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256" r:id="rId3"/>
    <p:sldId id="257" r:id="rId5"/>
    <p:sldId id="258" r:id="rId6"/>
    <p:sldId id="266" r:id="rId7"/>
    <p:sldId id="259" r:id="rId8"/>
    <p:sldId id="267" r:id="rId9"/>
    <p:sldId id="268" r:id="rId10"/>
    <p:sldId id="261" r:id="rId11"/>
    <p:sldId id="260" r:id="rId12"/>
    <p:sldId id="269" r:id="rId13"/>
    <p:sldId id="270" r:id="rId14"/>
    <p:sldId id="271" r:id="rId15"/>
    <p:sldId id="262" r:id="rId16"/>
    <p:sldId id="263" r:id="rId17"/>
    <p:sldId id="272" r:id="rId18"/>
    <p:sldId id="273" r:id="rId19"/>
    <p:sldId id="274" r:id="rId20"/>
    <p:sldId id="265" r:id="rId21"/>
    <p:sldId id="26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9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3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474" y="828"/>
      </p:cViewPr>
      <p:guideLst>
        <p:guide orient="horz" pos="2296"/>
        <p:guide pos="778"/>
        <p:guide orient="horz" pos="527"/>
        <p:guide pos="65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804BC-7D64-450A-8356-27B49AD25C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93F0-E1DC-4389-81AA-ACFF197942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89285-CA64-4111-85DB-CD5E58DBB9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48135-B709-4758-81CD-DAC842F2EE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2177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6011" r="66529" b="63387"/>
          <a:stretch>
            <a:fillRect/>
          </a:stretch>
        </p:blipFill>
        <p:spPr>
          <a:xfrm rot="5400000" flipH="1">
            <a:off x="9915677" y="4625305"/>
            <a:ext cx="2527398" cy="22114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3" t="13970" r="7118" b="52976"/>
          <a:stretch>
            <a:fillRect/>
          </a:stretch>
        </p:blipFill>
        <p:spPr>
          <a:xfrm flipH="1">
            <a:off x="-51747" y="4135363"/>
            <a:ext cx="2955953" cy="27526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377370" y="609600"/>
            <a:ext cx="11451773" cy="56750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99077" y="1940597"/>
            <a:ext cx="6793848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500" b="1" spc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教师说课PPT</a:t>
            </a:r>
            <a:endParaRPr lang="zh-CN" altLang="en-US" sz="7500" b="1" spc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60915" y="3237661"/>
            <a:ext cx="62701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读书分享/教育培训/读书课件/教师公开课/教师演讲/好书分享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85603" y="3706262"/>
            <a:ext cx="3820795" cy="275590"/>
          </a:xfrm>
          <a:prstGeom prst="rect">
            <a:avLst/>
          </a:prstGeom>
          <a:solidFill>
            <a:srgbClr val="57971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说课老师：亮亮图文    时间：</a:t>
            </a:r>
            <a:r>
              <a:rPr lang="en-US" altLang="zh-CN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en-US" altLang="zh-CN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.9.11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3756112" y="4253671"/>
            <a:ext cx="467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详细内容</a:t>
            </a:r>
            <a:r>
              <a:rPr lang="en-US" altLang="zh-CN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</a:t>
            </a:r>
            <a:r>
              <a:rPr lang="zh-CN" altLang="en-US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字详细内容</a:t>
            </a:r>
            <a:r>
              <a:rPr lang="en-US" altLang="zh-CN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点击输入本栏的具体文字，简明扼要的说明分项内容，此为概念图解。</a:t>
            </a:r>
            <a:endParaRPr lang="en-US" sz="1000" spc="600" dirty="0"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pic>
        <p:nvPicPr>
          <p:cNvPr id="11" name="冷羽妖 - 节奏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9933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8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150939" cy="523220"/>
            <a:chOff x="876161" y="331497"/>
            <a:chExt cx="10150931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9149015" y="574190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6" name="Group 2"/>
          <p:cNvGrpSpPr/>
          <p:nvPr/>
        </p:nvGrpSpPr>
        <p:grpSpPr bwMode="auto">
          <a:xfrm>
            <a:off x="5080000" y="4787900"/>
            <a:ext cx="7270750" cy="3003550"/>
            <a:chOff x="11607800" y="9537700"/>
            <a:chExt cx="14541500" cy="6007100"/>
          </a:xfrm>
        </p:grpSpPr>
        <p:sp>
          <p:nvSpPr>
            <p:cNvPr id="7" name="Oval 2"/>
            <p:cNvSpPr/>
            <p:nvPr/>
          </p:nvSpPr>
          <p:spPr bwMode="auto">
            <a:xfrm>
              <a:off x="14224000" y="11633200"/>
              <a:ext cx="2578100" cy="25781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8" name="Oval 3"/>
            <p:cNvSpPr/>
            <p:nvPr/>
          </p:nvSpPr>
          <p:spPr bwMode="auto">
            <a:xfrm>
              <a:off x="13157200" y="12674600"/>
              <a:ext cx="2108200" cy="21082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9" name="Oval 4"/>
            <p:cNvSpPr/>
            <p:nvPr/>
          </p:nvSpPr>
          <p:spPr bwMode="auto">
            <a:xfrm>
              <a:off x="18923000" y="9537700"/>
              <a:ext cx="5003800" cy="50038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0" name="Oval 5"/>
            <p:cNvSpPr/>
            <p:nvPr/>
          </p:nvSpPr>
          <p:spPr bwMode="auto">
            <a:xfrm>
              <a:off x="11607800" y="13436600"/>
              <a:ext cx="2108200" cy="21082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1" name="Oval 6"/>
            <p:cNvSpPr/>
            <p:nvPr/>
          </p:nvSpPr>
          <p:spPr bwMode="auto">
            <a:xfrm>
              <a:off x="16840200" y="11074400"/>
              <a:ext cx="3429000" cy="2857500"/>
            </a:xfrm>
            <a:prstGeom prst="ellipse">
              <a:avLst/>
            </a:prstGeom>
            <a:solidFill>
              <a:srgbClr val="FFFEFE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2" name="Oval 7"/>
            <p:cNvSpPr/>
            <p:nvPr/>
          </p:nvSpPr>
          <p:spPr bwMode="auto">
            <a:xfrm>
              <a:off x="15798800" y="12700000"/>
              <a:ext cx="3098800" cy="2578100"/>
            </a:xfrm>
            <a:prstGeom prst="ellipse">
              <a:avLst/>
            </a:prstGeom>
            <a:solidFill>
              <a:srgbClr val="FFFEFE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3" name="Oval 8"/>
            <p:cNvSpPr/>
            <p:nvPr/>
          </p:nvSpPr>
          <p:spPr bwMode="auto">
            <a:xfrm>
              <a:off x="16979900" y="11264900"/>
              <a:ext cx="3429000" cy="34290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4" name="Oval 9"/>
            <p:cNvSpPr/>
            <p:nvPr/>
          </p:nvSpPr>
          <p:spPr bwMode="auto">
            <a:xfrm>
              <a:off x="15811500" y="12992100"/>
              <a:ext cx="2108200" cy="21082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5" name="Oval 10"/>
            <p:cNvSpPr/>
            <p:nvPr/>
          </p:nvSpPr>
          <p:spPr bwMode="auto">
            <a:xfrm>
              <a:off x="22123400" y="10350500"/>
              <a:ext cx="4025900" cy="3352800"/>
            </a:xfrm>
            <a:prstGeom prst="ellipse">
              <a:avLst/>
            </a:prstGeom>
            <a:solidFill>
              <a:srgbClr val="FFFEFE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16" name="Oval 11"/>
            <p:cNvSpPr/>
            <p:nvPr/>
          </p:nvSpPr>
          <p:spPr bwMode="auto">
            <a:xfrm>
              <a:off x="21513800" y="10655300"/>
              <a:ext cx="4343400" cy="4343400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</p:grpSp>
      <p:sp>
        <p:nvSpPr>
          <p:cNvPr id="17" name="Rectangle 25"/>
          <p:cNvSpPr/>
          <p:nvPr/>
        </p:nvSpPr>
        <p:spPr bwMode="auto">
          <a:xfrm>
            <a:off x="5858669" y="3694854"/>
            <a:ext cx="474663" cy="5493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100">
                <a:solidFill>
                  <a:srgbClr val="FFFEFE"/>
                </a:solidFill>
                <a:latin typeface="FontAwesome" charset="0"/>
                <a:ea typeface="MS PGothic" panose="020B0600070205080204" charset="-128"/>
                <a:cs typeface="MS PGothic" panose="020B0600070205080204" charset="-128"/>
                <a:sym typeface="FontAwesome" charset="0"/>
              </a:rPr>
              <a:t></a:t>
            </a:r>
            <a:endParaRPr lang="en-US" sz="2100">
              <a:solidFill>
                <a:srgbClr val="FFFEFE"/>
              </a:solidFill>
              <a:latin typeface="FontAwesome" charset="0"/>
              <a:ea typeface="MS PGothic" panose="020B0600070205080204" charset="-128"/>
              <a:cs typeface="MS PGothic" panose="020B0600070205080204" charset="-128"/>
              <a:sym typeface="FontAwesome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54088" y="1943100"/>
            <a:ext cx="9336087" cy="4984751"/>
            <a:chOff x="1677988" y="1924050"/>
            <a:chExt cx="9336087" cy="4984751"/>
          </a:xfrm>
        </p:grpSpPr>
        <p:sp>
          <p:nvSpPr>
            <p:cNvPr id="19" name="AutoShape 1"/>
            <p:cNvSpPr/>
            <p:nvPr/>
          </p:nvSpPr>
          <p:spPr bwMode="auto">
            <a:xfrm>
              <a:off x="6915150" y="2051844"/>
              <a:ext cx="4008438" cy="358060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6911" y="21600"/>
                  </a:lnTo>
                  <a:lnTo>
                    <a:pt x="0" y="7462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gradFill rotWithShape="0">
              <a:gsLst>
                <a:gs pos="28000">
                  <a:srgbClr val="FFFEFE">
                    <a:alpha val="0"/>
                  </a:srgbClr>
                </a:gs>
                <a:gs pos="100000">
                  <a:schemeClr val="bg1">
                    <a:lumMod val="50000"/>
                    <a:alpha val="29999"/>
                  </a:schemeClr>
                </a:gs>
              </a:gsLst>
              <a:lin ang="1944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0" name="Oval 21"/>
            <p:cNvSpPr/>
            <p:nvPr/>
          </p:nvSpPr>
          <p:spPr bwMode="auto">
            <a:xfrm>
              <a:off x="8197850" y="3130550"/>
              <a:ext cx="952500" cy="952500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677988" y="1924050"/>
              <a:ext cx="9336087" cy="4984751"/>
              <a:chOff x="1677988" y="1924050"/>
              <a:chExt cx="9336087" cy="4984751"/>
            </a:xfrm>
          </p:grpSpPr>
          <p:sp>
            <p:nvSpPr>
              <p:cNvPr id="22" name="AutoShape 15"/>
              <p:cNvSpPr/>
              <p:nvPr/>
            </p:nvSpPr>
            <p:spPr bwMode="auto">
              <a:xfrm>
                <a:off x="1677988" y="2217738"/>
                <a:ext cx="8742363" cy="4691063"/>
              </a:xfrm>
              <a:custGeom>
                <a:avLst/>
                <a:gdLst>
                  <a:gd name="T0" fmla="*/ 0 w 21216"/>
                  <a:gd name="T1" fmla="*/ 2147483647 h 21600"/>
                  <a:gd name="T2" fmla="*/ 2147483647 w 21216"/>
                  <a:gd name="T3" fmla="*/ 2147483647 h 21600"/>
                  <a:gd name="T4" fmla="*/ 2147483647 w 21216"/>
                  <a:gd name="T5" fmla="*/ 2147483647 h 21600"/>
                  <a:gd name="T6" fmla="*/ 2147483647 w 21216"/>
                  <a:gd name="T7" fmla="*/ 2147483647 h 21600"/>
                  <a:gd name="T8" fmla="*/ 2147483647 w 21216"/>
                  <a:gd name="T9" fmla="*/ 2147483647 h 21600"/>
                  <a:gd name="T10" fmla="*/ 2147483647 w 21216"/>
                  <a:gd name="T11" fmla="*/ 2147483647 h 21600"/>
                  <a:gd name="T12" fmla="*/ 2147483647 w 21216"/>
                  <a:gd name="T13" fmla="*/ 0 h 21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216" h="21600">
                    <a:moveTo>
                      <a:pt x="0" y="21600"/>
                    </a:moveTo>
                    <a:cubicBezTo>
                      <a:pt x="0" y="21600"/>
                      <a:pt x="10673" y="21483"/>
                      <a:pt x="11926" y="18263"/>
                    </a:cubicBezTo>
                    <a:cubicBezTo>
                      <a:pt x="12849" y="15893"/>
                      <a:pt x="9681" y="14634"/>
                      <a:pt x="8680" y="12874"/>
                    </a:cubicBezTo>
                    <a:cubicBezTo>
                      <a:pt x="8251" y="12120"/>
                      <a:pt x="7779" y="8136"/>
                      <a:pt x="12640" y="8774"/>
                    </a:cubicBezTo>
                    <a:cubicBezTo>
                      <a:pt x="17000" y="9346"/>
                      <a:pt x="17500" y="7626"/>
                      <a:pt x="17395" y="6469"/>
                    </a:cubicBezTo>
                    <a:cubicBezTo>
                      <a:pt x="16863" y="623"/>
                      <a:pt x="18579" y="2109"/>
                      <a:pt x="19532" y="1705"/>
                    </a:cubicBezTo>
                    <a:cubicBezTo>
                      <a:pt x="21600" y="828"/>
                      <a:pt x="21181" y="0"/>
                      <a:pt x="21181" y="0"/>
                    </a:cubicBezTo>
                  </a:path>
                </a:pathLst>
              </a:custGeom>
              <a:noFill/>
              <a:ln w="38100" cap="flat">
                <a:solidFill>
                  <a:srgbClr val="AFB6BA"/>
                </a:solidFill>
                <a:prstDash val="sysDot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900"/>
              </a:p>
            </p:txBody>
          </p:sp>
          <p:grpSp>
            <p:nvGrpSpPr>
              <p:cNvPr id="23" name="Group 16"/>
              <p:cNvGrpSpPr/>
              <p:nvPr/>
            </p:nvGrpSpPr>
            <p:grpSpPr bwMode="auto">
              <a:xfrm>
                <a:off x="9236075" y="1924050"/>
                <a:ext cx="1778000" cy="1173957"/>
                <a:chOff x="0" y="0"/>
                <a:chExt cx="2239" cy="1479"/>
              </a:xfrm>
            </p:grpSpPr>
            <p:sp>
              <p:nvSpPr>
                <p:cNvPr id="31" name="AutoShape 17"/>
                <p:cNvSpPr/>
                <p:nvPr/>
              </p:nvSpPr>
              <p:spPr bwMode="auto">
                <a:xfrm>
                  <a:off x="707" y="33"/>
                  <a:ext cx="1481" cy="1272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577" y="11364"/>
                      </a:moveTo>
                      <a:lnTo>
                        <a:pt x="0" y="21600"/>
                      </a:lnTo>
                      <a:lnTo>
                        <a:pt x="21600" y="0"/>
                      </a:lnTo>
                      <a:lnTo>
                        <a:pt x="577" y="11364"/>
                      </a:lnTo>
                      <a:close/>
                      <a:moveTo>
                        <a:pt x="577" y="11364"/>
                      </a:move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25400" cap="flat">
                  <a:solidFill>
                    <a:schemeClr val="tx1"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2" name="AutoShape 18"/>
                <p:cNvSpPr/>
                <p:nvPr/>
              </p:nvSpPr>
              <p:spPr bwMode="auto">
                <a:xfrm>
                  <a:off x="697" y="29"/>
                  <a:ext cx="1516" cy="129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338" y="10512"/>
                      </a:moveTo>
                      <a:lnTo>
                        <a:pt x="0" y="21600"/>
                      </a:lnTo>
                      <a:lnTo>
                        <a:pt x="2612" y="12113"/>
                      </a:lnTo>
                      <a:lnTo>
                        <a:pt x="21600" y="0"/>
                      </a:lnTo>
                      <a:lnTo>
                        <a:pt x="14474" y="1859"/>
                      </a:lnTo>
                      <a:lnTo>
                        <a:pt x="338" y="10512"/>
                      </a:lnTo>
                      <a:close/>
                      <a:moveTo>
                        <a:pt x="338" y="10512"/>
                      </a:move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25400" cap="flat">
                  <a:solidFill>
                    <a:schemeClr val="tx1"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3" name="AutoShape 19"/>
                <p:cNvSpPr/>
                <p:nvPr/>
              </p:nvSpPr>
              <p:spPr bwMode="auto">
                <a:xfrm>
                  <a:off x="0" y="0"/>
                  <a:ext cx="2239" cy="700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2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21600">
                      <a:moveTo>
                        <a:pt x="0" y="12991"/>
                      </a:moveTo>
                      <a:lnTo>
                        <a:pt x="6723" y="21600"/>
                      </a:lnTo>
                      <a:lnTo>
                        <a:pt x="21600" y="0"/>
                      </a:lnTo>
                      <a:lnTo>
                        <a:pt x="0" y="12991"/>
                      </a:lnTo>
                      <a:close/>
                      <a:moveTo>
                        <a:pt x="0" y="12991"/>
                      </a:moveTo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chemeClr val="tx1"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900"/>
                </a:p>
              </p:txBody>
            </p:sp>
            <p:sp>
              <p:nvSpPr>
                <p:cNvPr id="34" name="AutoShape 20"/>
                <p:cNvSpPr/>
                <p:nvPr/>
              </p:nvSpPr>
              <p:spPr bwMode="auto">
                <a:xfrm>
                  <a:off x="876" y="11"/>
                  <a:ext cx="1335" cy="14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21600">
                      <a:moveTo>
                        <a:pt x="0" y="10747"/>
                      </a:moveTo>
                      <a:lnTo>
                        <a:pt x="21600" y="0"/>
                      </a:lnTo>
                      <a:lnTo>
                        <a:pt x="7562" y="21600"/>
                      </a:lnTo>
                      <a:lnTo>
                        <a:pt x="0" y="10747"/>
                      </a:lnTo>
                      <a:close/>
                      <a:moveTo>
                        <a:pt x="0" y="10747"/>
                      </a:moveTo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chemeClr val="tx1"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900"/>
                </a:p>
              </p:txBody>
            </p:sp>
          </p:grpSp>
          <p:sp>
            <p:nvSpPr>
              <p:cNvPr id="24" name="Oval 22"/>
              <p:cNvSpPr/>
              <p:nvPr/>
            </p:nvSpPr>
            <p:spPr bwMode="auto">
              <a:xfrm>
                <a:off x="6356350" y="3657600"/>
                <a:ext cx="952500" cy="952500"/>
              </a:xfrm>
              <a:prstGeom prst="ellipse">
                <a:avLst/>
              </a:prstGeom>
              <a:solidFill>
                <a:schemeClr val="accent3"/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5" name="Oval 23"/>
              <p:cNvSpPr/>
              <p:nvPr/>
            </p:nvSpPr>
            <p:spPr bwMode="auto">
              <a:xfrm>
                <a:off x="5123657" y="4760913"/>
                <a:ext cx="952500" cy="95250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6" name="Rectangle 24"/>
              <p:cNvSpPr/>
              <p:nvPr/>
            </p:nvSpPr>
            <p:spPr bwMode="auto">
              <a:xfrm>
                <a:off x="5399088" y="4636818"/>
                <a:ext cx="408782" cy="8371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>
                <a:sp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sz="3200">
                    <a:solidFill>
                      <a:srgbClr val="FFFEFE"/>
                    </a:solidFill>
                    <a:latin typeface="FontAwesome" charset="0"/>
                    <a:ea typeface="MS PGothic" panose="020B0600070205080204" charset="-128"/>
                    <a:cs typeface="MS PGothic" panose="020B0600070205080204" charset="-128"/>
                    <a:sym typeface="FontAwesome" charset="0"/>
                  </a:rPr>
                  <a:t></a:t>
                </a:r>
                <a:endParaRPr lang="en-US" sz="3200">
                  <a:solidFill>
                    <a:srgbClr val="FFFEFE"/>
                  </a:solidFill>
                  <a:latin typeface="FontAwesome" charset="0"/>
                  <a:ea typeface="MS PGothic" panose="020B0600070205080204" charset="-128"/>
                  <a:cs typeface="MS PGothic" panose="020B0600070205080204" charset="-128"/>
                  <a:sym typeface="FontAwesome" charset="0"/>
                </a:endParaRPr>
              </a:p>
            </p:txBody>
          </p:sp>
          <p:sp>
            <p:nvSpPr>
              <p:cNvPr id="30" name="Rectangle 26"/>
              <p:cNvSpPr/>
              <p:nvPr/>
            </p:nvSpPr>
            <p:spPr bwMode="auto">
              <a:xfrm>
                <a:off x="8364538" y="3030268"/>
                <a:ext cx="618332" cy="8371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ctr">
                <a:sp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sz="3200">
                    <a:solidFill>
                      <a:srgbClr val="FFFEFE"/>
                    </a:solidFill>
                    <a:latin typeface="FontAwesome" charset="0"/>
                    <a:ea typeface="MS PGothic" panose="020B0600070205080204" charset="-128"/>
                    <a:cs typeface="MS PGothic" panose="020B0600070205080204" charset="-128"/>
                    <a:sym typeface="FontAwesome" charset="0"/>
                  </a:rPr>
                  <a:t></a:t>
                </a:r>
                <a:endParaRPr lang="en-US" sz="3200">
                  <a:solidFill>
                    <a:srgbClr val="FFFEFE"/>
                  </a:solidFill>
                  <a:latin typeface="FontAwesome" charset="0"/>
                  <a:ea typeface="MS PGothic" panose="020B0600070205080204" charset="-128"/>
                  <a:cs typeface="MS PGothic" panose="020B0600070205080204" charset="-128"/>
                  <a:sym typeface="FontAwesome" charset="0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4828141" y="1898663"/>
            <a:ext cx="3119918" cy="1727187"/>
            <a:chOff x="5552041" y="1879613"/>
            <a:chExt cx="3119918" cy="1727187"/>
          </a:xfrm>
        </p:grpSpPr>
        <p:sp>
          <p:nvSpPr>
            <p:cNvPr id="36" name="Line 28"/>
            <p:cNvSpPr>
              <a:spLocks noChangeShapeType="1"/>
            </p:cNvSpPr>
            <p:nvPr/>
          </p:nvSpPr>
          <p:spPr bwMode="auto">
            <a:xfrm rot="10800000" flipH="1">
              <a:off x="6820694" y="2927350"/>
              <a:ext cx="0" cy="679450"/>
            </a:xfrm>
            <a:prstGeom prst="line">
              <a:avLst/>
            </a:prstGeom>
            <a:noFill/>
            <a:ln w="38100">
              <a:solidFill>
                <a:srgbClr val="CDCCCC"/>
              </a:solidFill>
              <a:miter lim="800000"/>
              <a:tailEnd type="oval" w="med" len="med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37" name="TextBox 17"/>
            <p:cNvSpPr txBox="1"/>
            <p:nvPr/>
          </p:nvSpPr>
          <p:spPr>
            <a:xfrm>
              <a:off x="5552041" y="1879613"/>
              <a:ext cx="172354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7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7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8" name="TextBox 18"/>
            <p:cNvSpPr txBox="1"/>
            <p:nvPr/>
          </p:nvSpPr>
          <p:spPr>
            <a:xfrm>
              <a:off x="5552041" y="2209761"/>
              <a:ext cx="3119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10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429689" y="4608371"/>
            <a:ext cx="3119918" cy="976479"/>
            <a:chOff x="7153589" y="4589321"/>
            <a:chExt cx="3119918" cy="976479"/>
          </a:xfrm>
        </p:grpSpPr>
        <p:sp>
          <p:nvSpPr>
            <p:cNvPr id="40" name="TextBox 17"/>
            <p:cNvSpPr txBox="1"/>
            <p:nvPr/>
          </p:nvSpPr>
          <p:spPr>
            <a:xfrm>
              <a:off x="7153589" y="4589321"/>
              <a:ext cx="172354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7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7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1" name="TextBox 18"/>
            <p:cNvSpPr txBox="1"/>
            <p:nvPr/>
          </p:nvSpPr>
          <p:spPr>
            <a:xfrm>
              <a:off x="7153589" y="4919469"/>
              <a:ext cx="3119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10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29437" y="4755984"/>
            <a:ext cx="3783008" cy="976479"/>
            <a:chOff x="1253337" y="4736934"/>
            <a:chExt cx="3783008" cy="976479"/>
          </a:xfrm>
        </p:grpSpPr>
        <p:sp>
          <p:nvSpPr>
            <p:cNvPr id="43" name="Line 27"/>
            <p:cNvSpPr>
              <a:spLocks noChangeShapeType="1"/>
            </p:cNvSpPr>
            <p:nvPr/>
          </p:nvSpPr>
          <p:spPr bwMode="auto">
            <a:xfrm flipH="1">
              <a:off x="4500563" y="5295900"/>
              <a:ext cx="535782" cy="0"/>
            </a:xfrm>
            <a:prstGeom prst="line">
              <a:avLst/>
            </a:prstGeom>
            <a:noFill/>
            <a:ln w="38100">
              <a:solidFill>
                <a:srgbClr val="CDCCCC"/>
              </a:solidFill>
              <a:miter lim="800000"/>
              <a:tailEnd type="oval" w="med" len="med"/>
            </a:ln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44" name="TextBox 17"/>
            <p:cNvSpPr txBox="1"/>
            <p:nvPr/>
          </p:nvSpPr>
          <p:spPr>
            <a:xfrm>
              <a:off x="1253337" y="4736934"/>
              <a:ext cx="172354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7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7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5" name="TextBox 18"/>
            <p:cNvSpPr txBox="1"/>
            <p:nvPr/>
          </p:nvSpPr>
          <p:spPr>
            <a:xfrm>
              <a:off x="1253337" y="5067082"/>
              <a:ext cx="3119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0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10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150939" cy="523220"/>
            <a:chOff x="876161" y="331497"/>
            <a:chExt cx="10150931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9149015" y="574190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49 Rectángulo redondeado"/>
          <p:cNvSpPr/>
          <p:nvPr/>
        </p:nvSpPr>
        <p:spPr bwMode="auto">
          <a:xfrm>
            <a:off x="4498191" y="4049042"/>
            <a:ext cx="1389439" cy="1934208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algn="just">
              <a:lnSpc>
                <a:spcPct val="125000"/>
              </a:lnSpc>
            </a:pP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详细内容</a:t>
            </a:r>
            <a:r>
              <a:rPr lang="en-US" altLang="zh-CN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……</a:t>
            </a: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点击输入本栏的具体文字，简明扼要的说明分项内容，此为概念图解。</a:t>
            </a:r>
            <a:endParaRPr lang="en-US" sz="900" spc="300" dirty="0"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50 Rectángulo redondeado"/>
          <p:cNvSpPr/>
          <p:nvPr/>
        </p:nvSpPr>
        <p:spPr bwMode="auto">
          <a:xfrm>
            <a:off x="6358204" y="4049042"/>
            <a:ext cx="1389439" cy="1934208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algn="just">
              <a:lnSpc>
                <a:spcPct val="125000"/>
              </a:lnSpc>
            </a:pP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详细内容</a:t>
            </a:r>
            <a:r>
              <a:rPr lang="en-US" altLang="zh-CN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……</a:t>
            </a: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点击输入本栏的具体文字，简明扼要的说明分项内容，此为概念图解。</a:t>
            </a:r>
            <a:endParaRPr lang="en-US" sz="900" spc="300" dirty="0"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51 Rectángulo redondeado"/>
          <p:cNvSpPr/>
          <p:nvPr/>
        </p:nvSpPr>
        <p:spPr bwMode="auto">
          <a:xfrm>
            <a:off x="8271108" y="4049042"/>
            <a:ext cx="1389439" cy="1934208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algn="just">
              <a:lnSpc>
                <a:spcPct val="125000"/>
              </a:lnSpc>
            </a:pP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详细内容</a:t>
            </a:r>
            <a:r>
              <a:rPr lang="en-US" altLang="zh-CN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……</a:t>
            </a: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点击输入本栏的具体文字，简明扼要的说明分项内容，此为概念图解。</a:t>
            </a:r>
            <a:endParaRPr lang="en-US" sz="900" spc="300" dirty="0"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5 Rectángulo redondeado"/>
          <p:cNvSpPr/>
          <p:nvPr/>
        </p:nvSpPr>
        <p:spPr bwMode="auto">
          <a:xfrm>
            <a:off x="2588088" y="4049042"/>
            <a:ext cx="1389439" cy="1934208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lIns="107989" tIns="143983" rIns="107989" bIns="143983" rtlCol="0" anchor="t" anchorCtr="0"/>
          <a:lstStyle/>
          <a:p>
            <a:pPr lvl="0" algn="just">
              <a:lnSpc>
                <a:spcPct val="125000"/>
              </a:lnSpc>
            </a:pP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详细内容</a:t>
            </a:r>
            <a:r>
              <a:rPr lang="en-US" altLang="zh-CN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……</a:t>
            </a:r>
            <a:r>
              <a:rPr lang="zh-CN" altLang="en-US" sz="900" spc="300" dirty="0"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点击输入本栏的具体文字，简明扼要的说明分项内容，此为概念图解。</a:t>
            </a:r>
            <a:endParaRPr lang="en-US" sz="900" spc="300" dirty="0"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6 Redondear rectángulo de esquina del mismo lado"/>
          <p:cNvSpPr/>
          <p:nvPr/>
        </p:nvSpPr>
        <p:spPr bwMode="auto">
          <a:xfrm>
            <a:off x="2585311" y="3757325"/>
            <a:ext cx="1394994" cy="358434"/>
          </a:xfrm>
          <a:prstGeom prst="round2SameRect">
            <a:avLst>
              <a:gd name="adj1" fmla="val 0"/>
              <a:gd name="adj2" fmla="val 12246"/>
            </a:avLst>
          </a:prstGeom>
          <a:solidFill>
            <a:schemeClr val="accent6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Awesome Slides</a:t>
            </a:r>
            <a:endParaRPr lang="en-US" sz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7 Redondear rectángulo de esquina del mismo lado"/>
          <p:cNvSpPr/>
          <p:nvPr/>
        </p:nvSpPr>
        <p:spPr bwMode="auto">
          <a:xfrm>
            <a:off x="4495414" y="3757325"/>
            <a:ext cx="1394994" cy="358434"/>
          </a:xfrm>
          <a:prstGeom prst="round2SameRect">
            <a:avLst>
              <a:gd name="adj1" fmla="val 0"/>
              <a:gd name="adj2" fmla="val 12246"/>
            </a:avLst>
          </a:prstGeom>
          <a:solidFill>
            <a:schemeClr val="accent6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High Quality</a:t>
            </a:r>
            <a:endParaRPr lang="en-US" sz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8 Redondear rectángulo de esquina del mismo lado"/>
          <p:cNvSpPr/>
          <p:nvPr/>
        </p:nvSpPr>
        <p:spPr bwMode="auto">
          <a:xfrm>
            <a:off x="6355427" y="3757325"/>
            <a:ext cx="1394994" cy="358434"/>
          </a:xfrm>
          <a:prstGeom prst="round2SameRect">
            <a:avLst>
              <a:gd name="adj1" fmla="val 0"/>
              <a:gd name="adj2" fmla="val 12246"/>
            </a:avLst>
          </a:prstGeom>
          <a:solidFill>
            <a:schemeClr val="accent6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Infographics</a:t>
            </a:r>
            <a:endParaRPr lang="en-US" sz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9 Redondear rectángulo de esquina del mismo lado"/>
          <p:cNvSpPr/>
          <p:nvPr/>
        </p:nvSpPr>
        <p:spPr bwMode="auto">
          <a:xfrm>
            <a:off x="8268331" y="3757325"/>
            <a:ext cx="1394994" cy="358434"/>
          </a:xfrm>
          <a:prstGeom prst="round2SameRect">
            <a:avLst>
              <a:gd name="adj1" fmla="val 0"/>
              <a:gd name="adj2" fmla="val 12246"/>
            </a:avLst>
          </a:prstGeom>
          <a:solidFill>
            <a:schemeClr val="accent6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Innovation</a:t>
            </a:r>
            <a:endParaRPr lang="en-US" sz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2 Rectángulo"/>
          <p:cNvSpPr/>
          <p:nvPr/>
        </p:nvSpPr>
        <p:spPr bwMode="auto">
          <a:xfrm>
            <a:off x="1669822" y="2860418"/>
            <a:ext cx="8897359" cy="901899"/>
          </a:xfrm>
          <a:prstGeom prst="rect">
            <a:avLst/>
          </a:prstGeom>
          <a:gradFill>
            <a:gsLst>
              <a:gs pos="96000">
                <a:schemeClr val="accent6"/>
              </a:gs>
              <a:gs pos="66000">
                <a:schemeClr val="accent6">
                  <a:lumMod val="75000"/>
                </a:schemeClr>
              </a:gs>
              <a:gs pos="14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2000">
              <a:latin typeface="Impact" panose="020B0806030902050204" pitchFamily="34" charset="0"/>
            </a:endParaRPr>
          </a:p>
        </p:txBody>
      </p:sp>
      <p:grpSp>
        <p:nvGrpSpPr>
          <p:cNvPr id="15" name="11 Grupo"/>
          <p:cNvGrpSpPr>
            <a:grpSpLocks noChangeAspect="1"/>
          </p:cNvGrpSpPr>
          <p:nvPr/>
        </p:nvGrpSpPr>
        <p:grpSpPr>
          <a:xfrm>
            <a:off x="336027" y="2837176"/>
            <a:ext cx="1473950" cy="948382"/>
            <a:chOff x="13700015" y="2693328"/>
            <a:chExt cx="3600703" cy="3600418"/>
          </a:xfrm>
        </p:grpSpPr>
        <p:sp>
          <p:nvSpPr>
            <p:cNvPr id="16" name="4 Elipse"/>
            <p:cNvSpPr/>
            <p:nvPr/>
          </p:nvSpPr>
          <p:spPr>
            <a:xfrm>
              <a:off x="13700015" y="2693328"/>
              <a:ext cx="3600703" cy="3600418"/>
            </a:xfrm>
            <a:prstGeom prst="roundRect">
              <a:avLst>
                <a:gd name="adj" fmla="val 10024"/>
              </a:avLst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7" name="5 Elipse"/>
            <p:cNvSpPr/>
            <p:nvPr/>
          </p:nvSpPr>
          <p:spPr>
            <a:xfrm>
              <a:off x="14042402" y="3053000"/>
              <a:ext cx="2915930" cy="2881072"/>
            </a:xfrm>
            <a:prstGeom prst="roundRect">
              <a:avLst>
                <a:gd name="adj" fmla="val 9994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 err="1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Start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8" name="14 Grupo"/>
          <p:cNvGrpSpPr>
            <a:grpSpLocks noChangeAspect="1"/>
          </p:cNvGrpSpPr>
          <p:nvPr/>
        </p:nvGrpSpPr>
        <p:grpSpPr>
          <a:xfrm>
            <a:off x="10427023" y="2837176"/>
            <a:ext cx="1473950" cy="948382"/>
            <a:chOff x="13700015" y="2693328"/>
            <a:chExt cx="3600703" cy="3600418"/>
          </a:xfrm>
        </p:grpSpPr>
        <p:sp>
          <p:nvSpPr>
            <p:cNvPr id="19" name="4 Elipse"/>
            <p:cNvSpPr/>
            <p:nvPr/>
          </p:nvSpPr>
          <p:spPr>
            <a:xfrm>
              <a:off x="13700015" y="2693328"/>
              <a:ext cx="3600703" cy="3600418"/>
            </a:xfrm>
            <a:prstGeom prst="roundRect">
              <a:avLst>
                <a:gd name="adj" fmla="val 10024"/>
              </a:avLst>
            </a:prstGeom>
            <a:solidFill>
              <a:schemeClr val="bg1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0" name="5 Elipse"/>
            <p:cNvSpPr/>
            <p:nvPr/>
          </p:nvSpPr>
          <p:spPr>
            <a:xfrm>
              <a:off x="14042402" y="3053000"/>
              <a:ext cx="2915930" cy="2881072"/>
            </a:xfrm>
            <a:prstGeom prst="roundRect">
              <a:avLst>
                <a:gd name="adj" fmla="val 9994"/>
              </a:avLst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 err="1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Finish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1" name="17 Grupo"/>
          <p:cNvGrpSpPr>
            <a:grpSpLocks noChangeAspect="1"/>
          </p:cNvGrpSpPr>
          <p:nvPr/>
        </p:nvGrpSpPr>
        <p:grpSpPr>
          <a:xfrm>
            <a:off x="2864793" y="2890756"/>
            <a:ext cx="836029" cy="835963"/>
            <a:chOff x="13700015" y="2693328"/>
            <a:chExt cx="3600703" cy="3600418"/>
          </a:xfrm>
        </p:grpSpPr>
        <p:sp>
          <p:nvSpPr>
            <p:cNvPr id="22" name="18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accent4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3" name="19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01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4" name="20 Grupo"/>
          <p:cNvGrpSpPr>
            <a:grpSpLocks noChangeAspect="1"/>
          </p:cNvGrpSpPr>
          <p:nvPr/>
        </p:nvGrpSpPr>
        <p:grpSpPr>
          <a:xfrm>
            <a:off x="4771490" y="2890756"/>
            <a:ext cx="836029" cy="835963"/>
            <a:chOff x="13700015" y="2693328"/>
            <a:chExt cx="3600703" cy="3600418"/>
          </a:xfrm>
        </p:grpSpPr>
        <p:sp>
          <p:nvSpPr>
            <p:cNvPr id="25" name="21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accent4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6" name="22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02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30" name="23 Grupo"/>
          <p:cNvGrpSpPr>
            <a:grpSpLocks noChangeAspect="1"/>
          </p:cNvGrpSpPr>
          <p:nvPr/>
        </p:nvGrpSpPr>
        <p:grpSpPr>
          <a:xfrm>
            <a:off x="6640707" y="2890756"/>
            <a:ext cx="836029" cy="835963"/>
            <a:chOff x="13700015" y="2693328"/>
            <a:chExt cx="3600703" cy="3600418"/>
          </a:xfrm>
        </p:grpSpPr>
        <p:sp>
          <p:nvSpPr>
            <p:cNvPr id="31" name="24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accent4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32" name="25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03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33" name="26 Grupo"/>
          <p:cNvGrpSpPr>
            <a:grpSpLocks noChangeAspect="1"/>
          </p:cNvGrpSpPr>
          <p:nvPr/>
        </p:nvGrpSpPr>
        <p:grpSpPr>
          <a:xfrm>
            <a:off x="8547813" y="2890756"/>
            <a:ext cx="836029" cy="835963"/>
            <a:chOff x="13700015" y="2693328"/>
            <a:chExt cx="3600703" cy="3600418"/>
          </a:xfrm>
        </p:grpSpPr>
        <p:sp>
          <p:nvSpPr>
            <p:cNvPr id="34" name="27 Elipse"/>
            <p:cNvSpPr/>
            <p:nvPr/>
          </p:nvSpPr>
          <p:spPr>
            <a:xfrm>
              <a:off x="13700015" y="2693328"/>
              <a:ext cx="3600703" cy="3600418"/>
            </a:xfrm>
            <a:prstGeom prst="ellipse">
              <a:avLst/>
            </a:prstGeom>
            <a:solidFill>
              <a:schemeClr val="accent3"/>
            </a:solidFill>
            <a:ln w="3175" cap="rnd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prstMaterial="metal">
              <a:bevelT w="0" h="25400" prst="coolSlant"/>
              <a:contourClr>
                <a:srgbClr val="BEC7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4" tIns="45684" rIns="91364" bIns="45684" rtlCol="0" anchor="ctr"/>
            <a:lstStyle/>
            <a:p>
              <a:pPr algn="ctr"/>
              <a:endParaRPr lang="es-MX" sz="200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35" name="28 Elipse"/>
            <p:cNvSpPr/>
            <p:nvPr/>
          </p:nvSpPr>
          <p:spPr>
            <a:xfrm>
              <a:off x="14085141" y="3111415"/>
              <a:ext cx="2830451" cy="2764246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469900" dist="203200" dir="7800000" sx="102000" sy="102000" algn="tr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21594000"/>
              </a:lightRig>
            </a:scene3d>
            <a:sp3d extrusionH="69850">
              <a:bevelT w="38100" h="95250"/>
              <a:bevelB w="0" h="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684" rIns="0" bIns="45684"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  <a:latin typeface="Impact" panose="020B080603090205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04</a:t>
              </a:r>
              <a:endParaRPr lang="es-MX" sz="2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6952930" y="2318807"/>
            <a:ext cx="233444" cy="339439"/>
            <a:chOff x="14052" y="2464"/>
            <a:chExt cx="1099" cy="1598"/>
          </a:xfrm>
          <a:solidFill>
            <a:schemeClr val="tx2"/>
          </a:solidFill>
        </p:grpSpPr>
        <p:sp>
          <p:nvSpPr>
            <p:cNvPr id="37" name="Freeform 6"/>
            <p:cNvSpPr>
              <a:spLocks noEditPoints="1"/>
            </p:cNvSpPr>
            <p:nvPr/>
          </p:nvSpPr>
          <p:spPr bwMode="auto">
            <a:xfrm>
              <a:off x="14052" y="2464"/>
              <a:ext cx="1099" cy="1598"/>
            </a:xfrm>
            <a:custGeom>
              <a:avLst/>
              <a:gdLst>
                <a:gd name="T0" fmla="*/ 934 w 2198"/>
                <a:gd name="T1" fmla="*/ 2932 h 3195"/>
                <a:gd name="T2" fmla="*/ 1014 w 2198"/>
                <a:gd name="T3" fmla="*/ 2988 h 3195"/>
                <a:gd name="T4" fmla="*/ 1127 w 2198"/>
                <a:gd name="T5" fmla="*/ 2995 h 3195"/>
                <a:gd name="T6" fmla="*/ 1215 w 2198"/>
                <a:gd name="T7" fmla="*/ 2979 h 3195"/>
                <a:gd name="T8" fmla="*/ 1278 w 2198"/>
                <a:gd name="T9" fmla="*/ 2915 h 3195"/>
                <a:gd name="T10" fmla="*/ 1420 w 2198"/>
                <a:gd name="T11" fmla="*/ 2506 h 3195"/>
                <a:gd name="T12" fmla="*/ 816 w 2198"/>
                <a:gd name="T13" fmla="*/ 2631 h 3195"/>
                <a:gd name="T14" fmla="*/ 862 w 2198"/>
                <a:gd name="T15" fmla="*/ 2775 h 3195"/>
                <a:gd name="T16" fmla="*/ 1394 w 2198"/>
                <a:gd name="T17" fmla="*/ 2594 h 3195"/>
                <a:gd name="T18" fmla="*/ 734 w 2198"/>
                <a:gd name="T19" fmla="*/ 2362 h 3195"/>
                <a:gd name="T20" fmla="*/ 1469 w 2198"/>
                <a:gd name="T21" fmla="*/ 2350 h 3195"/>
                <a:gd name="T22" fmla="*/ 1026 w 2198"/>
                <a:gd name="T23" fmla="*/ 203 h 3195"/>
                <a:gd name="T24" fmla="*/ 749 w 2198"/>
                <a:gd name="T25" fmla="*/ 271 h 3195"/>
                <a:gd name="T26" fmla="*/ 514 w 2198"/>
                <a:gd name="T27" fmla="*/ 417 h 3195"/>
                <a:gd name="T28" fmla="*/ 335 w 2198"/>
                <a:gd name="T29" fmla="*/ 625 h 3195"/>
                <a:gd name="T30" fmla="*/ 226 w 2198"/>
                <a:gd name="T31" fmla="*/ 882 h 3195"/>
                <a:gd name="T32" fmla="*/ 202 w 2198"/>
                <a:gd name="T33" fmla="*/ 1150 h 3195"/>
                <a:gd name="T34" fmla="*/ 261 w 2198"/>
                <a:gd name="T35" fmla="*/ 1368 h 3195"/>
                <a:gd name="T36" fmla="*/ 369 w 2198"/>
                <a:gd name="T37" fmla="*/ 1600 h 3195"/>
                <a:gd name="T38" fmla="*/ 524 w 2198"/>
                <a:gd name="T39" fmla="*/ 1882 h 3195"/>
                <a:gd name="T40" fmla="*/ 1619 w 2198"/>
                <a:gd name="T41" fmla="*/ 1989 h 3195"/>
                <a:gd name="T42" fmla="*/ 1798 w 2198"/>
                <a:gd name="T43" fmla="*/ 1658 h 3195"/>
                <a:gd name="T44" fmla="*/ 1915 w 2198"/>
                <a:gd name="T45" fmla="*/ 1425 h 3195"/>
                <a:gd name="T46" fmla="*/ 1987 w 2198"/>
                <a:gd name="T47" fmla="*/ 1202 h 3195"/>
                <a:gd name="T48" fmla="*/ 1986 w 2198"/>
                <a:gd name="T49" fmla="*/ 953 h 3195"/>
                <a:gd name="T50" fmla="*/ 1898 w 2198"/>
                <a:gd name="T51" fmla="*/ 685 h 3195"/>
                <a:gd name="T52" fmla="*/ 1735 w 2198"/>
                <a:gd name="T53" fmla="*/ 464 h 3195"/>
                <a:gd name="T54" fmla="*/ 1512 w 2198"/>
                <a:gd name="T55" fmla="*/ 300 h 3195"/>
                <a:gd name="T56" fmla="*/ 1245 w 2198"/>
                <a:gd name="T57" fmla="*/ 211 h 3195"/>
                <a:gd name="T58" fmla="*/ 1181 w 2198"/>
                <a:gd name="T59" fmla="*/ 3 h 3195"/>
                <a:gd name="T60" fmla="*/ 1491 w 2198"/>
                <a:gd name="T61" fmla="*/ 72 h 3195"/>
                <a:gd name="T62" fmla="*/ 1761 w 2198"/>
                <a:gd name="T63" fmla="*/ 221 h 3195"/>
                <a:gd name="T64" fmla="*/ 1977 w 2198"/>
                <a:gd name="T65" fmla="*/ 437 h 3195"/>
                <a:gd name="T66" fmla="*/ 2126 w 2198"/>
                <a:gd name="T67" fmla="*/ 707 h 3195"/>
                <a:gd name="T68" fmla="*/ 2195 w 2198"/>
                <a:gd name="T69" fmla="*/ 1016 h 3195"/>
                <a:gd name="T70" fmla="*/ 2170 w 2198"/>
                <a:gd name="T71" fmla="*/ 1300 h 3195"/>
                <a:gd name="T72" fmla="*/ 2066 w 2198"/>
                <a:gd name="T73" fmla="*/ 1574 h 3195"/>
                <a:gd name="T74" fmla="*/ 1923 w 2198"/>
                <a:gd name="T75" fmla="*/ 1846 h 3195"/>
                <a:gd name="T76" fmla="*/ 1779 w 2198"/>
                <a:gd name="T77" fmla="*/ 2112 h 3195"/>
                <a:gd name="T78" fmla="*/ 1673 w 2198"/>
                <a:gd name="T79" fmla="*/ 2370 h 3195"/>
                <a:gd name="T80" fmla="*/ 1597 w 2198"/>
                <a:gd name="T81" fmla="*/ 2611 h 3195"/>
                <a:gd name="T82" fmla="*/ 1536 w 2198"/>
                <a:gd name="T83" fmla="*/ 2815 h 3195"/>
                <a:gd name="T84" fmla="*/ 1472 w 2198"/>
                <a:gd name="T85" fmla="*/ 2977 h 3195"/>
                <a:gd name="T86" fmla="*/ 1390 w 2198"/>
                <a:gd name="T87" fmla="*/ 3096 h 3195"/>
                <a:gd name="T88" fmla="*/ 1271 w 2198"/>
                <a:gd name="T89" fmla="*/ 3170 h 3195"/>
                <a:gd name="T90" fmla="*/ 1099 w 2198"/>
                <a:gd name="T91" fmla="*/ 3195 h 3195"/>
                <a:gd name="T92" fmla="*/ 924 w 2198"/>
                <a:gd name="T93" fmla="*/ 3168 h 3195"/>
                <a:gd name="T94" fmla="*/ 803 w 2198"/>
                <a:gd name="T95" fmla="*/ 3088 h 3195"/>
                <a:gd name="T96" fmla="*/ 719 w 2198"/>
                <a:gd name="T97" fmla="*/ 2958 h 3195"/>
                <a:gd name="T98" fmla="*/ 653 w 2198"/>
                <a:gd name="T99" fmla="*/ 2782 h 3195"/>
                <a:gd name="T100" fmla="*/ 588 w 2198"/>
                <a:gd name="T101" fmla="*/ 2562 h 3195"/>
                <a:gd name="T102" fmla="*/ 503 w 2198"/>
                <a:gd name="T103" fmla="*/ 2302 h 3195"/>
                <a:gd name="T104" fmla="*/ 377 w 2198"/>
                <a:gd name="T105" fmla="*/ 2030 h 3195"/>
                <a:gd name="T106" fmla="*/ 221 w 2198"/>
                <a:gd name="T107" fmla="*/ 1746 h 3195"/>
                <a:gd name="T108" fmla="*/ 81 w 2198"/>
                <a:gd name="T109" fmla="*/ 1457 h 3195"/>
                <a:gd name="T110" fmla="*/ 4 w 2198"/>
                <a:gd name="T111" fmla="*/ 1169 h 3195"/>
                <a:gd name="T112" fmla="*/ 27 w 2198"/>
                <a:gd name="T113" fmla="*/ 858 h 3195"/>
                <a:gd name="T114" fmla="*/ 137 w 2198"/>
                <a:gd name="T115" fmla="*/ 566 h 3195"/>
                <a:gd name="T116" fmla="*/ 322 w 2198"/>
                <a:gd name="T117" fmla="*/ 322 h 3195"/>
                <a:gd name="T118" fmla="*/ 567 w 2198"/>
                <a:gd name="T119" fmla="*/ 137 h 3195"/>
                <a:gd name="T120" fmla="*/ 858 w 2198"/>
                <a:gd name="T121" fmla="*/ 27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8" h="3195">
                  <a:moveTo>
                    <a:pt x="1323" y="2818"/>
                  </a:moveTo>
                  <a:lnTo>
                    <a:pt x="899" y="2871"/>
                  </a:lnTo>
                  <a:lnTo>
                    <a:pt x="917" y="2904"/>
                  </a:lnTo>
                  <a:lnTo>
                    <a:pt x="934" y="2932"/>
                  </a:lnTo>
                  <a:lnTo>
                    <a:pt x="951" y="2953"/>
                  </a:lnTo>
                  <a:lnTo>
                    <a:pt x="971" y="2970"/>
                  </a:lnTo>
                  <a:lnTo>
                    <a:pt x="991" y="2981"/>
                  </a:lnTo>
                  <a:lnTo>
                    <a:pt x="1014" y="2988"/>
                  </a:lnTo>
                  <a:lnTo>
                    <a:pt x="1039" y="2993"/>
                  </a:lnTo>
                  <a:lnTo>
                    <a:pt x="1067" y="2995"/>
                  </a:lnTo>
                  <a:lnTo>
                    <a:pt x="1099" y="2995"/>
                  </a:lnTo>
                  <a:lnTo>
                    <a:pt x="1127" y="2995"/>
                  </a:lnTo>
                  <a:lnTo>
                    <a:pt x="1153" y="2994"/>
                  </a:lnTo>
                  <a:lnTo>
                    <a:pt x="1175" y="2991"/>
                  </a:lnTo>
                  <a:lnTo>
                    <a:pt x="1196" y="2986"/>
                  </a:lnTo>
                  <a:lnTo>
                    <a:pt x="1215" y="2979"/>
                  </a:lnTo>
                  <a:lnTo>
                    <a:pt x="1232" y="2969"/>
                  </a:lnTo>
                  <a:lnTo>
                    <a:pt x="1249" y="2954"/>
                  </a:lnTo>
                  <a:lnTo>
                    <a:pt x="1264" y="2937"/>
                  </a:lnTo>
                  <a:lnTo>
                    <a:pt x="1278" y="2915"/>
                  </a:lnTo>
                  <a:lnTo>
                    <a:pt x="1294" y="2888"/>
                  </a:lnTo>
                  <a:lnTo>
                    <a:pt x="1308" y="2855"/>
                  </a:lnTo>
                  <a:lnTo>
                    <a:pt x="1323" y="2818"/>
                  </a:lnTo>
                  <a:close/>
                  <a:moveTo>
                    <a:pt x="1420" y="2506"/>
                  </a:moveTo>
                  <a:lnTo>
                    <a:pt x="802" y="2583"/>
                  </a:lnTo>
                  <a:lnTo>
                    <a:pt x="802" y="2585"/>
                  </a:lnTo>
                  <a:lnTo>
                    <a:pt x="803" y="2587"/>
                  </a:lnTo>
                  <a:lnTo>
                    <a:pt x="816" y="2631"/>
                  </a:lnTo>
                  <a:lnTo>
                    <a:pt x="829" y="2672"/>
                  </a:lnTo>
                  <a:lnTo>
                    <a:pt x="841" y="2709"/>
                  </a:lnTo>
                  <a:lnTo>
                    <a:pt x="852" y="2743"/>
                  </a:lnTo>
                  <a:lnTo>
                    <a:pt x="862" y="2775"/>
                  </a:lnTo>
                  <a:lnTo>
                    <a:pt x="1358" y="2713"/>
                  </a:lnTo>
                  <a:lnTo>
                    <a:pt x="1369" y="2677"/>
                  </a:lnTo>
                  <a:lnTo>
                    <a:pt x="1381" y="2637"/>
                  </a:lnTo>
                  <a:lnTo>
                    <a:pt x="1394" y="2594"/>
                  </a:lnTo>
                  <a:lnTo>
                    <a:pt x="1407" y="2551"/>
                  </a:lnTo>
                  <a:lnTo>
                    <a:pt x="1420" y="2506"/>
                  </a:lnTo>
                  <a:close/>
                  <a:moveTo>
                    <a:pt x="711" y="2297"/>
                  </a:moveTo>
                  <a:lnTo>
                    <a:pt x="734" y="2362"/>
                  </a:lnTo>
                  <a:lnTo>
                    <a:pt x="754" y="2425"/>
                  </a:lnTo>
                  <a:lnTo>
                    <a:pt x="772" y="2487"/>
                  </a:lnTo>
                  <a:lnTo>
                    <a:pt x="1452" y="2402"/>
                  </a:lnTo>
                  <a:lnTo>
                    <a:pt x="1469" y="2350"/>
                  </a:lnTo>
                  <a:lnTo>
                    <a:pt x="1488" y="2297"/>
                  </a:lnTo>
                  <a:lnTo>
                    <a:pt x="711" y="2297"/>
                  </a:lnTo>
                  <a:close/>
                  <a:moveTo>
                    <a:pt x="1099" y="200"/>
                  </a:moveTo>
                  <a:lnTo>
                    <a:pt x="1026" y="203"/>
                  </a:lnTo>
                  <a:lnTo>
                    <a:pt x="953" y="211"/>
                  </a:lnTo>
                  <a:lnTo>
                    <a:pt x="883" y="226"/>
                  </a:lnTo>
                  <a:lnTo>
                    <a:pt x="815" y="246"/>
                  </a:lnTo>
                  <a:lnTo>
                    <a:pt x="749" y="271"/>
                  </a:lnTo>
                  <a:lnTo>
                    <a:pt x="686" y="300"/>
                  </a:lnTo>
                  <a:lnTo>
                    <a:pt x="625" y="335"/>
                  </a:lnTo>
                  <a:lnTo>
                    <a:pt x="568" y="374"/>
                  </a:lnTo>
                  <a:lnTo>
                    <a:pt x="514" y="417"/>
                  </a:lnTo>
                  <a:lnTo>
                    <a:pt x="464" y="464"/>
                  </a:lnTo>
                  <a:lnTo>
                    <a:pt x="417" y="514"/>
                  </a:lnTo>
                  <a:lnTo>
                    <a:pt x="374" y="568"/>
                  </a:lnTo>
                  <a:lnTo>
                    <a:pt x="335" y="625"/>
                  </a:lnTo>
                  <a:lnTo>
                    <a:pt x="300" y="685"/>
                  </a:lnTo>
                  <a:lnTo>
                    <a:pt x="271" y="749"/>
                  </a:lnTo>
                  <a:lnTo>
                    <a:pt x="246" y="815"/>
                  </a:lnTo>
                  <a:lnTo>
                    <a:pt x="226" y="882"/>
                  </a:lnTo>
                  <a:lnTo>
                    <a:pt x="212" y="953"/>
                  </a:lnTo>
                  <a:lnTo>
                    <a:pt x="203" y="1024"/>
                  </a:lnTo>
                  <a:lnTo>
                    <a:pt x="200" y="1099"/>
                  </a:lnTo>
                  <a:lnTo>
                    <a:pt x="202" y="1150"/>
                  </a:lnTo>
                  <a:lnTo>
                    <a:pt x="210" y="1203"/>
                  </a:lnTo>
                  <a:lnTo>
                    <a:pt x="223" y="1257"/>
                  </a:lnTo>
                  <a:lnTo>
                    <a:pt x="240" y="1312"/>
                  </a:lnTo>
                  <a:lnTo>
                    <a:pt x="261" y="1368"/>
                  </a:lnTo>
                  <a:lnTo>
                    <a:pt x="284" y="1426"/>
                  </a:lnTo>
                  <a:lnTo>
                    <a:pt x="310" y="1484"/>
                  </a:lnTo>
                  <a:lnTo>
                    <a:pt x="338" y="1541"/>
                  </a:lnTo>
                  <a:lnTo>
                    <a:pt x="369" y="1600"/>
                  </a:lnTo>
                  <a:lnTo>
                    <a:pt x="401" y="1658"/>
                  </a:lnTo>
                  <a:lnTo>
                    <a:pt x="432" y="1718"/>
                  </a:lnTo>
                  <a:lnTo>
                    <a:pt x="465" y="1776"/>
                  </a:lnTo>
                  <a:lnTo>
                    <a:pt x="524" y="1882"/>
                  </a:lnTo>
                  <a:lnTo>
                    <a:pt x="580" y="1989"/>
                  </a:lnTo>
                  <a:lnTo>
                    <a:pt x="634" y="2097"/>
                  </a:lnTo>
                  <a:lnTo>
                    <a:pt x="1566" y="2097"/>
                  </a:lnTo>
                  <a:lnTo>
                    <a:pt x="1619" y="1989"/>
                  </a:lnTo>
                  <a:lnTo>
                    <a:pt x="1675" y="1882"/>
                  </a:lnTo>
                  <a:lnTo>
                    <a:pt x="1733" y="1777"/>
                  </a:lnTo>
                  <a:lnTo>
                    <a:pt x="1766" y="1718"/>
                  </a:lnTo>
                  <a:lnTo>
                    <a:pt x="1798" y="1658"/>
                  </a:lnTo>
                  <a:lnTo>
                    <a:pt x="1829" y="1600"/>
                  </a:lnTo>
                  <a:lnTo>
                    <a:pt x="1860" y="1541"/>
                  </a:lnTo>
                  <a:lnTo>
                    <a:pt x="1888" y="1483"/>
                  </a:lnTo>
                  <a:lnTo>
                    <a:pt x="1915" y="1425"/>
                  </a:lnTo>
                  <a:lnTo>
                    <a:pt x="1938" y="1367"/>
                  </a:lnTo>
                  <a:lnTo>
                    <a:pt x="1959" y="1311"/>
                  </a:lnTo>
                  <a:lnTo>
                    <a:pt x="1975" y="1256"/>
                  </a:lnTo>
                  <a:lnTo>
                    <a:pt x="1987" y="1202"/>
                  </a:lnTo>
                  <a:lnTo>
                    <a:pt x="1996" y="1150"/>
                  </a:lnTo>
                  <a:lnTo>
                    <a:pt x="1999" y="1099"/>
                  </a:lnTo>
                  <a:lnTo>
                    <a:pt x="1996" y="1024"/>
                  </a:lnTo>
                  <a:lnTo>
                    <a:pt x="1986" y="953"/>
                  </a:lnTo>
                  <a:lnTo>
                    <a:pt x="1972" y="882"/>
                  </a:lnTo>
                  <a:lnTo>
                    <a:pt x="1953" y="815"/>
                  </a:lnTo>
                  <a:lnTo>
                    <a:pt x="1927" y="749"/>
                  </a:lnTo>
                  <a:lnTo>
                    <a:pt x="1898" y="685"/>
                  </a:lnTo>
                  <a:lnTo>
                    <a:pt x="1864" y="625"/>
                  </a:lnTo>
                  <a:lnTo>
                    <a:pt x="1825" y="568"/>
                  </a:lnTo>
                  <a:lnTo>
                    <a:pt x="1781" y="514"/>
                  </a:lnTo>
                  <a:lnTo>
                    <a:pt x="1735" y="464"/>
                  </a:lnTo>
                  <a:lnTo>
                    <a:pt x="1684" y="417"/>
                  </a:lnTo>
                  <a:lnTo>
                    <a:pt x="1630" y="374"/>
                  </a:lnTo>
                  <a:lnTo>
                    <a:pt x="1573" y="335"/>
                  </a:lnTo>
                  <a:lnTo>
                    <a:pt x="1512" y="300"/>
                  </a:lnTo>
                  <a:lnTo>
                    <a:pt x="1449" y="271"/>
                  </a:lnTo>
                  <a:lnTo>
                    <a:pt x="1383" y="246"/>
                  </a:lnTo>
                  <a:lnTo>
                    <a:pt x="1315" y="226"/>
                  </a:lnTo>
                  <a:lnTo>
                    <a:pt x="1245" y="211"/>
                  </a:lnTo>
                  <a:lnTo>
                    <a:pt x="1173" y="203"/>
                  </a:lnTo>
                  <a:lnTo>
                    <a:pt x="1099" y="200"/>
                  </a:lnTo>
                  <a:close/>
                  <a:moveTo>
                    <a:pt x="1099" y="0"/>
                  </a:moveTo>
                  <a:lnTo>
                    <a:pt x="1181" y="3"/>
                  </a:lnTo>
                  <a:lnTo>
                    <a:pt x="1262" y="12"/>
                  </a:lnTo>
                  <a:lnTo>
                    <a:pt x="1340" y="27"/>
                  </a:lnTo>
                  <a:lnTo>
                    <a:pt x="1416" y="46"/>
                  </a:lnTo>
                  <a:lnTo>
                    <a:pt x="1491" y="72"/>
                  </a:lnTo>
                  <a:lnTo>
                    <a:pt x="1562" y="102"/>
                  </a:lnTo>
                  <a:lnTo>
                    <a:pt x="1632" y="137"/>
                  </a:lnTo>
                  <a:lnTo>
                    <a:pt x="1697" y="177"/>
                  </a:lnTo>
                  <a:lnTo>
                    <a:pt x="1761" y="221"/>
                  </a:lnTo>
                  <a:lnTo>
                    <a:pt x="1820" y="270"/>
                  </a:lnTo>
                  <a:lnTo>
                    <a:pt x="1876" y="322"/>
                  </a:lnTo>
                  <a:lnTo>
                    <a:pt x="1928" y="378"/>
                  </a:lnTo>
                  <a:lnTo>
                    <a:pt x="1977" y="437"/>
                  </a:lnTo>
                  <a:lnTo>
                    <a:pt x="2021" y="500"/>
                  </a:lnTo>
                  <a:lnTo>
                    <a:pt x="2061" y="566"/>
                  </a:lnTo>
                  <a:lnTo>
                    <a:pt x="2096" y="635"/>
                  </a:lnTo>
                  <a:lnTo>
                    <a:pt x="2126" y="707"/>
                  </a:lnTo>
                  <a:lnTo>
                    <a:pt x="2152" y="781"/>
                  </a:lnTo>
                  <a:lnTo>
                    <a:pt x="2171" y="858"/>
                  </a:lnTo>
                  <a:lnTo>
                    <a:pt x="2187" y="936"/>
                  </a:lnTo>
                  <a:lnTo>
                    <a:pt x="2195" y="1016"/>
                  </a:lnTo>
                  <a:lnTo>
                    <a:pt x="2198" y="1099"/>
                  </a:lnTo>
                  <a:lnTo>
                    <a:pt x="2195" y="1165"/>
                  </a:lnTo>
                  <a:lnTo>
                    <a:pt x="2186" y="1233"/>
                  </a:lnTo>
                  <a:lnTo>
                    <a:pt x="2170" y="1300"/>
                  </a:lnTo>
                  <a:lnTo>
                    <a:pt x="2150" y="1368"/>
                  </a:lnTo>
                  <a:lnTo>
                    <a:pt x="2126" y="1437"/>
                  </a:lnTo>
                  <a:lnTo>
                    <a:pt x="2098" y="1505"/>
                  </a:lnTo>
                  <a:lnTo>
                    <a:pt x="2066" y="1574"/>
                  </a:lnTo>
                  <a:lnTo>
                    <a:pt x="2032" y="1642"/>
                  </a:lnTo>
                  <a:lnTo>
                    <a:pt x="1998" y="1711"/>
                  </a:lnTo>
                  <a:lnTo>
                    <a:pt x="1961" y="1778"/>
                  </a:lnTo>
                  <a:lnTo>
                    <a:pt x="1923" y="1846"/>
                  </a:lnTo>
                  <a:lnTo>
                    <a:pt x="1885" y="1914"/>
                  </a:lnTo>
                  <a:lnTo>
                    <a:pt x="1848" y="1980"/>
                  </a:lnTo>
                  <a:lnTo>
                    <a:pt x="1813" y="2047"/>
                  </a:lnTo>
                  <a:lnTo>
                    <a:pt x="1779" y="2112"/>
                  </a:lnTo>
                  <a:lnTo>
                    <a:pt x="1748" y="2177"/>
                  </a:lnTo>
                  <a:lnTo>
                    <a:pt x="1720" y="2241"/>
                  </a:lnTo>
                  <a:lnTo>
                    <a:pt x="1695" y="2304"/>
                  </a:lnTo>
                  <a:lnTo>
                    <a:pt x="1673" y="2370"/>
                  </a:lnTo>
                  <a:lnTo>
                    <a:pt x="1651" y="2434"/>
                  </a:lnTo>
                  <a:lnTo>
                    <a:pt x="1632" y="2495"/>
                  </a:lnTo>
                  <a:lnTo>
                    <a:pt x="1614" y="2554"/>
                  </a:lnTo>
                  <a:lnTo>
                    <a:pt x="1597" y="2611"/>
                  </a:lnTo>
                  <a:lnTo>
                    <a:pt x="1582" y="2665"/>
                  </a:lnTo>
                  <a:lnTo>
                    <a:pt x="1566" y="2717"/>
                  </a:lnTo>
                  <a:lnTo>
                    <a:pt x="1551" y="2768"/>
                  </a:lnTo>
                  <a:lnTo>
                    <a:pt x="1536" y="2815"/>
                  </a:lnTo>
                  <a:lnTo>
                    <a:pt x="1521" y="2859"/>
                  </a:lnTo>
                  <a:lnTo>
                    <a:pt x="1506" y="2901"/>
                  </a:lnTo>
                  <a:lnTo>
                    <a:pt x="1490" y="2940"/>
                  </a:lnTo>
                  <a:lnTo>
                    <a:pt x="1472" y="2977"/>
                  </a:lnTo>
                  <a:lnTo>
                    <a:pt x="1454" y="3012"/>
                  </a:lnTo>
                  <a:lnTo>
                    <a:pt x="1435" y="3042"/>
                  </a:lnTo>
                  <a:lnTo>
                    <a:pt x="1413" y="3071"/>
                  </a:lnTo>
                  <a:lnTo>
                    <a:pt x="1390" y="3096"/>
                  </a:lnTo>
                  <a:lnTo>
                    <a:pt x="1364" y="3120"/>
                  </a:lnTo>
                  <a:lnTo>
                    <a:pt x="1336" y="3139"/>
                  </a:lnTo>
                  <a:lnTo>
                    <a:pt x="1305" y="3157"/>
                  </a:lnTo>
                  <a:lnTo>
                    <a:pt x="1271" y="3170"/>
                  </a:lnTo>
                  <a:lnTo>
                    <a:pt x="1233" y="3181"/>
                  </a:lnTo>
                  <a:lnTo>
                    <a:pt x="1192" y="3189"/>
                  </a:lnTo>
                  <a:lnTo>
                    <a:pt x="1148" y="3193"/>
                  </a:lnTo>
                  <a:lnTo>
                    <a:pt x="1099" y="3195"/>
                  </a:lnTo>
                  <a:lnTo>
                    <a:pt x="1049" y="3193"/>
                  </a:lnTo>
                  <a:lnTo>
                    <a:pt x="1003" y="3188"/>
                  </a:lnTo>
                  <a:lnTo>
                    <a:pt x="962" y="3180"/>
                  </a:lnTo>
                  <a:lnTo>
                    <a:pt x="924" y="3168"/>
                  </a:lnTo>
                  <a:lnTo>
                    <a:pt x="889" y="3153"/>
                  </a:lnTo>
                  <a:lnTo>
                    <a:pt x="857" y="3134"/>
                  </a:lnTo>
                  <a:lnTo>
                    <a:pt x="829" y="3113"/>
                  </a:lnTo>
                  <a:lnTo>
                    <a:pt x="803" y="3088"/>
                  </a:lnTo>
                  <a:lnTo>
                    <a:pt x="780" y="3061"/>
                  </a:lnTo>
                  <a:lnTo>
                    <a:pt x="757" y="3029"/>
                  </a:lnTo>
                  <a:lnTo>
                    <a:pt x="738" y="2995"/>
                  </a:lnTo>
                  <a:lnTo>
                    <a:pt x="719" y="2958"/>
                  </a:lnTo>
                  <a:lnTo>
                    <a:pt x="702" y="2919"/>
                  </a:lnTo>
                  <a:lnTo>
                    <a:pt x="685" y="2876"/>
                  </a:lnTo>
                  <a:lnTo>
                    <a:pt x="669" y="2831"/>
                  </a:lnTo>
                  <a:lnTo>
                    <a:pt x="653" y="2782"/>
                  </a:lnTo>
                  <a:lnTo>
                    <a:pt x="638" y="2731"/>
                  </a:lnTo>
                  <a:lnTo>
                    <a:pt x="621" y="2678"/>
                  </a:lnTo>
                  <a:lnTo>
                    <a:pt x="605" y="2621"/>
                  </a:lnTo>
                  <a:lnTo>
                    <a:pt x="588" y="2562"/>
                  </a:lnTo>
                  <a:lnTo>
                    <a:pt x="568" y="2501"/>
                  </a:lnTo>
                  <a:lnTo>
                    <a:pt x="549" y="2437"/>
                  </a:lnTo>
                  <a:lnTo>
                    <a:pt x="526" y="2371"/>
                  </a:lnTo>
                  <a:lnTo>
                    <a:pt x="503" y="2302"/>
                  </a:lnTo>
                  <a:lnTo>
                    <a:pt x="476" y="2235"/>
                  </a:lnTo>
                  <a:lnTo>
                    <a:pt x="447" y="2168"/>
                  </a:lnTo>
                  <a:lnTo>
                    <a:pt x="413" y="2100"/>
                  </a:lnTo>
                  <a:lnTo>
                    <a:pt x="377" y="2030"/>
                  </a:lnTo>
                  <a:lnTo>
                    <a:pt x="338" y="1960"/>
                  </a:lnTo>
                  <a:lnTo>
                    <a:pt x="299" y="1889"/>
                  </a:lnTo>
                  <a:lnTo>
                    <a:pt x="260" y="1818"/>
                  </a:lnTo>
                  <a:lnTo>
                    <a:pt x="221" y="1746"/>
                  </a:lnTo>
                  <a:lnTo>
                    <a:pt x="182" y="1675"/>
                  </a:lnTo>
                  <a:lnTo>
                    <a:pt x="145" y="1602"/>
                  </a:lnTo>
                  <a:lnTo>
                    <a:pt x="111" y="1530"/>
                  </a:lnTo>
                  <a:lnTo>
                    <a:pt x="81" y="1457"/>
                  </a:lnTo>
                  <a:lnTo>
                    <a:pt x="53" y="1386"/>
                  </a:lnTo>
                  <a:lnTo>
                    <a:pt x="31" y="1313"/>
                  </a:lnTo>
                  <a:lnTo>
                    <a:pt x="14" y="1241"/>
                  </a:lnTo>
                  <a:lnTo>
                    <a:pt x="4" y="1169"/>
                  </a:lnTo>
                  <a:lnTo>
                    <a:pt x="0" y="1099"/>
                  </a:lnTo>
                  <a:lnTo>
                    <a:pt x="3" y="1016"/>
                  </a:lnTo>
                  <a:lnTo>
                    <a:pt x="12" y="936"/>
                  </a:lnTo>
                  <a:lnTo>
                    <a:pt x="27" y="858"/>
                  </a:lnTo>
                  <a:lnTo>
                    <a:pt x="47" y="781"/>
                  </a:lnTo>
                  <a:lnTo>
                    <a:pt x="72" y="707"/>
                  </a:lnTo>
                  <a:lnTo>
                    <a:pt x="102" y="635"/>
                  </a:lnTo>
                  <a:lnTo>
                    <a:pt x="137" y="566"/>
                  </a:lnTo>
                  <a:lnTo>
                    <a:pt x="177" y="500"/>
                  </a:lnTo>
                  <a:lnTo>
                    <a:pt x="221" y="437"/>
                  </a:lnTo>
                  <a:lnTo>
                    <a:pt x="270" y="378"/>
                  </a:lnTo>
                  <a:lnTo>
                    <a:pt x="322" y="322"/>
                  </a:lnTo>
                  <a:lnTo>
                    <a:pt x="378" y="270"/>
                  </a:lnTo>
                  <a:lnTo>
                    <a:pt x="437" y="221"/>
                  </a:lnTo>
                  <a:lnTo>
                    <a:pt x="501" y="177"/>
                  </a:lnTo>
                  <a:lnTo>
                    <a:pt x="567" y="137"/>
                  </a:lnTo>
                  <a:lnTo>
                    <a:pt x="636" y="102"/>
                  </a:lnTo>
                  <a:lnTo>
                    <a:pt x="707" y="72"/>
                  </a:lnTo>
                  <a:lnTo>
                    <a:pt x="782" y="46"/>
                  </a:lnTo>
                  <a:lnTo>
                    <a:pt x="858" y="27"/>
                  </a:lnTo>
                  <a:lnTo>
                    <a:pt x="937" y="12"/>
                  </a:lnTo>
                  <a:lnTo>
                    <a:pt x="1017" y="3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tx2"/>
                </a:solidFill>
              </a:endParaRPr>
            </a:p>
          </p:txBody>
        </p:sp>
        <p:sp>
          <p:nvSpPr>
            <p:cNvPr id="38" name="Freeform 7"/>
            <p:cNvSpPr/>
            <p:nvPr/>
          </p:nvSpPr>
          <p:spPr bwMode="auto">
            <a:xfrm>
              <a:off x="14302" y="2714"/>
              <a:ext cx="324" cy="324"/>
            </a:xfrm>
            <a:custGeom>
              <a:avLst/>
              <a:gdLst>
                <a:gd name="T0" fmla="*/ 599 w 649"/>
                <a:gd name="T1" fmla="*/ 0 h 649"/>
                <a:gd name="T2" fmla="*/ 615 w 649"/>
                <a:gd name="T3" fmla="*/ 2 h 649"/>
                <a:gd name="T4" fmla="*/ 628 w 649"/>
                <a:gd name="T5" fmla="*/ 10 h 649"/>
                <a:gd name="T6" fmla="*/ 639 w 649"/>
                <a:gd name="T7" fmla="*/ 21 h 649"/>
                <a:gd name="T8" fmla="*/ 646 w 649"/>
                <a:gd name="T9" fmla="*/ 34 h 649"/>
                <a:gd name="T10" fmla="*/ 649 w 649"/>
                <a:gd name="T11" fmla="*/ 49 h 649"/>
                <a:gd name="T12" fmla="*/ 646 w 649"/>
                <a:gd name="T13" fmla="*/ 66 h 649"/>
                <a:gd name="T14" fmla="*/ 639 w 649"/>
                <a:gd name="T15" fmla="*/ 80 h 649"/>
                <a:gd name="T16" fmla="*/ 628 w 649"/>
                <a:gd name="T17" fmla="*/ 90 h 649"/>
                <a:gd name="T18" fmla="*/ 615 w 649"/>
                <a:gd name="T19" fmla="*/ 97 h 649"/>
                <a:gd name="T20" fmla="*/ 599 w 649"/>
                <a:gd name="T21" fmla="*/ 100 h 649"/>
                <a:gd name="T22" fmla="*/ 544 w 649"/>
                <a:gd name="T23" fmla="*/ 104 h 649"/>
                <a:gd name="T24" fmla="*/ 492 w 649"/>
                <a:gd name="T25" fmla="*/ 112 h 649"/>
                <a:gd name="T26" fmla="*/ 441 w 649"/>
                <a:gd name="T27" fmla="*/ 126 h 649"/>
                <a:gd name="T28" fmla="*/ 393 w 649"/>
                <a:gd name="T29" fmla="*/ 144 h 649"/>
                <a:gd name="T30" fmla="*/ 347 w 649"/>
                <a:gd name="T31" fmla="*/ 168 h 649"/>
                <a:gd name="T32" fmla="*/ 304 w 649"/>
                <a:gd name="T33" fmla="*/ 196 h 649"/>
                <a:gd name="T34" fmla="*/ 264 w 649"/>
                <a:gd name="T35" fmla="*/ 229 h 649"/>
                <a:gd name="T36" fmla="*/ 229 w 649"/>
                <a:gd name="T37" fmla="*/ 265 h 649"/>
                <a:gd name="T38" fmla="*/ 196 w 649"/>
                <a:gd name="T39" fmla="*/ 305 h 649"/>
                <a:gd name="T40" fmla="*/ 168 w 649"/>
                <a:gd name="T41" fmla="*/ 348 h 649"/>
                <a:gd name="T42" fmla="*/ 144 w 649"/>
                <a:gd name="T43" fmla="*/ 394 h 649"/>
                <a:gd name="T44" fmla="*/ 125 w 649"/>
                <a:gd name="T45" fmla="*/ 442 h 649"/>
                <a:gd name="T46" fmla="*/ 111 w 649"/>
                <a:gd name="T47" fmla="*/ 493 h 649"/>
                <a:gd name="T48" fmla="*/ 103 w 649"/>
                <a:gd name="T49" fmla="*/ 545 h 649"/>
                <a:gd name="T50" fmla="*/ 100 w 649"/>
                <a:gd name="T51" fmla="*/ 600 h 649"/>
                <a:gd name="T52" fmla="*/ 97 w 649"/>
                <a:gd name="T53" fmla="*/ 615 h 649"/>
                <a:gd name="T54" fmla="*/ 90 w 649"/>
                <a:gd name="T55" fmla="*/ 628 h 649"/>
                <a:gd name="T56" fmla="*/ 79 w 649"/>
                <a:gd name="T57" fmla="*/ 640 h 649"/>
                <a:gd name="T58" fmla="*/ 65 w 649"/>
                <a:gd name="T59" fmla="*/ 647 h 649"/>
                <a:gd name="T60" fmla="*/ 50 w 649"/>
                <a:gd name="T61" fmla="*/ 649 h 649"/>
                <a:gd name="T62" fmla="*/ 33 w 649"/>
                <a:gd name="T63" fmla="*/ 647 h 649"/>
                <a:gd name="T64" fmla="*/ 20 w 649"/>
                <a:gd name="T65" fmla="*/ 640 h 649"/>
                <a:gd name="T66" fmla="*/ 9 w 649"/>
                <a:gd name="T67" fmla="*/ 628 h 649"/>
                <a:gd name="T68" fmla="*/ 2 w 649"/>
                <a:gd name="T69" fmla="*/ 615 h 649"/>
                <a:gd name="T70" fmla="*/ 0 w 649"/>
                <a:gd name="T71" fmla="*/ 600 h 649"/>
                <a:gd name="T72" fmla="*/ 3 w 649"/>
                <a:gd name="T73" fmla="*/ 539 h 649"/>
                <a:gd name="T74" fmla="*/ 12 w 649"/>
                <a:gd name="T75" fmla="*/ 478 h 649"/>
                <a:gd name="T76" fmla="*/ 26 w 649"/>
                <a:gd name="T77" fmla="*/ 421 h 649"/>
                <a:gd name="T78" fmla="*/ 47 w 649"/>
                <a:gd name="T79" fmla="*/ 366 h 649"/>
                <a:gd name="T80" fmla="*/ 72 w 649"/>
                <a:gd name="T81" fmla="*/ 314 h 649"/>
                <a:gd name="T82" fmla="*/ 102 w 649"/>
                <a:gd name="T83" fmla="*/ 265 h 649"/>
                <a:gd name="T84" fmla="*/ 137 w 649"/>
                <a:gd name="T85" fmla="*/ 218 h 649"/>
                <a:gd name="T86" fmla="*/ 175 w 649"/>
                <a:gd name="T87" fmla="*/ 176 h 649"/>
                <a:gd name="T88" fmla="*/ 218 w 649"/>
                <a:gd name="T89" fmla="*/ 137 h 649"/>
                <a:gd name="T90" fmla="*/ 264 w 649"/>
                <a:gd name="T91" fmla="*/ 103 h 649"/>
                <a:gd name="T92" fmla="*/ 313 w 649"/>
                <a:gd name="T93" fmla="*/ 73 h 649"/>
                <a:gd name="T94" fmla="*/ 365 w 649"/>
                <a:gd name="T95" fmla="*/ 47 h 649"/>
                <a:gd name="T96" fmla="*/ 421 w 649"/>
                <a:gd name="T97" fmla="*/ 27 h 649"/>
                <a:gd name="T98" fmla="*/ 479 w 649"/>
                <a:gd name="T99" fmla="*/ 13 h 649"/>
                <a:gd name="T100" fmla="*/ 538 w 649"/>
                <a:gd name="T101" fmla="*/ 3 h 649"/>
                <a:gd name="T102" fmla="*/ 599 w 649"/>
                <a:gd name="T103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9" h="649">
                  <a:moveTo>
                    <a:pt x="599" y="0"/>
                  </a:moveTo>
                  <a:lnTo>
                    <a:pt x="615" y="2"/>
                  </a:lnTo>
                  <a:lnTo>
                    <a:pt x="628" y="10"/>
                  </a:lnTo>
                  <a:lnTo>
                    <a:pt x="639" y="21"/>
                  </a:lnTo>
                  <a:lnTo>
                    <a:pt x="646" y="34"/>
                  </a:lnTo>
                  <a:lnTo>
                    <a:pt x="649" y="49"/>
                  </a:lnTo>
                  <a:lnTo>
                    <a:pt x="646" y="66"/>
                  </a:lnTo>
                  <a:lnTo>
                    <a:pt x="639" y="80"/>
                  </a:lnTo>
                  <a:lnTo>
                    <a:pt x="628" y="90"/>
                  </a:lnTo>
                  <a:lnTo>
                    <a:pt x="615" y="97"/>
                  </a:lnTo>
                  <a:lnTo>
                    <a:pt x="599" y="100"/>
                  </a:lnTo>
                  <a:lnTo>
                    <a:pt x="544" y="104"/>
                  </a:lnTo>
                  <a:lnTo>
                    <a:pt x="492" y="112"/>
                  </a:lnTo>
                  <a:lnTo>
                    <a:pt x="441" y="126"/>
                  </a:lnTo>
                  <a:lnTo>
                    <a:pt x="393" y="144"/>
                  </a:lnTo>
                  <a:lnTo>
                    <a:pt x="347" y="168"/>
                  </a:lnTo>
                  <a:lnTo>
                    <a:pt x="304" y="196"/>
                  </a:lnTo>
                  <a:lnTo>
                    <a:pt x="264" y="229"/>
                  </a:lnTo>
                  <a:lnTo>
                    <a:pt x="229" y="265"/>
                  </a:lnTo>
                  <a:lnTo>
                    <a:pt x="196" y="305"/>
                  </a:lnTo>
                  <a:lnTo>
                    <a:pt x="168" y="348"/>
                  </a:lnTo>
                  <a:lnTo>
                    <a:pt x="144" y="394"/>
                  </a:lnTo>
                  <a:lnTo>
                    <a:pt x="125" y="442"/>
                  </a:lnTo>
                  <a:lnTo>
                    <a:pt x="111" y="493"/>
                  </a:lnTo>
                  <a:lnTo>
                    <a:pt x="103" y="545"/>
                  </a:lnTo>
                  <a:lnTo>
                    <a:pt x="100" y="600"/>
                  </a:lnTo>
                  <a:lnTo>
                    <a:pt x="97" y="615"/>
                  </a:lnTo>
                  <a:lnTo>
                    <a:pt x="90" y="628"/>
                  </a:lnTo>
                  <a:lnTo>
                    <a:pt x="79" y="640"/>
                  </a:lnTo>
                  <a:lnTo>
                    <a:pt x="65" y="647"/>
                  </a:lnTo>
                  <a:lnTo>
                    <a:pt x="50" y="649"/>
                  </a:lnTo>
                  <a:lnTo>
                    <a:pt x="33" y="647"/>
                  </a:lnTo>
                  <a:lnTo>
                    <a:pt x="20" y="640"/>
                  </a:lnTo>
                  <a:lnTo>
                    <a:pt x="9" y="628"/>
                  </a:lnTo>
                  <a:lnTo>
                    <a:pt x="2" y="615"/>
                  </a:lnTo>
                  <a:lnTo>
                    <a:pt x="0" y="600"/>
                  </a:lnTo>
                  <a:lnTo>
                    <a:pt x="3" y="539"/>
                  </a:lnTo>
                  <a:lnTo>
                    <a:pt x="12" y="478"/>
                  </a:lnTo>
                  <a:lnTo>
                    <a:pt x="26" y="421"/>
                  </a:lnTo>
                  <a:lnTo>
                    <a:pt x="47" y="366"/>
                  </a:lnTo>
                  <a:lnTo>
                    <a:pt x="72" y="314"/>
                  </a:lnTo>
                  <a:lnTo>
                    <a:pt x="102" y="265"/>
                  </a:lnTo>
                  <a:lnTo>
                    <a:pt x="137" y="218"/>
                  </a:lnTo>
                  <a:lnTo>
                    <a:pt x="175" y="176"/>
                  </a:lnTo>
                  <a:lnTo>
                    <a:pt x="218" y="137"/>
                  </a:lnTo>
                  <a:lnTo>
                    <a:pt x="264" y="103"/>
                  </a:lnTo>
                  <a:lnTo>
                    <a:pt x="313" y="73"/>
                  </a:lnTo>
                  <a:lnTo>
                    <a:pt x="365" y="47"/>
                  </a:lnTo>
                  <a:lnTo>
                    <a:pt x="421" y="27"/>
                  </a:lnTo>
                  <a:lnTo>
                    <a:pt x="479" y="13"/>
                  </a:lnTo>
                  <a:lnTo>
                    <a:pt x="538" y="3"/>
                  </a:lnTo>
                  <a:lnTo>
                    <a:pt x="5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tx2"/>
                </a:solidFill>
              </a:endParaRPr>
            </a:p>
          </p:txBody>
        </p:sp>
      </p:grpSp>
      <p:sp>
        <p:nvSpPr>
          <p:cNvPr id="39" name="Freeform 12"/>
          <p:cNvSpPr>
            <a:spLocks noChangeAspect="1" noEditPoints="1"/>
          </p:cNvSpPr>
          <p:nvPr/>
        </p:nvSpPr>
        <p:spPr bwMode="auto">
          <a:xfrm>
            <a:off x="5031979" y="2318807"/>
            <a:ext cx="343051" cy="339440"/>
          </a:xfrm>
          <a:custGeom>
            <a:avLst/>
            <a:gdLst>
              <a:gd name="T0" fmla="*/ 1210 w 3228"/>
              <a:gd name="T1" fmla="*/ 2995 h 3195"/>
              <a:gd name="T2" fmla="*/ 1118 w 3228"/>
              <a:gd name="T3" fmla="*/ 2762 h 3195"/>
              <a:gd name="T4" fmla="*/ 822 w 3228"/>
              <a:gd name="T5" fmla="*/ 1897 h 3195"/>
              <a:gd name="T6" fmla="*/ 2035 w 3228"/>
              <a:gd name="T7" fmla="*/ 1697 h 3195"/>
              <a:gd name="T8" fmla="*/ 2490 w 3228"/>
              <a:gd name="T9" fmla="*/ 1561 h 3195"/>
              <a:gd name="T10" fmla="*/ 2490 w 3228"/>
              <a:gd name="T11" fmla="*/ 1235 h 3195"/>
              <a:gd name="T12" fmla="*/ 2035 w 3228"/>
              <a:gd name="T13" fmla="*/ 1099 h 3195"/>
              <a:gd name="T14" fmla="*/ 234 w 3228"/>
              <a:gd name="T15" fmla="*/ 1235 h 3195"/>
              <a:gd name="T16" fmla="*/ 234 w 3228"/>
              <a:gd name="T17" fmla="*/ 1561 h 3195"/>
              <a:gd name="T18" fmla="*/ 1111 w 3228"/>
              <a:gd name="T19" fmla="*/ 1697 h 3195"/>
              <a:gd name="T20" fmla="*/ 1011 w 3228"/>
              <a:gd name="T21" fmla="*/ 1347 h 3195"/>
              <a:gd name="T22" fmla="*/ 1859 w 3228"/>
              <a:gd name="T23" fmla="*/ 897 h 3195"/>
              <a:gd name="T24" fmla="*/ 1334 w 3228"/>
              <a:gd name="T25" fmla="*/ 1099 h 3195"/>
              <a:gd name="T26" fmla="*/ 1142 w 3228"/>
              <a:gd name="T27" fmla="*/ 1235 h 3195"/>
              <a:gd name="T28" fmla="*/ 1142 w 3228"/>
              <a:gd name="T29" fmla="*/ 1561 h 3195"/>
              <a:gd name="T30" fmla="*/ 1311 w 3228"/>
              <a:gd name="T31" fmla="*/ 1698 h 3195"/>
              <a:gd name="T32" fmla="*/ 1800 w 3228"/>
              <a:gd name="T33" fmla="*/ 1856 h 3195"/>
              <a:gd name="T34" fmla="*/ 1823 w 3228"/>
              <a:gd name="T35" fmla="*/ 1194 h 3195"/>
              <a:gd name="T36" fmla="*/ 2376 w 3228"/>
              <a:gd name="T37" fmla="*/ 251 h 3195"/>
              <a:gd name="T38" fmla="*/ 2141 w 3228"/>
              <a:gd name="T39" fmla="*/ 616 h 3195"/>
              <a:gd name="T40" fmla="*/ 2449 w 3228"/>
              <a:gd name="T41" fmla="*/ 923 h 3195"/>
              <a:gd name="T42" fmla="*/ 2689 w 3228"/>
              <a:gd name="T43" fmla="*/ 1190 h 3195"/>
              <a:gd name="T44" fmla="*/ 2689 w 3228"/>
              <a:gd name="T45" fmla="*/ 1606 h 3195"/>
              <a:gd name="T46" fmla="*/ 2449 w 3228"/>
              <a:gd name="T47" fmla="*/ 1872 h 3195"/>
              <a:gd name="T48" fmla="*/ 2141 w 3228"/>
              <a:gd name="T49" fmla="*/ 2180 h 3195"/>
              <a:gd name="T50" fmla="*/ 2376 w 3228"/>
              <a:gd name="T51" fmla="*/ 2545 h 3195"/>
              <a:gd name="T52" fmla="*/ 2674 w 3228"/>
              <a:gd name="T53" fmla="*/ 2541 h 3195"/>
              <a:gd name="T54" fmla="*/ 2916 w 3228"/>
              <a:gd name="T55" fmla="*/ 2148 h 3195"/>
              <a:gd name="T56" fmla="*/ 3025 w 3228"/>
              <a:gd name="T57" fmla="*/ 1491 h 3195"/>
              <a:gd name="T58" fmla="*/ 2958 w 3228"/>
              <a:gd name="T59" fmla="*/ 794 h 3195"/>
              <a:gd name="T60" fmla="*/ 2745 w 3228"/>
              <a:gd name="T61" fmla="*/ 322 h 3195"/>
              <a:gd name="T62" fmla="*/ 2573 w 3228"/>
              <a:gd name="T63" fmla="*/ 3 h 3195"/>
              <a:gd name="T64" fmla="*/ 2912 w 3228"/>
              <a:gd name="T65" fmla="*/ 208 h 3195"/>
              <a:gd name="T66" fmla="*/ 3129 w 3228"/>
              <a:gd name="T67" fmla="*/ 659 h 3195"/>
              <a:gd name="T68" fmla="*/ 3224 w 3228"/>
              <a:gd name="T69" fmla="*/ 1244 h 3195"/>
              <a:gd name="T70" fmla="*/ 3193 w 3228"/>
              <a:gd name="T71" fmla="*/ 1855 h 3195"/>
              <a:gd name="T72" fmla="*/ 3035 w 3228"/>
              <a:gd name="T73" fmla="*/ 2386 h 3195"/>
              <a:gd name="T74" fmla="*/ 2757 w 3228"/>
              <a:gd name="T75" fmla="*/ 2728 h 3195"/>
              <a:gd name="T76" fmla="*/ 2375 w 3228"/>
              <a:gd name="T77" fmla="*/ 2771 h 3195"/>
              <a:gd name="T78" fmla="*/ 2067 w 3228"/>
              <a:gd name="T79" fmla="*/ 2491 h 3195"/>
              <a:gd name="T80" fmla="*/ 1773 w 3228"/>
              <a:gd name="T81" fmla="*/ 2088 h 3195"/>
              <a:gd name="T82" fmla="*/ 1382 w 3228"/>
              <a:gd name="T83" fmla="*/ 1906 h 3195"/>
              <a:gd name="T84" fmla="*/ 1343 w 3228"/>
              <a:gd name="T85" fmla="*/ 1926 h 3195"/>
              <a:gd name="T86" fmla="*/ 1311 w 3228"/>
              <a:gd name="T87" fmla="*/ 2696 h 3195"/>
              <a:gd name="T88" fmla="*/ 1394 w 3228"/>
              <a:gd name="T89" fmla="*/ 2825 h 3195"/>
              <a:gd name="T90" fmla="*/ 1373 w 3228"/>
              <a:gd name="T91" fmla="*/ 3114 h 3195"/>
              <a:gd name="T92" fmla="*/ 774 w 3228"/>
              <a:gd name="T93" fmla="*/ 3192 h 3195"/>
              <a:gd name="T94" fmla="*/ 608 w 3228"/>
              <a:gd name="T95" fmla="*/ 3028 h 3195"/>
              <a:gd name="T96" fmla="*/ 506 w 3228"/>
              <a:gd name="T97" fmla="*/ 1925 h 3195"/>
              <a:gd name="T98" fmla="*/ 198 w 3228"/>
              <a:gd name="T99" fmla="*/ 1830 h 3195"/>
              <a:gd name="T100" fmla="*/ 9 w 3228"/>
              <a:gd name="T101" fmla="*/ 1506 h 3195"/>
              <a:gd name="T102" fmla="*/ 77 w 3228"/>
              <a:gd name="T103" fmla="*/ 1101 h 3195"/>
              <a:gd name="T104" fmla="*/ 359 w 3228"/>
              <a:gd name="T105" fmla="*/ 902 h 3195"/>
              <a:gd name="T106" fmla="*/ 1673 w 3228"/>
              <a:gd name="T107" fmla="*/ 788 h 3195"/>
              <a:gd name="T108" fmla="*/ 2034 w 3228"/>
              <a:gd name="T109" fmla="*/ 356 h 3195"/>
              <a:gd name="T110" fmla="*/ 2286 w 3228"/>
              <a:gd name="T111" fmla="*/ 68 h 3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28" h="3195">
                <a:moveTo>
                  <a:pt x="752" y="1897"/>
                </a:moveTo>
                <a:lnTo>
                  <a:pt x="771" y="1933"/>
                </a:lnTo>
                <a:lnTo>
                  <a:pt x="786" y="1972"/>
                </a:lnTo>
                <a:lnTo>
                  <a:pt x="798" y="2012"/>
                </a:lnTo>
                <a:lnTo>
                  <a:pt x="804" y="2054"/>
                </a:lnTo>
                <a:lnTo>
                  <a:pt x="807" y="2097"/>
                </a:lnTo>
                <a:lnTo>
                  <a:pt x="807" y="2995"/>
                </a:lnTo>
                <a:lnTo>
                  <a:pt x="1210" y="2995"/>
                </a:lnTo>
                <a:lnTo>
                  <a:pt x="1210" y="2910"/>
                </a:lnTo>
                <a:lnTo>
                  <a:pt x="1196" y="2894"/>
                </a:lnTo>
                <a:lnTo>
                  <a:pt x="1183" y="2879"/>
                </a:lnTo>
                <a:lnTo>
                  <a:pt x="1169" y="2860"/>
                </a:lnTo>
                <a:lnTo>
                  <a:pt x="1155" y="2840"/>
                </a:lnTo>
                <a:lnTo>
                  <a:pt x="1141" y="2817"/>
                </a:lnTo>
                <a:lnTo>
                  <a:pt x="1129" y="2791"/>
                </a:lnTo>
                <a:lnTo>
                  <a:pt x="1118" y="2762"/>
                </a:lnTo>
                <a:lnTo>
                  <a:pt x="1112" y="2731"/>
                </a:lnTo>
                <a:lnTo>
                  <a:pt x="1109" y="2696"/>
                </a:lnTo>
                <a:lnTo>
                  <a:pt x="1109" y="1997"/>
                </a:lnTo>
                <a:lnTo>
                  <a:pt x="1111" y="1963"/>
                </a:lnTo>
                <a:lnTo>
                  <a:pt x="1117" y="1930"/>
                </a:lnTo>
                <a:lnTo>
                  <a:pt x="1127" y="1898"/>
                </a:lnTo>
                <a:lnTo>
                  <a:pt x="822" y="1898"/>
                </a:lnTo>
                <a:lnTo>
                  <a:pt x="822" y="1897"/>
                </a:lnTo>
                <a:lnTo>
                  <a:pt x="752" y="1897"/>
                </a:lnTo>
                <a:close/>
                <a:moveTo>
                  <a:pt x="2035" y="1099"/>
                </a:moveTo>
                <a:lnTo>
                  <a:pt x="2025" y="1196"/>
                </a:lnTo>
                <a:lnTo>
                  <a:pt x="2020" y="1296"/>
                </a:lnTo>
                <a:lnTo>
                  <a:pt x="2018" y="1398"/>
                </a:lnTo>
                <a:lnTo>
                  <a:pt x="2020" y="1500"/>
                </a:lnTo>
                <a:lnTo>
                  <a:pt x="2025" y="1600"/>
                </a:lnTo>
                <a:lnTo>
                  <a:pt x="2035" y="1697"/>
                </a:lnTo>
                <a:lnTo>
                  <a:pt x="2320" y="1697"/>
                </a:lnTo>
                <a:lnTo>
                  <a:pt x="2350" y="1694"/>
                </a:lnTo>
                <a:lnTo>
                  <a:pt x="2378" y="1685"/>
                </a:lnTo>
                <a:lnTo>
                  <a:pt x="2405" y="1670"/>
                </a:lnTo>
                <a:lnTo>
                  <a:pt x="2430" y="1649"/>
                </a:lnTo>
                <a:lnTo>
                  <a:pt x="2453" y="1624"/>
                </a:lnTo>
                <a:lnTo>
                  <a:pt x="2472" y="1594"/>
                </a:lnTo>
                <a:lnTo>
                  <a:pt x="2490" y="1561"/>
                </a:lnTo>
                <a:lnTo>
                  <a:pt x="2503" y="1525"/>
                </a:lnTo>
                <a:lnTo>
                  <a:pt x="2513" y="1485"/>
                </a:lnTo>
                <a:lnTo>
                  <a:pt x="2520" y="1442"/>
                </a:lnTo>
                <a:lnTo>
                  <a:pt x="2523" y="1398"/>
                </a:lnTo>
                <a:lnTo>
                  <a:pt x="2520" y="1353"/>
                </a:lnTo>
                <a:lnTo>
                  <a:pt x="2513" y="1311"/>
                </a:lnTo>
                <a:lnTo>
                  <a:pt x="2503" y="1271"/>
                </a:lnTo>
                <a:lnTo>
                  <a:pt x="2490" y="1235"/>
                </a:lnTo>
                <a:lnTo>
                  <a:pt x="2472" y="1201"/>
                </a:lnTo>
                <a:lnTo>
                  <a:pt x="2453" y="1171"/>
                </a:lnTo>
                <a:lnTo>
                  <a:pt x="2430" y="1147"/>
                </a:lnTo>
                <a:lnTo>
                  <a:pt x="2405" y="1126"/>
                </a:lnTo>
                <a:lnTo>
                  <a:pt x="2378" y="1111"/>
                </a:lnTo>
                <a:lnTo>
                  <a:pt x="2350" y="1102"/>
                </a:lnTo>
                <a:lnTo>
                  <a:pt x="2320" y="1099"/>
                </a:lnTo>
                <a:lnTo>
                  <a:pt x="2035" y="1099"/>
                </a:lnTo>
                <a:close/>
                <a:moveTo>
                  <a:pt x="403" y="1099"/>
                </a:moveTo>
                <a:lnTo>
                  <a:pt x="373" y="1102"/>
                </a:lnTo>
                <a:lnTo>
                  <a:pt x="346" y="1111"/>
                </a:lnTo>
                <a:lnTo>
                  <a:pt x="319" y="1126"/>
                </a:lnTo>
                <a:lnTo>
                  <a:pt x="294" y="1147"/>
                </a:lnTo>
                <a:lnTo>
                  <a:pt x="271" y="1171"/>
                </a:lnTo>
                <a:lnTo>
                  <a:pt x="252" y="1201"/>
                </a:lnTo>
                <a:lnTo>
                  <a:pt x="234" y="1235"/>
                </a:lnTo>
                <a:lnTo>
                  <a:pt x="221" y="1271"/>
                </a:lnTo>
                <a:lnTo>
                  <a:pt x="210" y="1311"/>
                </a:lnTo>
                <a:lnTo>
                  <a:pt x="204" y="1353"/>
                </a:lnTo>
                <a:lnTo>
                  <a:pt x="202" y="1398"/>
                </a:lnTo>
                <a:lnTo>
                  <a:pt x="204" y="1442"/>
                </a:lnTo>
                <a:lnTo>
                  <a:pt x="210" y="1485"/>
                </a:lnTo>
                <a:lnTo>
                  <a:pt x="221" y="1525"/>
                </a:lnTo>
                <a:lnTo>
                  <a:pt x="234" y="1561"/>
                </a:lnTo>
                <a:lnTo>
                  <a:pt x="252" y="1594"/>
                </a:lnTo>
                <a:lnTo>
                  <a:pt x="271" y="1624"/>
                </a:lnTo>
                <a:lnTo>
                  <a:pt x="294" y="1649"/>
                </a:lnTo>
                <a:lnTo>
                  <a:pt x="319" y="1670"/>
                </a:lnTo>
                <a:lnTo>
                  <a:pt x="346" y="1685"/>
                </a:lnTo>
                <a:lnTo>
                  <a:pt x="373" y="1694"/>
                </a:lnTo>
                <a:lnTo>
                  <a:pt x="403" y="1697"/>
                </a:lnTo>
                <a:lnTo>
                  <a:pt x="1111" y="1697"/>
                </a:lnTo>
                <a:lnTo>
                  <a:pt x="1086" y="1665"/>
                </a:lnTo>
                <a:lnTo>
                  <a:pt x="1064" y="1628"/>
                </a:lnTo>
                <a:lnTo>
                  <a:pt x="1045" y="1587"/>
                </a:lnTo>
                <a:lnTo>
                  <a:pt x="1030" y="1544"/>
                </a:lnTo>
                <a:lnTo>
                  <a:pt x="1018" y="1497"/>
                </a:lnTo>
                <a:lnTo>
                  <a:pt x="1011" y="1449"/>
                </a:lnTo>
                <a:lnTo>
                  <a:pt x="1009" y="1398"/>
                </a:lnTo>
                <a:lnTo>
                  <a:pt x="1011" y="1347"/>
                </a:lnTo>
                <a:lnTo>
                  <a:pt x="1018" y="1298"/>
                </a:lnTo>
                <a:lnTo>
                  <a:pt x="1030" y="1252"/>
                </a:lnTo>
                <a:lnTo>
                  <a:pt x="1045" y="1208"/>
                </a:lnTo>
                <a:lnTo>
                  <a:pt x="1064" y="1168"/>
                </a:lnTo>
                <a:lnTo>
                  <a:pt x="1086" y="1132"/>
                </a:lnTo>
                <a:lnTo>
                  <a:pt x="1111" y="1099"/>
                </a:lnTo>
                <a:lnTo>
                  <a:pt x="403" y="1099"/>
                </a:lnTo>
                <a:close/>
                <a:moveTo>
                  <a:pt x="1859" y="897"/>
                </a:moveTo>
                <a:lnTo>
                  <a:pt x="1800" y="943"/>
                </a:lnTo>
                <a:lnTo>
                  <a:pt x="1739" y="982"/>
                </a:lnTo>
                <a:lnTo>
                  <a:pt x="1675" y="1017"/>
                </a:lnTo>
                <a:lnTo>
                  <a:pt x="1610" y="1046"/>
                </a:lnTo>
                <a:lnTo>
                  <a:pt x="1542" y="1068"/>
                </a:lnTo>
                <a:lnTo>
                  <a:pt x="1474" y="1085"/>
                </a:lnTo>
                <a:lnTo>
                  <a:pt x="1405" y="1095"/>
                </a:lnTo>
                <a:lnTo>
                  <a:pt x="1334" y="1099"/>
                </a:lnTo>
                <a:lnTo>
                  <a:pt x="1311" y="1099"/>
                </a:lnTo>
                <a:lnTo>
                  <a:pt x="1281" y="1102"/>
                </a:lnTo>
                <a:lnTo>
                  <a:pt x="1254" y="1111"/>
                </a:lnTo>
                <a:lnTo>
                  <a:pt x="1227" y="1126"/>
                </a:lnTo>
                <a:lnTo>
                  <a:pt x="1202" y="1147"/>
                </a:lnTo>
                <a:lnTo>
                  <a:pt x="1179" y="1171"/>
                </a:lnTo>
                <a:lnTo>
                  <a:pt x="1160" y="1201"/>
                </a:lnTo>
                <a:lnTo>
                  <a:pt x="1142" y="1235"/>
                </a:lnTo>
                <a:lnTo>
                  <a:pt x="1129" y="1271"/>
                </a:lnTo>
                <a:lnTo>
                  <a:pt x="1118" y="1311"/>
                </a:lnTo>
                <a:lnTo>
                  <a:pt x="1112" y="1353"/>
                </a:lnTo>
                <a:lnTo>
                  <a:pt x="1110" y="1398"/>
                </a:lnTo>
                <a:lnTo>
                  <a:pt x="1112" y="1442"/>
                </a:lnTo>
                <a:lnTo>
                  <a:pt x="1118" y="1485"/>
                </a:lnTo>
                <a:lnTo>
                  <a:pt x="1129" y="1525"/>
                </a:lnTo>
                <a:lnTo>
                  <a:pt x="1142" y="1561"/>
                </a:lnTo>
                <a:lnTo>
                  <a:pt x="1160" y="1594"/>
                </a:lnTo>
                <a:lnTo>
                  <a:pt x="1179" y="1624"/>
                </a:lnTo>
                <a:lnTo>
                  <a:pt x="1202" y="1649"/>
                </a:lnTo>
                <a:lnTo>
                  <a:pt x="1227" y="1670"/>
                </a:lnTo>
                <a:lnTo>
                  <a:pt x="1254" y="1685"/>
                </a:lnTo>
                <a:lnTo>
                  <a:pt x="1281" y="1694"/>
                </a:lnTo>
                <a:lnTo>
                  <a:pt x="1311" y="1697"/>
                </a:lnTo>
                <a:lnTo>
                  <a:pt x="1311" y="1698"/>
                </a:lnTo>
                <a:lnTo>
                  <a:pt x="1334" y="1698"/>
                </a:lnTo>
                <a:lnTo>
                  <a:pt x="1405" y="1702"/>
                </a:lnTo>
                <a:lnTo>
                  <a:pt x="1474" y="1713"/>
                </a:lnTo>
                <a:lnTo>
                  <a:pt x="1542" y="1729"/>
                </a:lnTo>
                <a:lnTo>
                  <a:pt x="1610" y="1751"/>
                </a:lnTo>
                <a:lnTo>
                  <a:pt x="1675" y="1780"/>
                </a:lnTo>
                <a:lnTo>
                  <a:pt x="1739" y="1815"/>
                </a:lnTo>
                <a:lnTo>
                  <a:pt x="1800" y="1856"/>
                </a:lnTo>
                <a:lnTo>
                  <a:pt x="1859" y="1901"/>
                </a:lnTo>
                <a:lnTo>
                  <a:pt x="1844" y="1802"/>
                </a:lnTo>
                <a:lnTo>
                  <a:pt x="1831" y="1703"/>
                </a:lnTo>
                <a:lnTo>
                  <a:pt x="1823" y="1602"/>
                </a:lnTo>
                <a:lnTo>
                  <a:pt x="1818" y="1500"/>
                </a:lnTo>
                <a:lnTo>
                  <a:pt x="1816" y="1398"/>
                </a:lnTo>
                <a:lnTo>
                  <a:pt x="1818" y="1296"/>
                </a:lnTo>
                <a:lnTo>
                  <a:pt x="1823" y="1194"/>
                </a:lnTo>
                <a:lnTo>
                  <a:pt x="1831" y="1094"/>
                </a:lnTo>
                <a:lnTo>
                  <a:pt x="1844" y="995"/>
                </a:lnTo>
                <a:lnTo>
                  <a:pt x="1859" y="897"/>
                </a:lnTo>
                <a:close/>
                <a:moveTo>
                  <a:pt x="2523" y="200"/>
                </a:moveTo>
                <a:lnTo>
                  <a:pt x="2485" y="203"/>
                </a:lnTo>
                <a:lnTo>
                  <a:pt x="2447" y="213"/>
                </a:lnTo>
                <a:lnTo>
                  <a:pt x="2411" y="229"/>
                </a:lnTo>
                <a:lnTo>
                  <a:pt x="2376" y="251"/>
                </a:lnTo>
                <a:lnTo>
                  <a:pt x="2342" y="279"/>
                </a:lnTo>
                <a:lnTo>
                  <a:pt x="2309" y="313"/>
                </a:lnTo>
                <a:lnTo>
                  <a:pt x="2277" y="351"/>
                </a:lnTo>
                <a:lnTo>
                  <a:pt x="2247" y="394"/>
                </a:lnTo>
                <a:lnTo>
                  <a:pt x="2218" y="443"/>
                </a:lnTo>
                <a:lnTo>
                  <a:pt x="2190" y="496"/>
                </a:lnTo>
                <a:lnTo>
                  <a:pt x="2165" y="554"/>
                </a:lnTo>
                <a:lnTo>
                  <a:pt x="2141" y="616"/>
                </a:lnTo>
                <a:lnTo>
                  <a:pt x="2118" y="681"/>
                </a:lnTo>
                <a:lnTo>
                  <a:pt x="2099" y="751"/>
                </a:lnTo>
                <a:lnTo>
                  <a:pt x="2080" y="823"/>
                </a:lnTo>
                <a:lnTo>
                  <a:pt x="2065" y="899"/>
                </a:lnTo>
                <a:lnTo>
                  <a:pt x="2320" y="899"/>
                </a:lnTo>
                <a:lnTo>
                  <a:pt x="2365" y="902"/>
                </a:lnTo>
                <a:lnTo>
                  <a:pt x="2408" y="910"/>
                </a:lnTo>
                <a:lnTo>
                  <a:pt x="2449" y="923"/>
                </a:lnTo>
                <a:lnTo>
                  <a:pt x="2489" y="943"/>
                </a:lnTo>
                <a:lnTo>
                  <a:pt x="2526" y="966"/>
                </a:lnTo>
                <a:lnTo>
                  <a:pt x="2560" y="994"/>
                </a:lnTo>
                <a:lnTo>
                  <a:pt x="2592" y="1025"/>
                </a:lnTo>
                <a:lnTo>
                  <a:pt x="2622" y="1061"/>
                </a:lnTo>
                <a:lnTo>
                  <a:pt x="2648" y="1101"/>
                </a:lnTo>
                <a:lnTo>
                  <a:pt x="2670" y="1144"/>
                </a:lnTo>
                <a:lnTo>
                  <a:pt x="2689" y="1190"/>
                </a:lnTo>
                <a:lnTo>
                  <a:pt x="2704" y="1239"/>
                </a:lnTo>
                <a:lnTo>
                  <a:pt x="2715" y="1290"/>
                </a:lnTo>
                <a:lnTo>
                  <a:pt x="2722" y="1343"/>
                </a:lnTo>
                <a:lnTo>
                  <a:pt x="2724" y="1398"/>
                </a:lnTo>
                <a:lnTo>
                  <a:pt x="2722" y="1453"/>
                </a:lnTo>
                <a:lnTo>
                  <a:pt x="2715" y="1506"/>
                </a:lnTo>
                <a:lnTo>
                  <a:pt x="2704" y="1557"/>
                </a:lnTo>
                <a:lnTo>
                  <a:pt x="2689" y="1606"/>
                </a:lnTo>
                <a:lnTo>
                  <a:pt x="2670" y="1651"/>
                </a:lnTo>
                <a:lnTo>
                  <a:pt x="2648" y="1694"/>
                </a:lnTo>
                <a:lnTo>
                  <a:pt x="2622" y="1734"/>
                </a:lnTo>
                <a:lnTo>
                  <a:pt x="2592" y="1770"/>
                </a:lnTo>
                <a:lnTo>
                  <a:pt x="2560" y="1802"/>
                </a:lnTo>
                <a:lnTo>
                  <a:pt x="2526" y="1830"/>
                </a:lnTo>
                <a:lnTo>
                  <a:pt x="2489" y="1854"/>
                </a:lnTo>
                <a:lnTo>
                  <a:pt x="2449" y="1872"/>
                </a:lnTo>
                <a:lnTo>
                  <a:pt x="2408" y="1885"/>
                </a:lnTo>
                <a:lnTo>
                  <a:pt x="2365" y="1894"/>
                </a:lnTo>
                <a:lnTo>
                  <a:pt x="2320" y="1897"/>
                </a:lnTo>
                <a:lnTo>
                  <a:pt x="2065" y="1897"/>
                </a:lnTo>
                <a:lnTo>
                  <a:pt x="2080" y="1973"/>
                </a:lnTo>
                <a:lnTo>
                  <a:pt x="2099" y="2046"/>
                </a:lnTo>
                <a:lnTo>
                  <a:pt x="2118" y="2115"/>
                </a:lnTo>
                <a:lnTo>
                  <a:pt x="2141" y="2180"/>
                </a:lnTo>
                <a:lnTo>
                  <a:pt x="2165" y="2242"/>
                </a:lnTo>
                <a:lnTo>
                  <a:pt x="2190" y="2300"/>
                </a:lnTo>
                <a:lnTo>
                  <a:pt x="2218" y="2353"/>
                </a:lnTo>
                <a:lnTo>
                  <a:pt x="2247" y="2401"/>
                </a:lnTo>
                <a:lnTo>
                  <a:pt x="2277" y="2445"/>
                </a:lnTo>
                <a:lnTo>
                  <a:pt x="2309" y="2484"/>
                </a:lnTo>
                <a:lnTo>
                  <a:pt x="2342" y="2517"/>
                </a:lnTo>
                <a:lnTo>
                  <a:pt x="2376" y="2545"/>
                </a:lnTo>
                <a:lnTo>
                  <a:pt x="2411" y="2567"/>
                </a:lnTo>
                <a:lnTo>
                  <a:pt x="2447" y="2583"/>
                </a:lnTo>
                <a:lnTo>
                  <a:pt x="2485" y="2593"/>
                </a:lnTo>
                <a:lnTo>
                  <a:pt x="2523" y="2596"/>
                </a:lnTo>
                <a:lnTo>
                  <a:pt x="2562" y="2593"/>
                </a:lnTo>
                <a:lnTo>
                  <a:pt x="2600" y="2582"/>
                </a:lnTo>
                <a:lnTo>
                  <a:pt x="2638" y="2564"/>
                </a:lnTo>
                <a:lnTo>
                  <a:pt x="2674" y="2541"/>
                </a:lnTo>
                <a:lnTo>
                  <a:pt x="2710" y="2510"/>
                </a:lnTo>
                <a:lnTo>
                  <a:pt x="2745" y="2474"/>
                </a:lnTo>
                <a:lnTo>
                  <a:pt x="2777" y="2433"/>
                </a:lnTo>
                <a:lnTo>
                  <a:pt x="2809" y="2386"/>
                </a:lnTo>
                <a:lnTo>
                  <a:pt x="2837" y="2332"/>
                </a:lnTo>
                <a:lnTo>
                  <a:pt x="2865" y="2275"/>
                </a:lnTo>
                <a:lnTo>
                  <a:pt x="2892" y="2214"/>
                </a:lnTo>
                <a:lnTo>
                  <a:pt x="2916" y="2148"/>
                </a:lnTo>
                <a:lnTo>
                  <a:pt x="2937" y="2077"/>
                </a:lnTo>
                <a:lnTo>
                  <a:pt x="2958" y="2003"/>
                </a:lnTo>
                <a:lnTo>
                  <a:pt x="2976" y="1925"/>
                </a:lnTo>
                <a:lnTo>
                  <a:pt x="2991" y="1843"/>
                </a:lnTo>
                <a:lnTo>
                  <a:pt x="3004" y="1760"/>
                </a:lnTo>
                <a:lnTo>
                  <a:pt x="3014" y="1673"/>
                </a:lnTo>
                <a:lnTo>
                  <a:pt x="3021" y="1583"/>
                </a:lnTo>
                <a:lnTo>
                  <a:pt x="3025" y="1491"/>
                </a:lnTo>
                <a:lnTo>
                  <a:pt x="3026" y="1398"/>
                </a:lnTo>
                <a:lnTo>
                  <a:pt x="3025" y="1304"/>
                </a:lnTo>
                <a:lnTo>
                  <a:pt x="3021" y="1212"/>
                </a:lnTo>
                <a:lnTo>
                  <a:pt x="3014" y="1123"/>
                </a:lnTo>
                <a:lnTo>
                  <a:pt x="3004" y="1037"/>
                </a:lnTo>
                <a:lnTo>
                  <a:pt x="2991" y="952"/>
                </a:lnTo>
                <a:lnTo>
                  <a:pt x="2976" y="871"/>
                </a:lnTo>
                <a:lnTo>
                  <a:pt x="2958" y="794"/>
                </a:lnTo>
                <a:lnTo>
                  <a:pt x="2937" y="719"/>
                </a:lnTo>
                <a:lnTo>
                  <a:pt x="2916" y="649"/>
                </a:lnTo>
                <a:lnTo>
                  <a:pt x="2892" y="582"/>
                </a:lnTo>
                <a:lnTo>
                  <a:pt x="2865" y="520"/>
                </a:lnTo>
                <a:lnTo>
                  <a:pt x="2837" y="463"/>
                </a:lnTo>
                <a:lnTo>
                  <a:pt x="2809" y="411"/>
                </a:lnTo>
                <a:lnTo>
                  <a:pt x="2777" y="364"/>
                </a:lnTo>
                <a:lnTo>
                  <a:pt x="2745" y="322"/>
                </a:lnTo>
                <a:lnTo>
                  <a:pt x="2710" y="286"/>
                </a:lnTo>
                <a:lnTo>
                  <a:pt x="2674" y="255"/>
                </a:lnTo>
                <a:lnTo>
                  <a:pt x="2638" y="232"/>
                </a:lnTo>
                <a:lnTo>
                  <a:pt x="2600" y="214"/>
                </a:lnTo>
                <a:lnTo>
                  <a:pt x="2562" y="203"/>
                </a:lnTo>
                <a:lnTo>
                  <a:pt x="2523" y="200"/>
                </a:lnTo>
                <a:close/>
                <a:moveTo>
                  <a:pt x="2523" y="0"/>
                </a:moveTo>
                <a:lnTo>
                  <a:pt x="2573" y="3"/>
                </a:lnTo>
                <a:lnTo>
                  <a:pt x="2622" y="11"/>
                </a:lnTo>
                <a:lnTo>
                  <a:pt x="2668" y="25"/>
                </a:lnTo>
                <a:lnTo>
                  <a:pt x="2714" y="44"/>
                </a:lnTo>
                <a:lnTo>
                  <a:pt x="2757" y="67"/>
                </a:lnTo>
                <a:lnTo>
                  <a:pt x="2798" y="96"/>
                </a:lnTo>
                <a:lnTo>
                  <a:pt x="2837" y="130"/>
                </a:lnTo>
                <a:lnTo>
                  <a:pt x="2876" y="166"/>
                </a:lnTo>
                <a:lnTo>
                  <a:pt x="2912" y="208"/>
                </a:lnTo>
                <a:lnTo>
                  <a:pt x="2946" y="253"/>
                </a:lnTo>
                <a:lnTo>
                  <a:pt x="2978" y="302"/>
                </a:lnTo>
                <a:lnTo>
                  <a:pt x="3008" y="354"/>
                </a:lnTo>
                <a:lnTo>
                  <a:pt x="3035" y="410"/>
                </a:lnTo>
                <a:lnTo>
                  <a:pt x="3062" y="468"/>
                </a:lnTo>
                <a:lnTo>
                  <a:pt x="3087" y="529"/>
                </a:lnTo>
                <a:lnTo>
                  <a:pt x="3109" y="592"/>
                </a:lnTo>
                <a:lnTo>
                  <a:pt x="3129" y="659"/>
                </a:lnTo>
                <a:lnTo>
                  <a:pt x="3149" y="726"/>
                </a:lnTo>
                <a:lnTo>
                  <a:pt x="3166" y="797"/>
                </a:lnTo>
                <a:lnTo>
                  <a:pt x="3180" y="868"/>
                </a:lnTo>
                <a:lnTo>
                  <a:pt x="3193" y="942"/>
                </a:lnTo>
                <a:lnTo>
                  <a:pt x="3204" y="1015"/>
                </a:lnTo>
                <a:lnTo>
                  <a:pt x="3213" y="1091"/>
                </a:lnTo>
                <a:lnTo>
                  <a:pt x="3220" y="1167"/>
                </a:lnTo>
                <a:lnTo>
                  <a:pt x="3224" y="1244"/>
                </a:lnTo>
                <a:lnTo>
                  <a:pt x="3227" y="1320"/>
                </a:lnTo>
                <a:lnTo>
                  <a:pt x="3228" y="1398"/>
                </a:lnTo>
                <a:lnTo>
                  <a:pt x="3227" y="1475"/>
                </a:lnTo>
                <a:lnTo>
                  <a:pt x="3224" y="1552"/>
                </a:lnTo>
                <a:lnTo>
                  <a:pt x="3220" y="1629"/>
                </a:lnTo>
                <a:lnTo>
                  <a:pt x="3213" y="1704"/>
                </a:lnTo>
                <a:lnTo>
                  <a:pt x="3204" y="1780"/>
                </a:lnTo>
                <a:lnTo>
                  <a:pt x="3193" y="1855"/>
                </a:lnTo>
                <a:lnTo>
                  <a:pt x="3180" y="1927"/>
                </a:lnTo>
                <a:lnTo>
                  <a:pt x="3166" y="1999"/>
                </a:lnTo>
                <a:lnTo>
                  <a:pt x="3149" y="2069"/>
                </a:lnTo>
                <a:lnTo>
                  <a:pt x="3129" y="2137"/>
                </a:lnTo>
                <a:lnTo>
                  <a:pt x="3109" y="2203"/>
                </a:lnTo>
                <a:lnTo>
                  <a:pt x="3087" y="2266"/>
                </a:lnTo>
                <a:lnTo>
                  <a:pt x="3062" y="2327"/>
                </a:lnTo>
                <a:lnTo>
                  <a:pt x="3035" y="2386"/>
                </a:lnTo>
                <a:lnTo>
                  <a:pt x="3008" y="2442"/>
                </a:lnTo>
                <a:lnTo>
                  <a:pt x="2978" y="2494"/>
                </a:lnTo>
                <a:lnTo>
                  <a:pt x="2946" y="2543"/>
                </a:lnTo>
                <a:lnTo>
                  <a:pt x="2912" y="2588"/>
                </a:lnTo>
                <a:lnTo>
                  <a:pt x="2876" y="2629"/>
                </a:lnTo>
                <a:lnTo>
                  <a:pt x="2837" y="2666"/>
                </a:lnTo>
                <a:lnTo>
                  <a:pt x="2798" y="2699"/>
                </a:lnTo>
                <a:lnTo>
                  <a:pt x="2757" y="2728"/>
                </a:lnTo>
                <a:lnTo>
                  <a:pt x="2714" y="2751"/>
                </a:lnTo>
                <a:lnTo>
                  <a:pt x="2668" y="2771"/>
                </a:lnTo>
                <a:lnTo>
                  <a:pt x="2622" y="2784"/>
                </a:lnTo>
                <a:lnTo>
                  <a:pt x="2573" y="2793"/>
                </a:lnTo>
                <a:lnTo>
                  <a:pt x="2523" y="2795"/>
                </a:lnTo>
                <a:lnTo>
                  <a:pt x="2471" y="2793"/>
                </a:lnTo>
                <a:lnTo>
                  <a:pt x="2423" y="2784"/>
                </a:lnTo>
                <a:lnTo>
                  <a:pt x="2375" y="2771"/>
                </a:lnTo>
                <a:lnTo>
                  <a:pt x="2330" y="2751"/>
                </a:lnTo>
                <a:lnTo>
                  <a:pt x="2286" y="2727"/>
                </a:lnTo>
                <a:lnTo>
                  <a:pt x="2245" y="2698"/>
                </a:lnTo>
                <a:lnTo>
                  <a:pt x="2206" y="2665"/>
                </a:lnTo>
                <a:lnTo>
                  <a:pt x="2168" y="2628"/>
                </a:lnTo>
                <a:lnTo>
                  <a:pt x="2132" y="2586"/>
                </a:lnTo>
                <a:lnTo>
                  <a:pt x="2099" y="2540"/>
                </a:lnTo>
                <a:lnTo>
                  <a:pt x="2067" y="2491"/>
                </a:lnTo>
                <a:lnTo>
                  <a:pt x="2036" y="2439"/>
                </a:lnTo>
                <a:lnTo>
                  <a:pt x="2034" y="2440"/>
                </a:lnTo>
                <a:lnTo>
                  <a:pt x="1995" y="2371"/>
                </a:lnTo>
                <a:lnTo>
                  <a:pt x="1955" y="2306"/>
                </a:lnTo>
                <a:lnTo>
                  <a:pt x="1913" y="2246"/>
                </a:lnTo>
                <a:lnTo>
                  <a:pt x="1869" y="2188"/>
                </a:lnTo>
                <a:lnTo>
                  <a:pt x="1822" y="2136"/>
                </a:lnTo>
                <a:lnTo>
                  <a:pt x="1773" y="2088"/>
                </a:lnTo>
                <a:lnTo>
                  <a:pt x="1723" y="2047"/>
                </a:lnTo>
                <a:lnTo>
                  <a:pt x="1670" y="2009"/>
                </a:lnTo>
                <a:lnTo>
                  <a:pt x="1617" y="1976"/>
                </a:lnTo>
                <a:lnTo>
                  <a:pt x="1562" y="1950"/>
                </a:lnTo>
                <a:lnTo>
                  <a:pt x="1505" y="1928"/>
                </a:lnTo>
                <a:lnTo>
                  <a:pt x="1449" y="1913"/>
                </a:lnTo>
                <a:lnTo>
                  <a:pt x="1390" y="1904"/>
                </a:lnTo>
                <a:lnTo>
                  <a:pt x="1382" y="1906"/>
                </a:lnTo>
                <a:lnTo>
                  <a:pt x="1372" y="1908"/>
                </a:lnTo>
                <a:lnTo>
                  <a:pt x="1363" y="1912"/>
                </a:lnTo>
                <a:lnTo>
                  <a:pt x="1363" y="1912"/>
                </a:lnTo>
                <a:lnTo>
                  <a:pt x="1362" y="1912"/>
                </a:lnTo>
                <a:lnTo>
                  <a:pt x="1362" y="1913"/>
                </a:lnTo>
                <a:lnTo>
                  <a:pt x="1361" y="1913"/>
                </a:lnTo>
                <a:lnTo>
                  <a:pt x="1361" y="1913"/>
                </a:lnTo>
                <a:lnTo>
                  <a:pt x="1343" y="1926"/>
                </a:lnTo>
                <a:lnTo>
                  <a:pt x="1330" y="1942"/>
                </a:lnTo>
                <a:lnTo>
                  <a:pt x="1324" y="1952"/>
                </a:lnTo>
                <a:lnTo>
                  <a:pt x="1317" y="1970"/>
                </a:lnTo>
                <a:lnTo>
                  <a:pt x="1312" y="1990"/>
                </a:lnTo>
                <a:lnTo>
                  <a:pt x="1312" y="1992"/>
                </a:lnTo>
                <a:lnTo>
                  <a:pt x="1311" y="1994"/>
                </a:lnTo>
                <a:lnTo>
                  <a:pt x="1311" y="1997"/>
                </a:lnTo>
                <a:lnTo>
                  <a:pt x="1311" y="2696"/>
                </a:lnTo>
                <a:lnTo>
                  <a:pt x="1313" y="2711"/>
                </a:lnTo>
                <a:lnTo>
                  <a:pt x="1320" y="2726"/>
                </a:lnTo>
                <a:lnTo>
                  <a:pt x="1329" y="2740"/>
                </a:lnTo>
                <a:lnTo>
                  <a:pt x="1341" y="2755"/>
                </a:lnTo>
                <a:lnTo>
                  <a:pt x="1355" y="2771"/>
                </a:lnTo>
                <a:lnTo>
                  <a:pt x="1368" y="2788"/>
                </a:lnTo>
                <a:lnTo>
                  <a:pt x="1382" y="2805"/>
                </a:lnTo>
                <a:lnTo>
                  <a:pt x="1394" y="2825"/>
                </a:lnTo>
                <a:lnTo>
                  <a:pt x="1403" y="2846"/>
                </a:lnTo>
                <a:lnTo>
                  <a:pt x="1409" y="2870"/>
                </a:lnTo>
                <a:lnTo>
                  <a:pt x="1411" y="2895"/>
                </a:lnTo>
                <a:lnTo>
                  <a:pt x="1411" y="2995"/>
                </a:lnTo>
                <a:lnTo>
                  <a:pt x="1409" y="3028"/>
                </a:lnTo>
                <a:lnTo>
                  <a:pt x="1401" y="3059"/>
                </a:lnTo>
                <a:lnTo>
                  <a:pt x="1390" y="3087"/>
                </a:lnTo>
                <a:lnTo>
                  <a:pt x="1373" y="3114"/>
                </a:lnTo>
                <a:lnTo>
                  <a:pt x="1353" y="3137"/>
                </a:lnTo>
                <a:lnTo>
                  <a:pt x="1329" y="3157"/>
                </a:lnTo>
                <a:lnTo>
                  <a:pt x="1303" y="3173"/>
                </a:lnTo>
                <a:lnTo>
                  <a:pt x="1274" y="3185"/>
                </a:lnTo>
                <a:lnTo>
                  <a:pt x="1243" y="3192"/>
                </a:lnTo>
                <a:lnTo>
                  <a:pt x="1210" y="3195"/>
                </a:lnTo>
                <a:lnTo>
                  <a:pt x="807" y="3195"/>
                </a:lnTo>
                <a:lnTo>
                  <a:pt x="774" y="3192"/>
                </a:lnTo>
                <a:lnTo>
                  <a:pt x="743" y="3185"/>
                </a:lnTo>
                <a:lnTo>
                  <a:pt x="714" y="3173"/>
                </a:lnTo>
                <a:lnTo>
                  <a:pt x="687" y="3157"/>
                </a:lnTo>
                <a:lnTo>
                  <a:pt x="664" y="3137"/>
                </a:lnTo>
                <a:lnTo>
                  <a:pt x="644" y="3114"/>
                </a:lnTo>
                <a:lnTo>
                  <a:pt x="627" y="3087"/>
                </a:lnTo>
                <a:lnTo>
                  <a:pt x="615" y="3059"/>
                </a:lnTo>
                <a:lnTo>
                  <a:pt x="608" y="3028"/>
                </a:lnTo>
                <a:lnTo>
                  <a:pt x="605" y="2995"/>
                </a:lnTo>
                <a:lnTo>
                  <a:pt x="605" y="2097"/>
                </a:lnTo>
                <a:lnTo>
                  <a:pt x="602" y="2061"/>
                </a:lnTo>
                <a:lnTo>
                  <a:pt x="592" y="2027"/>
                </a:lnTo>
                <a:lnTo>
                  <a:pt x="578" y="1997"/>
                </a:lnTo>
                <a:lnTo>
                  <a:pt x="557" y="1968"/>
                </a:lnTo>
                <a:lnTo>
                  <a:pt x="533" y="1944"/>
                </a:lnTo>
                <a:lnTo>
                  <a:pt x="506" y="1925"/>
                </a:lnTo>
                <a:lnTo>
                  <a:pt x="474" y="1910"/>
                </a:lnTo>
                <a:lnTo>
                  <a:pt x="440" y="1901"/>
                </a:lnTo>
                <a:lnTo>
                  <a:pt x="403" y="1897"/>
                </a:lnTo>
                <a:lnTo>
                  <a:pt x="359" y="1894"/>
                </a:lnTo>
                <a:lnTo>
                  <a:pt x="316" y="1885"/>
                </a:lnTo>
                <a:lnTo>
                  <a:pt x="274" y="1872"/>
                </a:lnTo>
                <a:lnTo>
                  <a:pt x="235" y="1854"/>
                </a:lnTo>
                <a:lnTo>
                  <a:pt x="198" y="1830"/>
                </a:lnTo>
                <a:lnTo>
                  <a:pt x="164" y="1802"/>
                </a:lnTo>
                <a:lnTo>
                  <a:pt x="132" y="1770"/>
                </a:lnTo>
                <a:lnTo>
                  <a:pt x="103" y="1734"/>
                </a:lnTo>
                <a:lnTo>
                  <a:pt x="77" y="1694"/>
                </a:lnTo>
                <a:lnTo>
                  <a:pt x="55" y="1651"/>
                </a:lnTo>
                <a:lnTo>
                  <a:pt x="35" y="1606"/>
                </a:lnTo>
                <a:lnTo>
                  <a:pt x="21" y="1557"/>
                </a:lnTo>
                <a:lnTo>
                  <a:pt x="9" y="1506"/>
                </a:lnTo>
                <a:lnTo>
                  <a:pt x="2" y="1453"/>
                </a:lnTo>
                <a:lnTo>
                  <a:pt x="0" y="1398"/>
                </a:lnTo>
                <a:lnTo>
                  <a:pt x="2" y="1343"/>
                </a:lnTo>
                <a:lnTo>
                  <a:pt x="9" y="1290"/>
                </a:lnTo>
                <a:lnTo>
                  <a:pt x="21" y="1239"/>
                </a:lnTo>
                <a:lnTo>
                  <a:pt x="35" y="1190"/>
                </a:lnTo>
                <a:lnTo>
                  <a:pt x="55" y="1144"/>
                </a:lnTo>
                <a:lnTo>
                  <a:pt x="77" y="1101"/>
                </a:lnTo>
                <a:lnTo>
                  <a:pt x="103" y="1061"/>
                </a:lnTo>
                <a:lnTo>
                  <a:pt x="132" y="1025"/>
                </a:lnTo>
                <a:lnTo>
                  <a:pt x="164" y="994"/>
                </a:lnTo>
                <a:lnTo>
                  <a:pt x="198" y="966"/>
                </a:lnTo>
                <a:lnTo>
                  <a:pt x="235" y="943"/>
                </a:lnTo>
                <a:lnTo>
                  <a:pt x="274" y="923"/>
                </a:lnTo>
                <a:lnTo>
                  <a:pt x="316" y="910"/>
                </a:lnTo>
                <a:lnTo>
                  <a:pt x="359" y="902"/>
                </a:lnTo>
                <a:lnTo>
                  <a:pt x="403" y="899"/>
                </a:lnTo>
                <a:lnTo>
                  <a:pt x="1334" y="899"/>
                </a:lnTo>
                <a:lnTo>
                  <a:pt x="1393" y="896"/>
                </a:lnTo>
                <a:lnTo>
                  <a:pt x="1452" y="885"/>
                </a:lnTo>
                <a:lnTo>
                  <a:pt x="1508" y="870"/>
                </a:lnTo>
                <a:lnTo>
                  <a:pt x="1564" y="849"/>
                </a:lnTo>
                <a:lnTo>
                  <a:pt x="1619" y="821"/>
                </a:lnTo>
                <a:lnTo>
                  <a:pt x="1673" y="788"/>
                </a:lnTo>
                <a:lnTo>
                  <a:pt x="1724" y="751"/>
                </a:lnTo>
                <a:lnTo>
                  <a:pt x="1774" y="708"/>
                </a:lnTo>
                <a:lnTo>
                  <a:pt x="1822" y="660"/>
                </a:lnTo>
                <a:lnTo>
                  <a:pt x="1869" y="608"/>
                </a:lnTo>
                <a:lnTo>
                  <a:pt x="1914" y="551"/>
                </a:lnTo>
                <a:lnTo>
                  <a:pt x="1956" y="490"/>
                </a:lnTo>
                <a:lnTo>
                  <a:pt x="1995" y="426"/>
                </a:lnTo>
                <a:lnTo>
                  <a:pt x="2034" y="356"/>
                </a:lnTo>
                <a:lnTo>
                  <a:pt x="2036" y="357"/>
                </a:lnTo>
                <a:lnTo>
                  <a:pt x="2066" y="305"/>
                </a:lnTo>
                <a:lnTo>
                  <a:pt x="2098" y="256"/>
                </a:lnTo>
                <a:lnTo>
                  <a:pt x="2132" y="210"/>
                </a:lnTo>
                <a:lnTo>
                  <a:pt x="2168" y="169"/>
                </a:lnTo>
                <a:lnTo>
                  <a:pt x="2205" y="131"/>
                </a:lnTo>
                <a:lnTo>
                  <a:pt x="2245" y="97"/>
                </a:lnTo>
                <a:lnTo>
                  <a:pt x="2286" y="68"/>
                </a:lnTo>
                <a:lnTo>
                  <a:pt x="2330" y="45"/>
                </a:lnTo>
                <a:lnTo>
                  <a:pt x="2375" y="26"/>
                </a:lnTo>
                <a:lnTo>
                  <a:pt x="2423" y="11"/>
                </a:lnTo>
                <a:lnTo>
                  <a:pt x="2471" y="3"/>
                </a:lnTo>
                <a:lnTo>
                  <a:pt x="252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 vert="horz" wrap="square" lIns="45715" tIns="22858" rIns="45715" bIns="22858" numCol="1" anchor="t" anchorCtr="0" compatLnSpc="1"/>
          <a:lstStyle/>
          <a:p>
            <a:endParaRPr lang="es-ES" sz="900">
              <a:solidFill>
                <a:schemeClr val="tx2"/>
              </a:solidFill>
            </a:endParaRPr>
          </a:p>
        </p:txBody>
      </p:sp>
      <p:grpSp>
        <p:nvGrpSpPr>
          <p:cNvPr id="40" name="Group 15"/>
          <p:cNvGrpSpPr>
            <a:grpSpLocks noChangeAspect="1"/>
          </p:cNvGrpSpPr>
          <p:nvPr/>
        </p:nvGrpSpPr>
        <p:grpSpPr bwMode="auto">
          <a:xfrm>
            <a:off x="3111029" y="2318807"/>
            <a:ext cx="343051" cy="339440"/>
            <a:chOff x="12172" y="2923"/>
            <a:chExt cx="1615" cy="1598"/>
          </a:xfrm>
          <a:solidFill>
            <a:schemeClr val="tx2"/>
          </a:solidFill>
        </p:grpSpPr>
        <p:sp>
          <p:nvSpPr>
            <p:cNvPr id="41" name="Freeform 17"/>
            <p:cNvSpPr>
              <a:spLocks noEditPoints="1"/>
            </p:cNvSpPr>
            <p:nvPr/>
          </p:nvSpPr>
          <p:spPr bwMode="auto">
            <a:xfrm>
              <a:off x="12172" y="2923"/>
              <a:ext cx="1615" cy="1598"/>
            </a:xfrm>
            <a:custGeom>
              <a:avLst/>
              <a:gdLst>
                <a:gd name="T0" fmla="*/ 214 w 3228"/>
                <a:gd name="T1" fmla="*/ 2737 h 3195"/>
                <a:gd name="T2" fmla="*/ 177 w 3228"/>
                <a:gd name="T3" fmla="*/ 2843 h 3195"/>
                <a:gd name="T4" fmla="*/ 220 w 3228"/>
                <a:gd name="T5" fmla="*/ 2956 h 3195"/>
                <a:gd name="T6" fmla="*/ 324 w 3228"/>
                <a:gd name="T7" fmla="*/ 3016 h 3195"/>
                <a:gd name="T8" fmla="*/ 440 w 3228"/>
                <a:gd name="T9" fmla="*/ 2998 h 3195"/>
                <a:gd name="T10" fmla="*/ 1241 w 3228"/>
                <a:gd name="T11" fmla="*/ 2116 h 3195"/>
                <a:gd name="T12" fmla="*/ 1046 w 3228"/>
                <a:gd name="T13" fmla="*/ 1910 h 3195"/>
                <a:gd name="T14" fmla="*/ 1786 w 3228"/>
                <a:gd name="T15" fmla="*/ 226 h 3195"/>
                <a:gd name="T16" fmla="*/ 1508 w 3228"/>
                <a:gd name="T17" fmla="*/ 336 h 3195"/>
                <a:gd name="T18" fmla="*/ 1278 w 3228"/>
                <a:gd name="T19" fmla="*/ 519 h 3195"/>
                <a:gd name="T20" fmla="*/ 1111 w 3228"/>
                <a:gd name="T21" fmla="*/ 759 h 3195"/>
                <a:gd name="T22" fmla="*/ 1021 w 3228"/>
                <a:gd name="T23" fmla="*/ 1044 h 3195"/>
                <a:gd name="T24" fmla="*/ 1021 w 3228"/>
                <a:gd name="T25" fmla="*/ 1353 h 3195"/>
                <a:gd name="T26" fmla="*/ 1111 w 3228"/>
                <a:gd name="T27" fmla="*/ 1637 h 3195"/>
                <a:gd name="T28" fmla="*/ 1278 w 3228"/>
                <a:gd name="T29" fmla="*/ 1878 h 3195"/>
                <a:gd name="T30" fmla="*/ 1508 w 3228"/>
                <a:gd name="T31" fmla="*/ 2061 h 3195"/>
                <a:gd name="T32" fmla="*/ 1786 w 3228"/>
                <a:gd name="T33" fmla="*/ 2170 h 3195"/>
                <a:gd name="T34" fmla="*/ 2097 w 3228"/>
                <a:gd name="T35" fmla="*/ 2194 h 3195"/>
                <a:gd name="T36" fmla="*/ 2393 w 3228"/>
                <a:gd name="T37" fmla="*/ 2125 h 3195"/>
                <a:gd name="T38" fmla="*/ 2649 w 3228"/>
                <a:gd name="T39" fmla="*/ 1977 h 3195"/>
                <a:gd name="T40" fmla="*/ 2849 w 3228"/>
                <a:gd name="T41" fmla="*/ 1764 h 3195"/>
                <a:gd name="T42" fmla="*/ 2980 w 3228"/>
                <a:gd name="T43" fmla="*/ 1499 h 3195"/>
                <a:gd name="T44" fmla="*/ 3026 w 3228"/>
                <a:gd name="T45" fmla="*/ 1198 h 3195"/>
                <a:gd name="T46" fmla="*/ 2980 w 3228"/>
                <a:gd name="T47" fmla="*/ 897 h 3195"/>
                <a:gd name="T48" fmla="*/ 2849 w 3228"/>
                <a:gd name="T49" fmla="*/ 632 h 3195"/>
                <a:gd name="T50" fmla="*/ 2649 w 3228"/>
                <a:gd name="T51" fmla="*/ 419 h 3195"/>
                <a:gd name="T52" fmla="*/ 2393 w 3228"/>
                <a:gd name="T53" fmla="*/ 271 h 3195"/>
                <a:gd name="T54" fmla="*/ 2097 w 3228"/>
                <a:gd name="T55" fmla="*/ 203 h 3195"/>
                <a:gd name="T56" fmla="*/ 2104 w 3228"/>
                <a:gd name="T57" fmla="*/ 3 h 3195"/>
                <a:gd name="T58" fmla="*/ 2432 w 3228"/>
                <a:gd name="T59" fmla="*/ 72 h 3195"/>
                <a:gd name="T60" fmla="*/ 2720 w 3228"/>
                <a:gd name="T61" fmla="*/ 222 h 3195"/>
                <a:gd name="T62" fmla="*/ 2955 w 3228"/>
                <a:gd name="T63" fmla="*/ 440 h 3195"/>
                <a:gd name="T64" fmla="*/ 3125 w 3228"/>
                <a:gd name="T65" fmla="*/ 713 h 3195"/>
                <a:gd name="T66" fmla="*/ 3217 w 3228"/>
                <a:gd name="T67" fmla="*/ 1028 h 3195"/>
                <a:gd name="T68" fmla="*/ 3217 w 3228"/>
                <a:gd name="T69" fmla="*/ 1367 h 3195"/>
                <a:gd name="T70" fmla="*/ 3125 w 3228"/>
                <a:gd name="T71" fmla="*/ 1683 h 3195"/>
                <a:gd name="T72" fmla="*/ 2955 w 3228"/>
                <a:gd name="T73" fmla="*/ 1957 h 3195"/>
                <a:gd name="T74" fmla="*/ 2720 w 3228"/>
                <a:gd name="T75" fmla="*/ 2174 h 3195"/>
                <a:gd name="T76" fmla="*/ 2432 w 3228"/>
                <a:gd name="T77" fmla="*/ 2324 h 3195"/>
                <a:gd name="T78" fmla="*/ 2104 w 3228"/>
                <a:gd name="T79" fmla="*/ 2393 h 3195"/>
                <a:gd name="T80" fmla="*/ 1762 w 3228"/>
                <a:gd name="T81" fmla="*/ 2369 h 3195"/>
                <a:gd name="T82" fmla="*/ 1452 w 3228"/>
                <a:gd name="T83" fmla="*/ 2256 h 3195"/>
                <a:gd name="T84" fmla="*/ 549 w 3228"/>
                <a:gd name="T85" fmla="*/ 3139 h 3195"/>
                <a:gd name="T86" fmla="*/ 398 w 3228"/>
                <a:gd name="T87" fmla="*/ 3193 h 3195"/>
                <a:gd name="T88" fmla="*/ 218 w 3228"/>
                <a:gd name="T89" fmla="*/ 3168 h 3195"/>
                <a:gd name="T90" fmla="*/ 74 w 3228"/>
                <a:gd name="T91" fmla="*/ 3059 h 3195"/>
                <a:gd name="T92" fmla="*/ 3 w 3228"/>
                <a:gd name="T93" fmla="*/ 2891 h 3195"/>
                <a:gd name="T94" fmla="*/ 22 w 3228"/>
                <a:gd name="T95" fmla="*/ 2723 h 3195"/>
                <a:gd name="T96" fmla="*/ 107 w 3228"/>
                <a:gd name="T97" fmla="*/ 2592 h 3195"/>
                <a:gd name="T98" fmla="*/ 881 w 3228"/>
                <a:gd name="T99" fmla="*/ 1609 h 3195"/>
                <a:gd name="T100" fmla="*/ 810 w 3228"/>
                <a:gd name="T101" fmla="*/ 1284 h 3195"/>
                <a:gd name="T102" fmla="*/ 834 w 3228"/>
                <a:gd name="T103" fmla="*/ 947 h 3195"/>
                <a:gd name="T104" fmla="*/ 946 w 3228"/>
                <a:gd name="T105" fmla="*/ 640 h 3195"/>
                <a:gd name="T106" fmla="*/ 1134 w 3228"/>
                <a:gd name="T107" fmla="*/ 380 h 3195"/>
                <a:gd name="T108" fmla="*/ 1384 w 3228"/>
                <a:gd name="T109" fmla="*/ 177 h 3195"/>
                <a:gd name="T110" fmla="*/ 1683 w 3228"/>
                <a:gd name="T111" fmla="*/ 46 h 3195"/>
                <a:gd name="T112" fmla="*/ 2018 w 3228"/>
                <a:gd name="T113" fmla="*/ 0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28" h="3195">
                  <a:moveTo>
                    <a:pt x="1046" y="1910"/>
                  </a:moveTo>
                  <a:lnTo>
                    <a:pt x="232" y="2715"/>
                  </a:lnTo>
                  <a:lnTo>
                    <a:pt x="232" y="2716"/>
                  </a:lnTo>
                  <a:lnTo>
                    <a:pt x="214" y="2737"/>
                  </a:lnTo>
                  <a:lnTo>
                    <a:pt x="199" y="2760"/>
                  </a:lnTo>
                  <a:lnTo>
                    <a:pt x="188" y="2786"/>
                  </a:lnTo>
                  <a:lnTo>
                    <a:pt x="181" y="2813"/>
                  </a:lnTo>
                  <a:lnTo>
                    <a:pt x="177" y="2843"/>
                  </a:lnTo>
                  <a:lnTo>
                    <a:pt x="181" y="2875"/>
                  </a:lnTo>
                  <a:lnTo>
                    <a:pt x="189" y="2904"/>
                  </a:lnTo>
                  <a:lnTo>
                    <a:pt x="202" y="2932"/>
                  </a:lnTo>
                  <a:lnTo>
                    <a:pt x="220" y="2956"/>
                  </a:lnTo>
                  <a:lnTo>
                    <a:pt x="241" y="2978"/>
                  </a:lnTo>
                  <a:lnTo>
                    <a:pt x="266" y="2995"/>
                  </a:lnTo>
                  <a:lnTo>
                    <a:pt x="294" y="3008"/>
                  </a:lnTo>
                  <a:lnTo>
                    <a:pt x="324" y="3016"/>
                  </a:lnTo>
                  <a:lnTo>
                    <a:pt x="356" y="3019"/>
                  </a:lnTo>
                  <a:lnTo>
                    <a:pt x="386" y="3017"/>
                  </a:lnTo>
                  <a:lnTo>
                    <a:pt x="414" y="3010"/>
                  </a:lnTo>
                  <a:lnTo>
                    <a:pt x="440" y="2998"/>
                  </a:lnTo>
                  <a:lnTo>
                    <a:pt x="463" y="2983"/>
                  </a:lnTo>
                  <a:lnTo>
                    <a:pt x="484" y="2965"/>
                  </a:lnTo>
                  <a:lnTo>
                    <a:pt x="1297" y="2160"/>
                  </a:lnTo>
                  <a:lnTo>
                    <a:pt x="1241" y="2116"/>
                  </a:lnTo>
                  <a:lnTo>
                    <a:pt x="1188" y="2069"/>
                  </a:lnTo>
                  <a:lnTo>
                    <a:pt x="1137" y="2019"/>
                  </a:lnTo>
                  <a:lnTo>
                    <a:pt x="1091" y="1966"/>
                  </a:lnTo>
                  <a:lnTo>
                    <a:pt x="1046" y="1910"/>
                  </a:lnTo>
                  <a:close/>
                  <a:moveTo>
                    <a:pt x="2018" y="200"/>
                  </a:moveTo>
                  <a:lnTo>
                    <a:pt x="1939" y="203"/>
                  </a:lnTo>
                  <a:lnTo>
                    <a:pt x="1861" y="211"/>
                  </a:lnTo>
                  <a:lnTo>
                    <a:pt x="1786" y="226"/>
                  </a:lnTo>
                  <a:lnTo>
                    <a:pt x="1714" y="246"/>
                  </a:lnTo>
                  <a:lnTo>
                    <a:pt x="1643" y="271"/>
                  </a:lnTo>
                  <a:lnTo>
                    <a:pt x="1574" y="301"/>
                  </a:lnTo>
                  <a:lnTo>
                    <a:pt x="1508" y="336"/>
                  </a:lnTo>
                  <a:lnTo>
                    <a:pt x="1447" y="376"/>
                  </a:lnTo>
                  <a:lnTo>
                    <a:pt x="1387" y="419"/>
                  </a:lnTo>
                  <a:lnTo>
                    <a:pt x="1331" y="467"/>
                  </a:lnTo>
                  <a:lnTo>
                    <a:pt x="1278" y="519"/>
                  </a:lnTo>
                  <a:lnTo>
                    <a:pt x="1231" y="574"/>
                  </a:lnTo>
                  <a:lnTo>
                    <a:pt x="1187" y="632"/>
                  </a:lnTo>
                  <a:lnTo>
                    <a:pt x="1146" y="694"/>
                  </a:lnTo>
                  <a:lnTo>
                    <a:pt x="1111" y="759"/>
                  </a:lnTo>
                  <a:lnTo>
                    <a:pt x="1081" y="827"/>
                  </a:lnTo>
                  <a:lnTo>
                    <a:pt x="1055" y="897"/>
                  </a:lnTo>
                  <a:lnTo>
                    <a:pt x="1036" y="969"/>
                  </a:lnTo>
                  <a:lnTo>
                    <a:pt x="1021" y="1044"/>
                  </a:lnTo>
                  <a:lnTo>
                    <a:pt x="1012" y="1120"/>
                  </a:lnTo>
                  <a:lnTo>
                    <a:pt x="1009" y="1198"/>
                  </a:lnTo>
                  <a:lnTo>
                    <a:pt x="1012" y="1277"/>
                  </a:lnTo>
                  <a:lnTo>
                    <a:pt x="1021" y="1353"/>
                  </a:lnTo>
                  <a:lnTo>
                    <a:pt x="1036" y="1428"/>
                  </a:lnTo>
                  <a:lnTo>
                    <a:pt x="1055" y="1499"/>
                  </a:lnTo>
                  <a:lnTo>
                    <a:pt x="1081" y="1570"/>
                  </a:lnTo>
                  <a:lnTo>
                    <a:pt x="1111" y="1637"/>
                  </a:lnTo>
                  <a:lnTo>
                    <a:pt x="1146" y="1702"/>
                  </a:lnTo>
                  <a:lnTo>
                    <a:pt x="1187" y="1764"/>
                  </a:lnTo>
                  <a:lnTo>
                    <a:pt x="1231" y="1823"/>
                  </a:lnTo>
                  <a:lnTo>
                    <a:pt x="1278" y="1878"/>
                  </a:lnTo>
                  <a:lnTo>
                    <a:pt x="1331" y="1930"/>
                  </a:lnTo>
                  <a:lnTo>
                    <a:pt x="1387" y="1977"/>
                  </a:lnTo>
                  <a:lnTo>
                    <a:pt x="1447" y="2021"/>
                  </a:lnTo>
                  <a:lnTo>
                    <a:pt x="1508" y="2061"/>
                  </a:lnTo>
                  <a:lnTo>
                    <a:pt x="1574" y="2096"/>
                  </a:lnTo>
                  <a:lnTo>
                    <a:pt x="1643" y="2125"/>
                  </a:lnTo>
                  <a:lnTo>
                    <a:pt x="1714" y="2151"/>
                  </a:lnTo>
                  <a:lnTo>
                    <a:pt x="1786" y="2170"/>
                  </a:lnTo>
                  <a:lnTo>
                    <a:pt x="1861" y="2184"/>
                  </a:lnTo>
                  <a:lnTo>
                    <a:pt x="1939" y="2194"/>
                  </a:lnTo>
                  <a:lnTo>
                    <a:pt x="2018" y="2197"/>
                  </a:lnTo>
                  <a:lnTo>
                    <a:pt x="2097" y="2194"/>
                  </a:lnTo>
                  <a:lnTo>
                    <a:pt x="2174" y="2184"/>
                  </a:lnTo>
                  <a:lnTo>
                    <a:pt x="2249" y="2170"/>
                  </a:lnTo>
                  <a:lnTo>
                    <a:pt x="2323" y="2151"/>
                  </a:lnTo>
                  <a:lnTo>
                    <a:pt x="2393" y="2125"/>
                  </a:lnTo>
                  <a:lnTo>
                    <a:pt x="2462" y="2096"/>
                  </a:lnTo>
                  <a:lnTo>
                    <a:pt x="2527" y="2061"/>
                  </a:lnTo>
                  <a:lnTo>
                    <a:pt x="2590" y="2021"/>
                  </a:lnTo>
                  <a:lnTo>
                    <a:pt x="2649" y="1977"/>
                  </a:lnTo>
                  <a:lnTo>
                    <a:pt x="2704" y="1930"/>
                  </a:lnTo>
                  <a:lnTo>
                    <a:pt x="2757" y="1878"/>
                  </a:lnTo>
                  <a:lnTo>
                    <a:pt x="2805" y="1823"/>
                  </a:lnTo>
                  <a:lnTo>
                    <a:pt x="2849" y="1764"/>
                  </a:lnTo>
                  <a:lnTo>
                    <a:pt x="2889" y="1702"/>
                  </a:lnTo>
                  <a:lnTo>
                    <a:pt x="2924" y="1637"/>
                  </a:lnTo>
                  <a:lnTo>
                    <a:pt x="2955" y="1570"/>
                  </a:lnTo>
                  <a:lnTo>
                    <a:pt x="2980" y="1499"/>
                  </a:lnTo>
                  <a:lnTo>
                    <a:pt x="3000" y="1428"/>
                  </a:lnTo>
                  <a:lnTo>
                    <a:pt x="3015" y="1353"/>
                  </a:lnTo>
                  <a:lnTo>
                    <a:pt x="3024" y="1277"/>
                  </a:lnTo>
                  <a:lnTo>
                    <a:pt x="3026" y="1198"/>
                  </a:lnTo>
                  <a:lnTo>
                    <a:pt x="3024" y="1120"/>
                  </a:lnTo>
                  <a:lnTo>
                    <a:pt x="3015" y="1044"/>
                  </a:lnTo>
                  <a:lnTo>
                    <a:pt x="3000" y="969"/>
                  </a:lnTo>
                  <a:lnTo>
                    <a:pt x="2980" y="897"/>
                  </a:lnTo>
                  <a:lnTo>
                    <a:pt x="2955" y="827"/>
                  </a:lnTo>
                  <a:lnTo>
                    <a:pt x="2924" y="759"/>
                  </a:lnTo>
                  <a:lnTo>
                    <a:pt x="2889" y="694"/>
                  </a:lnTo>
                  <a:lnTo>
                    <a:pt x="2849" y="632"/>
                  </a:lnTo>
                  <a:lnTo>
                    <a:pt x="2805" y="574"/>
                  </a:lnTo>
                  <a:lnTo>
                    <a:pt x="2757" y="519"/>
                  </a:lnTo>
                  <a:lnTo>
                    <a:pt x="2704" y="467"/>
                  </a:lnTo>
                  <a:lnTo>
                    <a:pt x="2649" y="419"/>
                  </a:lnTo>
                  <a:lnTo>
                    <a:pt x="2590" y="376"/>
                  </a:lnTo>
                  <a:lnTo>
                    <a:pt x="2527" y="336"/>
                  </a:lnTo>
                  <a:lnTo>
                    <a:pt x="2462" y="301"/>
                  </a:lnTo>
                  <a:lnTo>
                    <a:pt x="2393" y="271"/>
                  </a:lnTo>
                  <a:lnTo>
                    <a:pt x="2323" y="246"/>
                  </a:lnTo>
                  <a:lnTo>
                    <a:pt x="2249" y="226"/>
                  </a:lnTo>
                  <a:lnTo>
                    <a:pt x="2174" y="211"/>
                  </a:lnTo>
                  <a:lnTo>
                    <a:pt x="2097" y="203"/>
                  </a:lnTo>
                  <a:lnTo>
                    <a:pt x="2018" y="200"/>
                  </a:lnTo>
                  <a:close/>
                  <a:moveTo>
                    <a:pt x="2018" y="0"/>
                  </a:moveTo>
                  <a:lnTo>
                    <a:pt x="2018" y="0"/>
                  </a:lnTo>
                  <a:lnTo>
                    <a:pt x="2104" y="3"/>
                  </a:lnTo>
                  <a:lnTo>
                    <a:pt x="2189" y="11"/>
                  </a:lnTo>
                  <a:lnTo>
                    <a:pt x="2272" y="27"/>
                  </a:lnTo>
                  <a:lnTo>
                    <a:pt x="2352" y="46"/>
                  </a:lnTo>
                  <a:lnTo>
                    <a:pt x="2432" y="72"/>
                  </a:lnTo>
                  <a:lnTo>
                    <a:pt x="2508" y="102"/>
                  </a:lnTo>
                  <a:lnTo>
                    <a:pt x="2582" y="137"/>
                  </a:lnTo>
                  <a:lnTo>
                    <a:pt x="2652" y="177"/>
                  </a:lnTo>
                  <a:lnTo>
                    <a:pt x="2720" y="222"/>
                  </a:lnTo>
                  <a:lnTo>
                    <a:pt x="2784" y="271"/>
                  </a:lnTo>
                  <a:lnTo>
                    <a:pt x="2845" y="323"/>
                  </a:lnTo>
                  <a:lnTo>
                    <a:pt x="2902" y="380"/>
                  </a:lnTo>
                  <a:lnTo>
                    <a:pt x="2955" y="440"/>
                  </a:lnTo>
                  <a:lnTo>
                    <a:pt x="3005" y="503"/>
                  </a:lnTo>
                  <a:lnTo>
                    <a:pt x="3049" y="570"/>
                  </a:lnTo>
                  <a:lnTo>
                    <a:pt x="3090" y="640"/>
                  </a:lnTo>
                  <a:lnTo>
                    <a:pt x="3125" y="713"/>
                  </a:lnTo>
                  <a:lnTo>
                    <a:pt x="3156" y="788"/>
                  </a:lnTo>
                  <a:lnTo>
                    <a:pt x="3182" y="866"/>
                  </a:lnTo>
                  <a:lnTo>
                    <a:pt x="3202" y="947"/>
                  </a:lnTo>
                  <a:lnTo>
                    <a:pt x="3217" y="1028"/>
                  </a:lnTo>
                  <a:lnTo>
                    <a:pt x="3225" y="1113"/>
                  </a:lnTo>
                  <a:lnTo>
                    <a:pt x="3228" y="1198"/>
                  </a:lnTo>
                  <a:lnTo>
                    <a:pt x="3225" y="1284"/>
                  </a:lnTo>
                  <a:lnTo>
                    <a:pt x="3217" y="1367"/>
                  </a:lnTo>
                  <a:lnTo>
                    <a:pt x="3202" y="1450"/>
                  </a:lnTo>
                  <a:lnTo>
                    <a:pt x="3182" y="1530"/>
                  </a:lnTo>
                  <a:lnTo>
                    <a:pt x="3156" y="1607"/>
                  </a:lnTo>
                  <a:lnTo>
                    <a:pt x="3125" y="1683"/>
                  </a:lnTo>
                  <a:lnTo>
                    <a:pt x="3090" y="1756"/>
                  </a:lnTo>
                  <a:lnTo>
                    <a:pt x="3049" y="1826"/>
                  </a:lnTo>
                  <a:lnTo>
                    <a:pt x="3005" y="1892"/>
                  </a:lnTo>
                  <a:lnTo>
                    <a:pt x="2955" y="1957"/>
                  </a:lnTo>
                  <a:lnTo>
                    <a:pt x="2902" y="2017"/>
                  </a:lnTo>
                  <a:lnTo>
                    <a:pt x="2845" y="2073"/>
                  </a:lnTo>
                  <a:lnTo>
                    <a:pt x="2784" y="2126"/>
                  </a:lnTo>
                  <a:lnTo>
                    <a:pt x="2720" y="2174"/>
                  </a:lnTo>
                  <a:lnTo>
                    <a:pt x="2652" y="2219"/>
                  </a:lnTo>
                  <a:lnTo>
                    <a:pt x="2582" y="2259"/>
                  </a:lnTo>
                  <a:lnTo>
                    <a:pt x="2508" y="2294"/>
                  </a:lnTo>
                  <a:lnTo>
                    <a:pt x="2432" y="2324"/>
                  </a:lnTo>
                  <a:lnTo>
                    <a:pt x="2352" y="2350"/>
                  </a:lnTo>
                  <a:lnTo>
                    <a:pt x="2272" y="2369"/>
                  </a:lnTo>
                  <a:lnTo>
                    <a:pt x="2189" y="2385"/>
                  </a:lnTo>
                  <a:lnTo>
                    <a:pt x="2104" y="2393"/>
                  </a:lnTo>
                  <a:lnTo>
                    <a:pt x="2018" y="2396"/>
                  </a:lnTo>
                  <a:lnTo>
                    <a:pt x="1930" y="2393"/>
                  </a:lnTo>
                  <a:lnTo>
                    <a:pt x="1846" y="2384"/>
                  </a:lnTo>
                  <a:lnTo>
                    <a:pt x="1762" y="2369"/>
                  </a:lnTo>
                  <a:lnTo>
                    <a:pt x="1681" y="2349"/>
                  </a:lnTo>
                  <a:lnTo>
                    <a:pt x="1601" y="2323"/>
                  </a:lnTo>
                  <a:lnTo>
                    <a:pt x="1525" y="2292"/>
                  </a:lnTo>
                  <a:lnTo>
                    <a:pt x="1452" y="2256"/>
                  </a:lnTo>
                  <a:lnTo>
                    <a:pt x="610" y="3089"/>
                  </a:lnTo>
                  <a:lnTo>
                    <a:pt x="610" y="3089"/>
                  </a:lnTo>
                  <a:lnTo>
                    <a:pt x="581" y="3116"/>
                  </a:lnTo>
                  <a:lnTo>
                    <a:pt x="549" y="3139"/>
                  </a:lnTo>
                  <a:lnTo>
                    <a:pt x="514" y="3159"/>
                  </a:lnTo>
                  <a:lnTo>
                    <a:pt x="478" y="3174"/>
                  </a:lnTo>
                  <a:lnTo>
                    <a:pt x="438" y="3186"/>
                  </a:lnTo>
                  <a:lnTo>
                    <a:pt x="398" y="3193"/>
                  </a:lnTo>
                  <a:lnTo>
                    <a:pt x="356" y="3195"/>
                  </a:lnTo>
                  <a:lnTo>
                    <a:pt x="307" y="3192"/>
                  </a:lnTo>
                  <a:lnTo>
                    <a:pt x="262" y="3183"/>
                  </a:lnTo>
                  <a:lnTo>
                    <a:pt x="218" y="3168"/>
                  </a:lnTo>
                  <a:lnTo>
                    <a:pt x="176" y="3147"/>
                  </a:lnTo>
                  <a:lnTo>
                    <a:pt x="138" y="3122"/>
                  </a:lnTo>
                  <a:lnTo>
                    <a:pt x="104" y="3092"/>
                  </a:lnTo>
                  <a:lnTo>
                    <a:pt x="74" y="3059"/>
                  </a:lnTo>
                  <a:lnTo>
                    <a:pt x="48" y="3021"/>
                  </a:lnTo>
                  <a:lnTo>
                    <a:pt x="28" y="2980"/>
                  </a:lnTo>
                  <a:lnTo>
                    <a:pt x="12" y="2936"/>
                  </a:lnTo>
                  <a:lnTo>
                    <a:pt x="3" y="2891"/>
                  </a:lnTo>
                  <a:lnTo>
                    <a:pt x="0" y="2843"/>
                  </a:lnTo>
                  <a:lnTo>
                    <a:pt x="2" y="2801"/>
                  </a:lnTo>
                  <a:lnTo>
                    <a:pt x="9" y="2761"/>
                  </a:lnTo>
                  <a:lnTo>
                    <a:pt x="22" y="2723"/>
                  </a:lnTo>
                  <a:lnTo>
                    <a:pt x="37" y="2686"/>
                  </a:lnTo>
                  <a:lnTo>
                    <a:pt x="57" y="2652"/>
                  </a:lnTo>
                  <a:lnTo>
                    <a:pt x="80" y="2620"/>
                  </a:lnTo>
                  <a:lnTo>
                    <a:pt x="107" y="2592"/>
                  </a:lnTo>
                  <a:lnTo>
                    <a:pt x="106" y="2591"/>
                  </a:lnTo>
                  <a:lnTo>
                    <a:pt x="948" y="1758"/>
                  </a:lnTo>
                  <a:lnTo>
                    <a:pt x="912" y="1685"/>
                  </a:lnTo>
                  <a:lnTo>
                    <a:pt x="881" y="1609"/>
                  </a:lnTo>
                  <a:lnTo>
                    <a:pt x="854" y="1531"/>
                  </a:lnTo>
                  <a:lnTo>
                    <a:pt x="835" y="1451"/>
                  </a:lnTo>
                  <a:lnTo>
                    <a:pt x="819" y="1368"/>
                  </a:lnTo>
                  <a:lnTo>
                    <a:pt x="810" y="1284"/>
                  </a:lnTo>
                  <a:lnTo>
                    <a:pt x="807" y="1198"/>
                  </a:lnTo>
                  <a:lnTo>
                    <a:pt x="810" y="1113"/>
                  </a:lnTo>
                  <a:lnTo>
                    <a:pt x="819" y="1028"/>
                  </a:lnTo>
                  <a:lnTo>
                    <a:pt x="834" y="947"/>
                  </a:lnTo>
                  <a:lnTo>
                    <a:pt x="854" y="866"/>
                  </a:lnTo>
                  <a:lnTo>
                    <a:pt x="879" y="788"/>
                  </a:lnTo>
                  <a:lnTo>
                    <a:pt x="910" y="713"/>
                  </a:lnTo>
                  <a:lnTo>
                    <a:pt x="946" y="640"/>
                  </a:lnTo>
                  <a:lnTo>
                    <a:pt x="986" y="570"/>
                  </a:lnTo>
                  <a:lnTo>
                    <a:pt x="1031" y="503"/>
                  </a:lnTo>
                  <a:lnTo>
                    <a:pt x="1080" y="440"/>
                  </a:lnTo>
                  <a:lnTo>
                    <a:pt x="1134" y="380"/>
                  </a:lnTo>
                  <a:lnTo>
                    <a:pt x="1191" y="323"/>
                  </a:lnTo>
                  <a:lnTo>
                    <a:pt x="1252" y="271"/>
                  </a:lnTo>
                  <a:lnTo>
                    <a:pt x="1316" y="222"/>
                  </a:lnTo>
                  <a:lnTo>
                    <a:pt x="1384" y="177"/>
                  </a:lnTo>
                  <a:lnTo>
                    <a:pt x="1454" y="137"/>
                  </a:lnTo>
                  <a:lnTo>
                    <a:pt x="1528" y="102"/>
                  </a:lnTo>
                  <a:lnTo>
                    <a:pt x="1604" y="72"/>
                  </a:lnTo>
                  <a:lnTo>
                    <a:pt x="1683" y="46"/>
                  </a:lnTo>
                  <a:lnTo>
                    <a:pt x="1763" y="27"/>
                  </a:lnTo>
                  <a:lnTo>
                    <a:pt x="1847" y="11"/>
                  </a:lnTo>
                  <a:lnTo>
                    <a:pt x="1931" y="3"/>
                  </a:lnTo>
                  <a:lnTo>
                    <a:pt x="20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tx2"/>
                </a:solidFill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12828" y="3173"/>
              <a:ext cx="378" cy="374"/>
            </a:xfrm>
            <a:custGeom>
              <a:avLst/>
              <a:gdLst>
                <a:gd name="T0" fmla="*/ 707 w 757"/>
                <a:gd name="T1" fmla="*/ 0 h 749"/>
                <a:gd name="T2" fmla="*/ 723 w 757"/>
                <a:gd name="T3" fmla="*/ 2 h 749"/>
                <a:gd name="T4" fmla="*/ 736 w 757"/>
                <a:gd name="T5" fmla="*/ 10 h 749"/>
                <a:gd name="T6" fmla="*/ 747 w 757"/>
                <a:gd name="T7" fmla="*/ 21 h 749"/>
                <a:gd name="T8" fmla="*/ 755 w 757"/>
                <a:gd name="T9" fmla="*/ 34 h 749"/>
                <a:gd name="T10" fmla="*/ 757 w 757"/>
                <a:gd name="T11" fmla="*/ 49 h 749"/>
                <a:gd name="T12" fmla="*/ 755 w 757"/>
                <a:gd name="T13" fmla="*/ 66 h 749"/>
                <a:gd name="T14" fmla="*/ 747 w 757"/>
                <a:gd name="T15" fmla="*/ 79 h 749"/>
                <a:gd name="T16" fmla="*/ 736 w 757"/>
                <a:gd name="T17" fmla="*/ 90 h 749"/>
                <a:gd name="T18" fmla="*/ 723 w 757"/>
                <a:gd name="T19" fmla="*/ 97 h 749"/>
                <a:gd name="T20" fmla="*/ 707 w 757"/>
                <a:gd name="T21" fmla="*/ 100 h 749"/>
                <a:gd name="T22" fmla="*/ 645 w 757"/>
                <a:gd name="T23" fmla="*/ 104 h 749"/>
                <a:gd name="T24" fmla="*/ 584 w 757"/>
                <a:gd name="T25" fmla="*/ 112 h 749"/>
                <a:gd name="T26" fmla="*/ 527 w 757"/>
                <a:gd name="T27" fmla="*/ 127 h 749"/>
                <a:gd name="T28" fmla="*/ 471 w 757"/>
                <a:gd name="T29" fmla="*/ 147 h 749"/>
                <a:gd name="T30" fmla="*/ 418 w 757"/>
                <a:gd name="T31" fmla="*/ 172 h 749"/>
                <a:gd name="T32" fmla="*/ 369 w 757"/>
                <a:gd name="T33" fmla="*/ 203 h 749"/>
                <a:gd name="T34" fmla="*/ 321 w 757"/>
                <a:gd name="T35" fmla="*/ 236 h 749"/>
                <a:gd name="T36" fmla="*/ 279 w 757"/>
                <a:gd name="T37" fmla="*/ 275 h 749"/>
                <a:gd name="T38" fmla="*/ 240 w 757"/>
                <a:gd name="T39" fmla="*/ 318 h 749"/>
                <a:gd name="T40" fmla="*/ 205 w 757"/>
                <a:gd name="T41" fmla="*/ 364 h 749"/>
                <a:gd name="T42" fmla="*/ 175 w 757"/>
                <a:gd name="T43" fmla="*/ 414 h 749"/>
                <a:gd name="T44" fmla="*/ 149 w 757"/>
                <a:gd name="T45" fmla="*/ 466 h 749"/>
                <a:gd name="T46" fmla="*/ 128 w 757"/>
                <a:gd name="T47" fmla="*/ 521 h 749"/>
                <a:gd name="T48" fmla="*/ 114 w 757"/>
                <a:gd name="T49" fmla="*/ 578 h 749"/>
                <a:gd name="T50" fmla="*/ 105 w 757"/>
                <a:gd name="T51" fmla="*/ 638 h 749"/>
                <a:gd name="T52" fmla="*/ 101 w 757"/>
                <a:gd name="T53" fmla="*/ 699 h 749"/>
                <a:gd name="T54" fmla="*/ 98 w 757"/>
                <a:gd name="T55" fmla="*/ 715 h 749"/>
                <a:gd name="T56" fmla="*/ 91 w 757"/>
                <a:gd name="T57" fmla="*/ 729 h 749"/>
                <a:gd name="T58" fmla="*/ 81 w 757"/>
                <a:gd name="T59" fmla="*/ 740 h 749"/>
                <a:gd name="T60" fmla="*/ 67 w 757"/>
                <a:gd name="T61" fmla="*/ 746 h 749"/>
                <a:gd name="T62" fmla="*/ 51 w 757"/>
                <a:gd name="T63" fmla="*/ 749 h 749"/>
                <a:gd name="T64" fmla="*/ 35 w 757"/>
                <a:gd name="T65" fmla="*/ 746 h 749"/>
                <a:gd name="T66" fmla="*/ 21 w 757"/>
                <a:gd name="T67" fmla="*/ 740 h 749"/>
                <a:gd name="T68" fmla="*/ 10 w 757"/>
                <a:gd name="T69" fmla="*/ 729 h 749"/>
                <a:gd name="T70" fmla="*/ 2 w 757"/>
                <a:gd name="T71" fmla="*/ 715 h 749"/>
                <a:gd name="T72" fmla="*/ 0 w 757"/>
                <a:gd name="T73" fmla="*/ 699 h 749"/>
                <a:gd name="T74" fmla="*/ 3 w 757"/>
                <a:gd name="T75" fmla="*/ 632 h 749"/>
                <a:gd name="T76" fmla="*/ 13 w 757"/>
                <a:gd name="T77" fmla="*/ 566 h 749"/>
                <a:gd name="T78" fmla="*/ 28 w 757"/>
                <a:gd name="T79" fmla="*/ 503 h 749"/>
                <a:gd name="T80" fmla="*/ 50 w 757"/>
                <a:gd name="T81" fmla="*/ 442 h 749"/>
                <a:gd name="T82" fmla="*/ 77 w 757"/>
                <a:gd name="T83" fmla="*/ 383 h 749"/>
                <a:gd name="T84" fmla="*/ 108 w 757"/>
                <a:gd name="T85" fmla="*/ 328 h 749"/>
                <a:gd name="T86" fmla="*/ 144 w 757"/>
                <a:gd name="T87" fmla="*/ 276 h 749"/>
                <a:gd name="T88" fmla="*/ 185 w 757"/>
                <a:gd name="T89" fmla="*/ 228 h 749"/>
                <a:gd name="T90" fmla="*/ 230 w 757"/>
                <a:gd name="T91" fmla="*/ 183 h 749"/>
                <a:gd name="T92" fmla="*/ 279 w 757"/>
                <a:gd name="T93" fmla="*/ 142 h 749"/>
                <a:gd name="T94" fmla="*/ 332 w 757"/>
                <a:gd name="T95" fmla="*/ 107 h 749"/>
                <a:gd name="T96" fmla="*/ 388 w 757"/>
                <a:gd name="T97" fmla="*/ 75 h 749"/>
                <a:gd name="T98" fmla="*/ 447 w 757"/>
                <a:gd name="T99" fmla="*/ 49 h 749"/>
                <a:gd name="T100" fmla="*/ 508 w 757"/>
                <a:gd name="T101" fmla="*/ 28 h 749"/>
                <a:gd name="T102" fmla="*/ 573 w 757"/>
                <a:gd name="T103" fmla="*/ 13 h 749"/>
                <a:gd name="T104" fmla="*/ 639 w 757"/>
                <a:gd name="T105" fmla="*/ 3 h 749"/>
                <a:gd name="T106" fmla="*/ 707 w 757"/>
                <a:gd name="T107" fmla="*/ 0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7" h="749">
                  <a:moveTo>
                    <a:pt x="707" y="0"/>
                  </a:moveTo>
                  <a:lnTo>
                    <a:pt x="723" y="2"/>
                  </a:lnTo>
                  <a:lnTo>
                    <a:pt x="736" y="10"/>
                  </a:lnTo>
                  <a:lnTo>
                    <a:pt x="747" y="21"/>
                  </a:lnTo>
                  <a:lnTo>
                    <a:pt x="755" y="34"/>
                  </a:lnTo>
                  <a:lnTo>
                    <a:pt x="757" y="49"/>
                  </a:lnTo>
                  <a:lnTo>
                    <a:pt x="755" y="66"/>
                  </a:lnTo>
                  <a:lnTo>
                    <a:pt x="747" y="79"/>
                  </a:lnTo>
                  <a:lnTo>
                    <a:pt x="736" y="90"/>
                  </a:lnTo>
                  <a:lnTo>
                    <a:pt x="723" y="97"/>
                  </a:lnTo>
                  <a:lnTo>
                    <a:pt x="707" y="100"/>
                  </a:lnTo>
                  <a:lnTo>
                    <a:pt x="645" y="104"/>
                  </a:lnTo>
                  <a:lnTo>
                    <a:pt x="584" y="112"/>
                  </a:lnTo>
                  <a:lnTo>
                    <a:pt x="527" y="127"/>
                  </a:lnTo>
                  <a:lnTo>
                    <a:pt x="471" y="147"/>
                  </a:lnTo>
                  <a:lnTo>
                    <a:pt x="418" y="172"/>
                  </a:lnTo>
                  <a:lnTo>
                    <a:pt x="369" y="203"/>
                  </a:lnTo>
                  <a:lnTo>
                    <a:pt x="321" y="236"/>
                  </a:lnTo>
                  <a:lnTo>
                    <a:pt x="279" y="275"/>
                  </a:lnTo>
                  <a:lnTo>
                    <a:pt x="240" y="318"/>
                  </a:lnTo>
                  <a:lnTo>
                    <a:pt x="205" y="364"/>
                  </a:lnTo>
                  <a:lnTo>
                    <a:pt x="175" y="414"/>
                  </a:lnTo>
                  <a:lnTo>
                    <a:pt x="149" y="466"/>
                  </a:lnTo>
                  <a:lnTo>
                    <a:pt x="128" y="521"/>
                  </a:lnTo>
                  <a:lnTo>
                    <a:pt x="114" y="578"/>
                  </a:lnTo>
                  <a:lnTo>
                    <a:pt x="105" y="638"/>
                  </a:lnTo>
                  <a:lnTo>
                    <a:pt x="101" y="699"/>
                  </a:lnTo>
                  <a:lnTo>
                    <a:pt x="98" y="715"/>
                  </a:lnTo>
                  <a:lnTo>
                    <a:pt x="91" y="729"/>
                  </a:lnTo>
                  <a:lnTo>
                    <a:pt x="81" y="740"/>
                  </a:lnTo>
                  <a:lnTo>
                    <a:pt x="67" y="746"/>
                  </a:lnTo>
                  <a:lnTo>
                    <a:pt x="51" y="749"/>
                  </a:lnTo>
                  <a:lnTo>
                    <a:pt x="35" y="746"/>
                  </a:lnTo>
                  <a:lnTo>
                    <a:pt x="21" y="740"/>
                  </a:lnTo>
                  <a:lnTo>
                    <a:pt x="10" y="729"/>
                  </a:lnTo>
                  <a:lnTo>
                    <a:pt x="2" y="715"/>
                  </a:lnTo>
                  <a:lnTo>
                    <a:pt x="0" y="699"/>
                  </a:lnTo>
                  <a:lnTo>
                    <a:pt x="3" y="632"/>
                  </a:lnTo>
                  <a:lnTo>
                    <a:pt x="13" y="566"/>
                  </a:lnTo>
                  <a:lnTo>
                    <a:pt x="28" y="503"/>
                  </a:lnTo>
                  <a:lnTo>
                    <a:pt x="50" y="442"/>
                  </a:lnTo>
                  <a:lnTo>
                    <a:pt x="77" y="383"/>
                  </a:lnTo>
                  <a:lnTo>
                    <a:pt x="108" y="328"/>
                  </a:lnTo>
                  <a:lnTo>
                    <a:pt x="144" y="276"/>
                  </a:lnTo>
                  <a:lnTo>
                    <a:pt x="185" y="228"/>
                  </a:lnTo>
                  <a:lnTo>
                    <a:pt x="230" y="183"/>
                  </a:lnTo>
                  <a:lnTo>
                    <a:pt x="279" y="142"/>
                  </a:lnTo>
                  <a:lnTo>
                    <a:pt x="332" y="107"/>
                  </a:lnTo>
                  <a:lnTo>
                    <a:pt x="388" y="75"/>
                  </a:lnTo>
                  <a:lnTo>
                    <a:pt x="447" y="49"/>
                  </a:lnTo>
                  <a:lnTo>
                    <a:pt x="508" y="28"/>
                  </a:lnTo>
                  <a:lnTo>
                    <a:pt x="573" y="13"/>
                  </a:lnTo>
                  <a:lnTo>
                    <a:pt x="639" y="3"/>
                  </a:lnTo>
                  <a:lnTo>
                    <a:pt x="7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8" rIns="45715" bIns="22858" numCol="1" anchor="t" anchorCtr="0" compatLnSpc="1"/>
            <a:lstStyle/>
            <a:p>
              <a:endParaRPr lang="es-ES" sz="90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36 Grupo"/>
          <p:cNvGrpSpPr>
            <a:grpSpLocks noChangeAspect="1"/>
          </p:cNvGrpSpPr>
          <p:nvPr/>
        </p:nvGrpSpPr>
        <p:grpSpPr>
          <a:xfrm>
            <a:off x="8764273" y="2281505"/>
            <a:ext cx="403108" cy="414043"/>
            <a:chOff x="19123564" y="10510132"/>
            <a:chExt cx="1121635" cy="1152061"/>
          </a:xfrm>
          <a:solidFill>
            <a:schemeClr val="tx2"/>
          </a:solidFill>
        </p:grpSpPr>
        <p:grpSp>
          <p:nvGrpSpPr>
            <p:cNvPr id="44" name="Group 27"/>
            <p:cNvGrpSpPr>
              <a:grpSpLocks noChangeAspect="1"/>
            </p:cNvGrpSpPr>
            <p:nvPr/>
          </p:nvGrpSpPr>
          <p:grpSpPr bwMode="auto">
            <a:xfrm>
              <a:off x="19123564" y="10510132"/>
              <a:ext cx="521184" cy="516017"/>
              <a:chOff x="12867" y="5760"/>
              <a:chExt cx="1614" cy="1598"/>
            </a:xfrm>
            <a:grpFill/>
          </p:grpSpPr>
          <p:sp>
            <p:nvSpPr>
              <p:cNvPr id="53" name="Freeform 29"/>
              <p:cNvSpPr>
                <a:spLocks noEditPoints="1"/>
              </p:cNvSpPr>
              <p:nvPr/>
            </p:nvSpPr>
            <p:spPr bwMode="auto">
              <a:xfrm>
                <a:off x="12867" y="5760"/>
                <a:ext cx="1614" cy="1598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54" name="Freeform 30"/>
              <p:cNvSpPr>
                <a:spLocks noEditPoints="1"/>
              </p:cNvSpPr>
              <p:nvPr/>
            </p:nvSpPr>
            <p:spPr bwMode="auto">
              <a:xfrm>
                <a:off x="13321" y="6209"/>
                <a:ext cx="706" cy="69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55" name="Freeform 31"/>
              <p:cNvSpPr>
                <a:spLocks noEditPoints="1"/>
              </p:cNvSpPr>
              <p:nvPr/>
            </p:nvSpPr>
            <p:spPr bwMode="auto">
              <a:xfrm>
                <a:off x="13473" y="6359"/>
                <a:ext cx="403" cy="400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5" name="Group 27"/>
            <p:cNvGrpSpPr>
              <a:grpSpLocks noChangeAspect="1"/>
            </p:cNvGrpSpPr>
            <p:nvPr/>
          </p:nvGrpSpPr>
          <p:grpSpPr bwMode="auto">
            <a:xfrm>
              <a:off x="19666726" y="10532644"/>
              <a:ext cx="578473" cy="572738"/>
              <a:chOff x="12867" y="5760"/>
              <a:chExt cx="1614" cy="1598"/>
            </a:xfrm>
            <a:grpFill/>
          </p:grpSpPr>
          <p:sp>
            <p:nvSpPr>
              <p:cNvPr id="50" name="Freeform 29"/>
              <p:cNvSpPr>
                <a:spLocks noEditPoints="1"/>
              </p:cNvSpPr>
              <p:nvPr/>
            </p:nvSpPr>
            <p:spPr bwMode="auto">
              <a:xfrm>
                <a:off x="12867" y="5760"/>
                <a:ext cx="1614" cy="1598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51" name="Freeform 30"/>
              <p:cNvSpPr>
                <a:spLocks noEditPoints="1"/>
              </p:cNvSpPr>
              <p:nvPr/>
            </p:nvSpPr>
            <p:spPr bwMode="auto">
              <a:xfrm>
                <a:off x="13321" y="6209"/>
                <a:ext cx="706" cy="69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52" name="Freeform 31"/>
              <p:cNvSpPr>
                <a:spLocks noEditPoints="1"/>
              </p:cNvSpPr>
              <p:nvPr/>
            </p:nvSpPr>
            <p:spPr bwMode="auto">
              <a:xfrm>
                <a:off x="13473" y="6359"/>
                <a:ext cx="403" cy="400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6" name="Group 27"/>
            <p:cNvGrpSpPr>
              <a:grpSpLocks noChangeAspect="1"/>
            </p:cNvGrpSpPr>
            <p:nvPr/>
          </p:nvGrpSpPr>
          <p:grpSpPr bwMode="auto">
            <a:xfrm>
              <a:off x="19256683" y="10983234"/>
              <a:ext cx="685758" cy="678959"/>
              <a:chOff x="12867" y="5760"/>
              <a:chExt cx="1614" cy="1598"/>
            </a:xfrm>
            <a:grpFill/>
          </p:grpSpPr>
          <p:sp>
            <p:nvSpPr>
              <p:cNvPr id="47" name="Freeform 29"/>
              <p:cNvSpPr>
                <a:spLocks noEditPoints="1"/>
              </p:cNvSpPr>
              <p:nvPr/>
            </p:nvSpPr>
            <p:spPr bwMode="auto">
              <a:xfrm>
                <a:off x="12867" y="5760"/>
                <a:ext cx="1614" cy="1598"/>
              </a:xfrm>
              <a:custGeom>
                <a:avLst/>
                <a:gdLst>
                  <a:gd name="T0" fmla="*/ 1358 w 3226"/>
                  <a:gd name="T1" fmla="*/ 609 h 3195"/>
                  <a:gd name="T2" fmla="*/ 1146 w 3226"/>
                  <a:gd name="T3" fmla="*/ 711 h 3195"/>
                  <a:gd name="T4" fmla="*/ 974 w 3226"/>
                  <a:gd name="T5" fmla="*/ 686 h 3195"/>
                  <a:gd name="T6" fmla="*/ 725 w 3226"/>
                  <a:gd name="T7" fmla="*/ 1048 h 3195"/>
                  <a:gd name="T8" fmla="*/ 662 w 3226"/>
                  <a:gd name="T9" fmla="*/ 1270 h 3195"/>
                  <a:gd name="T10" fmla="*/ 540 w 3226"/>
                  <a:gd name="T11" fmla="*/ 1393 h 3195"/>
                  <a:gd name="T12" fmla="*/ 567 w 3226"/>
                  <a:gd name="T13" fmla="*/ 1815 h 3195"/>
                  <a:gd name="T14" fmla="*/ 683 w 3226"/>
                  <a:gd name="T15" fmla="*/ 1979 h 3195"/>
                  <a:gd name="T16" fmla="*/ 719 w 3226"/>
                  <a:gd name="T17" fmla="*/ 2176 h 3195"/>
                  <a:gd name="T18" fmla="*/ 1001 w 3226"/>
                  <a:gd name="T19" fmla="*/ 2494 h 3195"/>
                  <a:gd name="T20" fmla="*/ 1174 w 3226"/>
                  <a:gd name="T21" fmla="*/ 2495 h 3195"/>
                  <a:gd name="T22" fmla="*/ 1378 w 3226"/>
                  <a:gd name="T23" fmla="*/ 2609 h 3195"/>
                  <a:gd name="T24" fmla="*/ 1813 w 3226"/>
                  <a:gd name="T25" fmla="*/ 2690 h 3195"/>
                  <a:gd name="T26" fmla="*/ 1916 w 3226"/>
                  <a:gd name="T27" fmla="*/ 2552 h 3195"/>
                  <a:gd name="T28" fmla="*/ 2140 w 3226"/>
                  <a:gd name="T29" fmla="*/ 2475 h 3195"/>
                  <a:gd name="T30" fmla="*/ 2708 w 3226"/>
                  <a:gd name="T31" fmla="*/ 2490 h 3195"/>
                  <a:gd name="T32" fmla="*/ 2502 w 3226"/>
                  <a:gd name="T33" fmla="*/ 2089 h 3195"/>
                  <a:gd name="T34" fmla="*/ 2592 w 3226"/>
                  <a:gd name="T35" fmla="*/ 1872 h 3195"/>
                  <a:gd name="T36" fmla="*/ 3024 w 3226"/>
                  <a:gd name="T37" fmla="*/ 1733 h 3195"/>
                  <a:gd name="T38" fmla="*/ 2612 w 3226"/>
                  <a:gd name="T39" fmla="*/ 1345 h 3195"/>
                  <a:gd name="T40" fmla="*/ 2509 w 3226"/>
                  <a:gd name="T41" fmla="*/ 1135 h 3195"/>
                  <a:gd name="T42" fmla="*/ 2534 w 3226"/>
                  <a:gd name="T43" fmla="*/ 965 h 3195"/>
                  <a:gd name="T44" fmla="*/ 2170 w 3226"/>
                  <a:gd name="T45" fmla="*/ 718 h 3195"/>
                  <a:gd name="T46" fmla="*/ 1944 w 3226"/>
                  <a:gd name="T47" fmla="*/ 656 h 3195"/>
                  <a:gd name="T48" fmla="*/ 1820 w 3226"/>
                  <a:gd name="T49" fmla="*/ 535 h 3195"/>
                  <a:gd name="T50" fmla="*/ 1812 w 3226"/>
                  <a:gd name="T51" fmla="*/ 9 h 3195"/>
                  <a:gd name="T52" fmla="*/ 1940 w 3226"/>
                  <a:gd name="T53" fmla="*/ 131 h 3195"/>
                  <a:gd name="T54" fmla="*/ 2428 w 3226"/>
                  <a:gd name="T55" fmla="*/ 332 h 3195"/>
                  <a:gd name="T56" fmla="*/ 2605 w 3226"/>
                  <a:gd name="T57" fmla="*/ 335 h 3195"/>
                  <a:gd name="T58" fmla="*/ 2900 w 3226"/>
                  <a:gd name="T59" fmla="*/ 641 h 3195"/>
                  <a:gd name="T60" fmla="*/ 2876 w 3226"/>
                  <a:gd name="T61" fmla="*/ 816 h 3195"/>
                  <a:gd name="T62" fmla="*/ 3122 w 3226"/>
                  <a:gd name="T63" fmla="*/ 1287 h 3195"/>
                  <a:gd name="T64" fmla="*/ 3224 w 3226"/>
                  <a:gd name="T65" fmla="*/ 1431 h 3195"/>
                  <a:gd name="T66" fmla="*/ 3190 w 3226"/>
                  <a:gd name="T67" fmla="*/ 1848 h 3195"/>
                  <a:gd name="T68" fmla="*/ 2755 w 3226"/>
                  <a:gd name="T69" fmla="*/ 1990 h 3195"/>
                  <a:gd name="T70" fmla="*/ 2908 w 3226"/>
                  <a:gd name="T71" fmla="*/ 2465 h 3195"/>
                  <a:gd name="T72" fmla="*/ 2851 w 3226"/>
                  <a:gd name="T73" fmla="*/ 2632 h 3195"/>
                  <a:gd name="T74" fmla="*/ 2514 w 3226"/>
                  <a:gd name="T75" fmla="*/ 2882 h 3195"/>
                  <a:gd name="T76" fmla="*/ 2077 w 3226"/>
                  <a:gd name="T77" fmla="*/ 2703 h 3195"/>
                  <a:gd name="T78" fmla="*/ 1890 w 3226"/>
                  <a:gd name="T79" fmla="*/ 3139 h 3195"/>
                  <a:gd name="T80" fmla="*/ 1476 w 3226"/>
                  <a:gd name="T81" fmla="*/ 3195 h 3195"/>
                  <a:gd name="T82" fmla="*/ 1317 w 3226"/>
                  <a:gd name="T83" fmla="*/ 3118 h 3195"/>
                  <a:gd name="T84" fmla="*/ 1087 w 3226"/>
                  <a:gd name="T85" fmla="*/ 2675 h 3195"/>
                  <a:gd name="T86" fmla="*/ 682 w 3226"/>
                  <a:gd name="T87" fmla="*/ 2880 h 3195"/>
                  <a:gd name="T88" fmla="*/ 355 w 3226"/>
                  <a:gd name="T89" fmla="*/ 2607 h 3195"/>
                  <a:gd name="T90" fmla="*/ 324 w 3226"/>
                  <a:gd name="T91" fmla="*/ 2436 h 3195"/>
                  <a:gd name="T92" fmla="*/ 162 w 3226"/>
                  <a:gd name="T93" fmla="*/ 1929 h 3195"/>
                  <a:gd name="T94" fmla="*/ 22 w 3226"/>
                  <a:gd name="T95" fmla="*/ 1822 h 3195"/>
                  <a:gd name="T96" fmla="*/ 9 w 3226"/>
                  <a:gd name="T97" fmla="*/ 1401 h 3195"/>
                  <a:gd name="T98" fmla="*/ 132 w 3226"/>
                  <a:gd name="T99" fmla="*/ 1275 h 3195"/>
                  <a:gd name="T100" fmla="*/ 335 w 3226"/>
                  <a:gd name="T101" fmla="*/ 788 h 3195"/>
                  <a:gd name="T102" fmla="*/ 339 w 3226"/>
                  <a:gd name="T103" fmla="*/ 614 h 3195"/>
                  <a:gd name="T104" fmla="*/ 651 w 3226"/>
                  <a:gd name="T105" fmla="*/ 323 h 3195"/>
                  <a:gd name="T106" fmla="*/ 824 w 3226"/>
                  <a:gd name="T107" fmla="*/ 346 h 3195"/>
                  <a:gd name="T108" fmla="*/ 1300 w 3226"/>
                  <a:gd name="T109" fmla="*/ 102 h 3195"/>
                  <a:gd name="T110" fmla="*/ 1445 w 3226"/>
                  <a:gd name="T111" fmla="*/ 2 h 3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26" h="3195">
                    <a:moveTo>
                      <a:pt x="1476" y="200"/>
                    </a:moveTo>
                    <a:lnTo>
                      <a:pt x="1414" y="506"/>
                    </a:lnTo>
                    <a:lnTo>
                      <a:pt x="1405" y="535"/>
                    </a:lnTo>
                    <a:lnTo>
                      <a:pt x="1394" y="562"/>
                    </a:lnTo>
                    <a:lnTo>
                      <a:pt x="1378" y="586"/>
                    </a:lnTo>
                    <a:lnTo>
                      <a:pt x="1358" y="609"/>
                    </a:lnTo>
                    <a:lnTo>
                      <a:pt x="1335" y="628"/>
                    </a:lnTo>
                    <a:lnTo>
                      <a:pt x="1311" y="643"/>
                    </a:lnTo>
                    <a:lnTo>
                      <a:pt x="1283" y="656"/>
                    </a:lnTo>
                    <a:lnTo>
                      <a:pt x="1227" y="676"/>
                    </a:lnTo>
                    <a:lnTo>
                      <a:pt x="1174" y="701"/>
                    </a:lnTo>
                    <a:lnTo>
                      <a:pt x="1146" y="711"/>
                    </a:lnTo>
                    <a:lnTo>
                      <a:pt x="1117" y="718"/>
                    </a:lnTo>
                    <a:lnTo>
                      <a:pt x="1087" y="720"/>
                    </a:lnTo>
                    <a:lnTo>
                      <a:pt x="1057" y="718"/>
                    </a:lnTo>
                    <a:lnTo>
                      <a:pt x="1028" y="711"/>
                    </a:lnTo>
                    <a:lnTo>
                      <a:pt x="1001" y="701"/>
                    </a:lnTo>
                    <a:lnTo>
                      <a:pt x="974" y="686"/>
                    </a:lnTo>
                    <a:lnTo>
                      <a:pt x="711" y="513"/>
                    </a:lnTo>
                    <a:lnTo>
                      <a:pt x="518" y="705"/>
                    </a:lnTo>
                    <a:lnTo>
                      <a:pt x="693" y="965"/>
                    </a:lnTo>
                    <a:lnTo>
                      <a:pt x="708" y="992"/>
                    </a:lnTo>
                    <a:lnTo>
                      <a:pt x="719" y="1019"/>
                    </a:lnTo>
                    <a:lnTo>
                      <a:pt x="725" y="1048"/>
                    </a:lnTo>
                    <a:lnTo>
                      <a:pt x="727" y="1077"/>
                    </a:lnTo>
                    <a:lnTo>
                      <a:pt x="725" y="1106"/>
                    </a:lnTo>
                    <a:lnTo>
                      <a:pt x="718" y="1135"/>
                    </a:lnTo>
                    <a:lnTo>
                      <a:pt x="706" y="1163"/>
                    </a:lnTo>
                    <a:lnTo>
                      <a:pt x="683" y="1216"/>
                    </a:lnTo>
                    <a:lnTo>
                      <a:pt x="662" y="1270"/>
                    </a:lnTo>
                    <a:lnTo>
                      <a:pt x="650" y="1298"/>
                    </a:lnTo>
                    <a:lnTo>
                      <a:pt x="634" y="1323"/>
                    </a:lnTo>
                    <a:lnTo>
                      <a:pt x="615" y="1345"/>
                    </a:lnTo>
                    <a:lnTo>
                      <a:pt x="592" y="1364"/>
                    </a:lnTo>
                    <a:lnTo>
                      <a:pt x="567" y="1381"/>
                    </a:lnTo>
                    <a:lnTo>
                      <a:pt x="540" y="1393"/>
                    </a:lnTo>
                    <a:lnTo>
                      <a:pt x="511" y="1401"/>
                    </a:lnTo>
                    <a:lnTo>
                      <a:pt x="202" y="1461"/>
                    </a:lnTo>
                    <a:lnTo>
                      <a:pt x="202" y="1733"/>
                    </a:lnTo>
                    <a:lnTo>
                      <a:pt x="511" y="1794"/>
                    </a:lnTo>
                    <a:lnTo>
                      <a:pt x="540" y="1802"/>
                    </a:lnTo>
                    <a:lnTo>
                      <a:pt x="567" y="1815"/>
                    </a:lnTo>
                    <a:lnTo>
                      <a:pt x="593" y="1831"/>
                    </a:lnTo>
                    <a:lnTo>
                      <a:pt x="615" y="1850"/>
                    </a:lnTo>
                    <a:lnTo>
                      <a:pt x="634" y="1872"/>
                    </a:lnTo>
                    <a:lnTo>
                      <a:pt x="650" y="1897"/>
                    </a:lnTo>
                    <a:lnTo>
                      <a:pt x="662" y="1925"/>
                    </a:lnTo>
                    <a:lnTo>
                      <a:pt x="683" y="1979"/>
                    </a:lnTo>
                    <a:lnTo>
                      <a:pt x="707" y="2032"/>
                    </a:lnTo>
                    <a:lnTo>
                      <a:pt x="718" y="2060"/>
                    </a:lnTo>
                    <a:lnTo>
                      <a:pt x="725" y="2089"/>
                    </a:lnTo>
                    <a:lnTo>
                      <a:pt x="727" y="2118"/>
                    </a:lnTo>
                    <a:lnTo>
                      <a:pt x="725" y="2148"/>
                    </a:lnTo>
                    <a:lnTo>
                      <a:pt x="719" y="2176"/>
                    </a:lnTo>
                    <a:lnTo>
                      <a:pt x="708" y="2204"/>
                    </a:lnTo>
                    <a:lnTo>
                      <a:pt x="693" y="2230"/>
                    </a:lnTo>
                    <a:lnTo>
                      <a:pt x="518" y="2490"/>
                    </a:lnTo>
                    <a:lnTo>
                      <a:pt x="713" y="2682"/>
                    </a:lnTo>
                    <a:lnTo>
                      <a:pt x="974" y="2509"/>
                    </a:lnTo>
                    <a:lnTo>
                      <a:pt x="1001" y="2494"/>
                    </a:lnTo>
                    <a:lnTo>
                      <a:pt x="1028" y="2484"/>
                    </a:lnTo>
                    <a:lnTo>
                      <a:pt x="1057" y="2478"/>
                    </a:lnTo>
                    <a:lnTo>
                      <a:pt x="1087" y="2475"/>
                    </a:lnTo>
                    <a:lnTo>
                      <a:pt x="1117" y="2478"/>
                    </a:lnTo>
                    <a:lnTo>
                      <a:pt x="1146" y="2485"/>
                    </a:lnTo>
                    <a:lnTo>
                      <a:pt x="1174" y="2495"/>
                    </a:lnTo>
                    <a:lnTo>
                      <a:pt x="1228" y="2519"/>
                    </a:lnTo>
                    <a:lnTo>
                      <a:pt x="1283" y="2540"/>
                    </a:lnTo>
                    <a:lnTo>
                      <a:pt x="1311" y="2552"/>
                    </a:lnTo>
                    <a:lnTo>
                      <a:pt x="1336" y="2567"/>
                    </a:lnTo>
                    <a:lnTo>
                      <a:pt x="1359" y="2587"/>
                    </a:lnTo>
                    <a:lnTo>
                      <a:pt x="1378" y="2609"/>
                    </a:lnTo>
                    <a:lnTo>
                      <a:pt x="1394" y="2634"/>
                    </a:lnTo>
                    <a:lnTo>
                      <a:pt x="1406" y="2660"/>
                    </a:lnTo>
                    <a:lnTo>
                      <a:pt x="1415" y="2690"/>
                    </a:lnTo>
                    <a:lnTo>
                      <a:pt x="1476" y="2995"/>
                    </a:lnTo>
                    <a:lnTo>
                      <a:pt x="1750" y="2995"/>
                    </a:lnTo>
                    <a:lnTo>
                      <a:pt x="1813" y="2690"/>
                    </a:lnTo>
                    <a:lnTo>
                      <a:pt x="1821" y="2660"/>
                    </a:lnTo>
                    <a:lnTo>
                      <a:pt x="1832" y="2634"/>
                    </a:lnTo>
                    <a:lnTo>
                      <a:pt x="1849" y="2609"/>
                    </a:lnTo>
                    <a:lnTo>
                      <a:pt x="1868" y="2587"/>
                    </a:lnTo>
                    <a:lnTo>
                      <a:pt x="1891" y="2567"/>
                    </a:lnTo>
                    <a:lnTo>
                      <a:pt x="1916" y="2552"/>
                    </a:lnTo>
                    <a:lnTo>
                      <a:pt x="1944" y="2540"/>
                    </a:lnTo>
                    <a:lnTo>
                      <a:pt x="1998" y="2519"/>
                    </a:lnTo>
                    <a:lnTo>
                      <a:pt x="2052" y="2495"/>
                    </a:lnTo>
                    <a:lnTo>
                      <a:pt x="2081" y="2485"/>
                    </a:lnTo>
                    <a:lnTo>
                      <a:pt x="2110" y="2478"/>
                    </a:lnTo>
                    <a:lnTo>
                      <a:pt x="2140" y="2475"/>
                    </a:lnTo>
                    <a:lnTo>
                      <a:pt x="2170" y="2478"/>
                    </a:lnTo>
                    <a:lnTo>
                      <a:pt x="2198" y="2484"/>
                    </a:lnTo>
                    <a:lnTo>
                      <a:pt x="2226" y="2494"/>
                    </a:lnTo>
                    <a:lnTo>
                      <a:pt x="2252" y="2509"/>
                    </a:lnTo>
                    <a:lnTo>
                      <a:pt x="2514" y="2682"/>
                    </a:lnTo>
                    <a:lnTo>
                      <a:pt x="2708" y="2490"/>
                    </a:lnTo>
                    <a:lnTo>
                      <a:pt x="2534" y="2230"/>
                    </a:lnTo>
                    <a:lnTo>
                      <a:pt x="2518" y="2204"/>
                    </a:lnTo>
                    <a:lnTo>
                      <a:pt x="2508" y="2176"/>
                    </a:lnTo>
                    <a:lnTo>
                      <a:pt x="2502" y="2148"/>
                    </a:lnTo>
                    <a:lnTo>
                      <a:pt x="2500" y="2118"/>
                    </a:lnTo>
                    <a:lnTo>
                      <a:pt x="2502" y="2089"/>
                    </a:lnTo>
                    <a:lnTo>
                      <a:pt x="2509" y="2060"/>
                    </a:lnTo>
                    <a:lnTo>
                      <a:pt x="2520" y="2032"/>
                    </a:lnTo>
                    <a:lnTo>
                      <a:pt x="2544" y="1979"/>
                    </a:lnTo>
                    <a:lnTo>
                      <a:pt x="2565" y="1925"/>
                    </a:lnTo>
                    <a:lnTo>
                      <a:pt x="2577" y="1897"/>
                    </a:lnTo>
                    <a:lnTo>
                      <a:pt x="2592" y="1872"/>
                    </a:lnTo>
                    <a:lnTo>
                      <a:pt x="2612" y="1849"/>
                    </a:lnTo>
                    <a:lnTo>
                      <a:pt x="2635" y="1831"/>
                    </a:lnTo>
                    <a:lnTo>
                      <a:pt x="2659" y="1815"/>
                    </a:lnTo>
                    <a:lnTo>
                      <a:pt x="2686" y="1802"/>
                    </a:lnTo>
                    <a:lnTo>
                      <a:pt x="2716" y="1794"/>
                    </a:lnTo>
                    <a:lnTo>
                      <a:pt x="3024" y="1733"/>
                    </a:lnTo>
                    <a:lnTo>
                      <a:pt x="3024" y="1461"/>
                    </a:lnTo>
                    <a:lnTo>
                      <a:pt x="2716" y="1400"/>
                    </a:lnTo>
                    <a:lnTo>
                      <a:pt x="2686" y="1392"/>
                    </a:lnTo>
                    <a:lnTo>
                      <a:pt x="2659" y="1381"/>
                    </a:lnTo>
                    <a:lnTo>
                      <a:pt x="2635" y="1364"/>
                    </a:lnTo>
                    <a:lnTo>
                      <a:pt x="2612" y="1345"/>
                    </a:lnTo>
                    <a:lnTo>
                      <a:pt x="2592" y="1323"/>
                    </a:lnTo>
                    <a:lnTo>
                      <a:pt x="2577" y="1298"/>
                    </a:lnTo>
                    <a:lnTo>
                      <a:pt x="2564" y="1270"/>
                    </a:lnTo>
                    <a:lnTo>
                      <a:pt x="2544" y="1215"/>
                    </a:lnTo>
                    <a:lnTo>
                      <a:pt x="2520" y="1163"/>
                    </a:lnTo>
                    <a:lnTo>
                      <a:pt x="2509" y="1135"/>
                    </a:lnTo>
                    <a:lnTo>
                      <a:pt x="2502" y="1106"/>
                    </a:lnTo>
                    <a:lnTo>
                      <a:pt x="2500" y="1077"/>
                    </a:lnTo>
                    <a:lnTo>
                      <a:pt x="2502" y="1048"/>
                    </a:lnTo>
                    <a:lnTo>
                      <a:pt x="2508" y="1019"/>
                    </a:lnTo>
                    <a:lnTo>
                      <a:pt x="2519" y="992"/>
                    </a:lnTo>
                    <a:lnTo>
                      <a:pt x="2534" y="965"/>
                    </a:lnTo>
                    <a:lnTo>
                      <a:pt x="2708" y="705"/>
                    </a:lnTo>
                    <a:lnTo>
                      <a:pt x="2514" y="513"/>
                    </a:lnTo>
                    <a:lnTo>
                      <a:pt x="2252" y="686"/>
                    </a:lnTo>
                    <a:lnTo>
                      <a:pt x="2225" y="701"/>
                    </a:lnTo>
                    <a:lnTo>
                      <a:pt x="2197" y="711"/>
                    </a:lnTo>
                    <a:lnTo>
                      <a:pt x="2170" y="718"/>
                    </a:lnTo>
                    <a:lnTo>
                      <a:pt x="2140" y="720"/>
                    </a:lnTo>
                    <a:lnTo>
                      <a:pt x="2110" y="718"/>
                    </a:lnTo>
                    <a:lnTo>
                      <a:pt x="2081" y="711"/>
                    </a:lnTo>
                    <a:lnTo>
                      <a:pt x="2052" y="700"/>
                    </a:lnTo>
                    <a:lnTo>
                      <a:pt x="1998" y="676"/>
                    </a:lnTo>
                    <a:lnTo>
                      <a:pt x="1944" y="656"/>
                    </a:lnTo>
                    <a:lnTo>
                      <a:pt x="1916" y="643"/>
                    </a:lnTo>
                    <a:lnTo>
                      <a:pt x="1890" y="628"/>
                    </a:lnTo>
                    <a:lnTo>
                      <a:pt x="1868" y="609"/>
                    </a:lnTo>
                    <a:lnTo>
                      <a:pt x="1849" y="586"/>
                    </a:lnTo>
                    <a:lnTo>
                      <a:pt x="1832" y="562"/>
                    </a:lnTo>
                    <a:lnTo>
                      <a:pt x="1820" y="535"/>
                    </a:lnTo>
                    <a:lnTo>
                      <a:pt x="1813" y="506"/>
                    </a:lnTo>
                    <a:lnTo>
                      <a:pt x="1750" y="200"/>
                    </a:lnTo>
                    <a:lnTo>
                      <a:pt x="1476" y="200"/>
                    </a:lnTo>
                    <a:close/>
                    <a:moveTo>
                      <a:pt x="1750" y="0"/>
                    </a:moveTo>
                    <a:lnTo>
                      <a:pt x="1782" y="2"/>
                    </a:lnTo>
                    <a:lnTo>
                      <a:pt x="1812" y="9"/>
                    </a:lnTo>
                    <a:lnTo>
                      <a:pt x="1840" y="20"/>
                    </a:lnTo>
                    <a:lnTo>
                      <a:pt x="1866" y="36"/>
                    </a:lnTo>
                    <a:lnTo>
                      <a:pt x="1889" y="55"/>
                    </a:lnTo>
                    <a:lnTo>
                      <a:pt x="1910" y="78"/>
                    </a:lnTo>
                    <a:lnTo>
                      <a:pt x="1927" y="102"/>
                    </a:lnTo>
                    <a:lnTo>
                      <a:pt x="1940" y="131"/>
                    </a:lnTo>
                    <a:lnTo>
                      <a:pt x="1948" y="160"/>
                    </a:lnTo>
                    <a:lnTo>
                      <a:pt x="2010" y="467"/>
                    </a:lnTo>
                    <a:lnTo>
                      <a:pt x="2076" y="491"/>
                    </a:lnTo>
                    <a:lnTo>
                      <a:pt x="2140" y="520"/>
                    </a:lnTo>
                    <a:lnTo>
                      <a:pt x="2403" y="346"/>
                    </a:lnTo>
                    <a:lnTo>
                      <a:pt x="2428" y="332"/>
                    </a:lnTo>
                    <a:lnTo>
                      <a:pt x="2456" y="322"/>
                    </a:lnTo>
                    <a:lnTo>
                      <a:pt x="2485" y="316"/>
                    </a:lnTo>
                    <a:lnTo>
                      <a:pt x="2514" y="314"/>
                    </a:lnTo>
                    <a:lnTo>
                      <a:pt x="2546" y="316"/>
                    </a:lnTo>
                    <a:lnTo>
                      <a:pt x="2576" y="323"/>
                    </a:lnTo>
                    <a:lnTo>
                      <a:pt x="2605" y="335"/>
                    </a:lnTo>
                    <a:lnTo>
                      <a:pt x="2633" y="351"/>
                    </a:lnTo>
                    <a:lnTo>
                      <a:pt x="2657" y="372"/>
                    </a:lnTo>
                    <a:lnTo>
                      <a:pt x="2851" y="564"/>
                    </a:lnTo>
                    <a:lnTo>
                      <a:pt x="2872" y="588"/>
                    </a:lnTo>
                    <a:lnTo>
                      <a:pt x="2887" y="614"/>
                    </a:lnTo>
                    <a:lnTo>
                      <a:pt x="2900" y="641"/>
                    </a:lnTo>
                    <a:lnTo>
                      <a:pt x="2907" y="671"/>
                    </a:lnTo>
                    <a:lnTo>
                      <a:pt x="2910" y="701"/>
                    </a:lnTo>
                    <a:lnTo>
                      <a:pt x="2908" y="730"/>
                    </a:lnTo>
                    <a:lnTo>
                      <a:pt x="2903" y="760"/>
                    </a:lnTo>
                    <a:lnTo>
                      <a:pt x="2891" y="788"/>
                    </a:lnTo>
                    <a:lnTo>
                      <a:pt x="2876" y="816"/>
                    </a:lnTo>
                    <a:lnTo>
                      <a:pt x="2702" y="1076"/>
                    </a:lnTo>
                    <a:lnTo>
                      <a:pt x="2730" y="1140"/>
                    </a:lnTo>
                    <a:lnTo>
                      <a:pt x="2755" y="1205"/>
                    </a:lnTo>
                    <a:lnTo>
                      <a:pt x="3065" y="1265"/>
                    </a:lnTo>
                    <a:lnTo>
                      <a:pt x="3094" y="1275"/>
                    </a:lnTo>
                    <a:lnTo>
                      <a:pt x="3122" y="1287"/>
                    </a:lnTo>
                    <a:lnTo>
                      <a:pt x="3148" y="1304"/>
                    </a:lnTo>
                    <a:lnTo>
                      <a:pt x="3171" y="1324"/>
                    </a:lnTo>
                    <a:lnTo>
                      <a:pt x="3190" y="1347"/>
                    </a:lnTo>
                    <a:lnTo>
                      <a:pt x="3206" y="1373"/>
                    </a:lnTo>
                    <a:lnTo>
                      <a:pt x="3217" y="1401"/>
                    </a:lnTo>
                    <a:lnTo>
                      <a:pt x="3224" y="1431"/>
                    </a:lnTo>
                    <a:lnTo>
                      <a:pt x="3226" y="1461"/>
                    </a:lnTo>
                    <a:lnTo>
                      <a:pt x="3226" y="1733"/>
                    </a:lnTo>
                    <a:lnTo>
                      <a:pt x="3224" y="1765"/>
                    </a:lnTo>
                    <a:lnTo>
                      <a:pt x="3217" y="1794"/>
                    </a:lnTo>
                    <a:lnTo>
                      <a:pt x="3206" y="1822"/>
                    </a:lnTo>
                    <a:lnTo>
                      <a:pt x="3190" y="1848"/>
                    </a:lnTo>
                    <a:lnTo>
                      <a:pt x="3171" y="1871"/>
                    </a:lnTo>
                    <a:lnTo>
                      <a:pt x="3148" y="1891"/>
                    </a:lnTo>
                    <a:lnTo>
                      <a:pt x="3122" y="1908"/>
                    </a:lnTo>
                    <a:lnTo>
                      <a:pt x="3094" y="1921"/>
                    </a:lnTo>
                    <a:lnTo>
                      <a:pt x="3065" y="1929"/>
                    </a:lnTo>
                    <a:lnTo>
                      <a:pt x="2755" y="1990"/>
                    </a:lnTo>
                    <a:lnTo>
                      <a:pt x="2730" y="2056"/>
                    </a:lnTo>
                    <a:lnTo>
                      <a:pt x="2702" y="2119"/>
                    </a:lnTo>
                    <a:lnTo>
                      <a:pt x="2876" y="2379"/>
                    </a:lnTo>
                    <a:lnTo>
                      <a:pt x="2891" y="2406"/>
                    </a:lnTo>
                    <a:lnTo>
                      <a:pt x="2903" y="2436"/>
                    </a:lnTo>
                    <a:lnTo>
                      <a:pt x="2908" y="2465"/>
                    </a:lnTo>
                    <a:lnTo>
                      <a:pt x="2910" y="2495"/>
                    </a:lnTo>
                    <a:lnTo>
                      <a:pt x="2907" y="2524"/>
                    </a:lnTo>
                    <a:lnTo>
                      <a:pt x="2900" y="2554"/>
                    </a:lnTo>
                    <a:lnTo>
                      <a:pt x="2887" y="2582"/>
                    </a:lnTo>
                    <a:lnTo>
                      <a:pt x="2872" y="2607"/>
                    </a:lnTo>
                    <a:lnTo>
                      <a:pt x="2851" y="2632"/>
                    </a:lnTo>
                    <a:lnTo>
                      <a:pt x="2657" y="2824"/>
                    </a:lnTo>
                    <a:lnTo>
                      <a:pt x="2633" y="2844"/>
                    </a:lnTo>
                    <a:lnTo>
                      <a:pt x="2605" y="2860"/>
                    </a:lnTo>
                    <a:lnTo>
                      <a:pt x="2576" y="2873"/>
                    </a:lnTo>
                    <a:lnTo>
                      <a:pt x="2546" y="2880"/>
                    </a:lnTo>
                    <a:lnTo>
                      <a:pt x="2514" y="2882"/>
                    </a:lnTo>
                    <a:lnTo>
                      <a:pt x="2485" y="2880"/>
                    </a:lnTo>
                    <a:lnTo>
                      <a:pt x="2457" y="2874"/>
                    </a:lnTo>
                    <a:lnTo>
                      <a:pt x="2429" y="2864"/>
                    </a:lnTo>
                    <a:lnTo>
                      <a:pt x="2403" y="2848"/>
                    </a:lnTo>
                    <a:lnTo>
                      <a:pt x="2140" y="2675"/>
                    </a:lnTo>
                    <a:lnTo>
                      <a:pt x="2077" y="2703"/>
                    </a:lnTo>
                    <a:lnTo>
                      <a:pt x="2010" y="2729"/>
                    </a:lnTo>
                    <a:lnTo>
                      <a:pt x="1948" y="3034"/>
                    </a:lnTo>
                    <a:lnTo>
                      <a:pt x="1940" y="3065"/>
                    </a:lnTo>
                    <a:lnTo>
                      <a:pt x="1927" y="3092"/>
                    </a:lnTo>
                    <a:lnTo>
                      <a:pt x="1910" y="3118"/>
                    </a:lnTo>
                    <a:lnTo>
                      <a:pt x="1890" y="3139"/>
                    </a:lnTo>
                    <a:lnTo>
                      <a:pt x="1866" y="3159"/>
                    </a:lnTo>
                    <a:lnTo>
                      <a:pt x="1841" y="3174"/>
                    </a:lnTo>
                    <a:lnTo>
                      <a:pt x="1812" y="3185"/>
                    </a:lnTo>
                    <a:lnTo>
                      <a:pt x="1782" y="3192"/>
                    </a:lnTo>
                    <a:lnTo>
                      <a:pt x="1750" y="3195"/>
                    </a:lnTo>
                    <a:lnTo>
                      <a:pt x="1476" y="3195"/>
                    </a:lnTo>
                    <a:lnTo>
                      <a:pt x="1445" y="3192"/>
                    </a:lnTo>
                    <a:lnTo>
                      <a:pt x="1415" y="3185"/>
                    </a:lnTo>
                    <a:lnTo>
                      <a:pt x="1386" y="3174"/>
                    </a:lnTo>
                    <a:lnTo>
                      <a:pt x="1360" y="3159"/>
                    </a:lnTo>
                    <a:lnTo>
                      <a:pt x="1337" y="3140"/>
                    </a:lnTo>
                    <a:lnTo>
                      <a:pt x="1317" y="3118"/>
                    </a:lnTo>
                    <a:lnTo>
                      <a:pt x="1300" y="3092"/>
                    </a:lnTo>
                    <a:lnTo>
                      <a:pt x="1287" y="3065"/>
                    </a:lnTo>
                    <a:lnTo>
                      <a:pt x="1279" y="3034"/>
                    </a:lnTo>
                    <a:lnTo>
                      <a:pt x="1217" y="2729"/>
                    </a:lnTo>
                    <a:lnTo>
                      <a:pt x="1151" y="2703"/>
                    </a:lnTo>
                    <a:lnTo>
                      <a:pt x="1087" y="2675"/>
                    </a:lnTo>
                    <a:lnTo>
                      <a:pt x="824" y="2848"/>
                    </a:lnTo>
                    <a:lnTo>
                      <a:pt x="798" y="2864"/>
                    </a:lnTo>
                    <a:lnTo>
                      <a:pt x="770" y="2874"/>
                    </a:lnTo>
                    <a:lnTo>
                      <a:pt x="741" y="2880"/>
                    </a:lnTo>
                    <a:lnTo>
                      <a:pt x="713" y="2882"/>
                    </a:lnTo>
                    <a:lnTo>
                      <a:pt x="682" y="2880"/>
                    </a:lnTo>
                    <a:lnTo>
                      <a:pt x="651" y="2873"/>
                    </a:lnTo>
                    <a:lnTo>
                      <a:pt x="622" y="2860"/>
                    </a:lnTo>
                    <a:lnTo>
                      <a:pt x="595" y="2844"/>
                    </a:lnTo>
                    <a:lnTo>
                      <a:pt x="570" y="2824"/>
                    </a:lnTo>
                    <a:lnTo>
                      <a:pt x="375" y="2632"/>
                    </a:lnTo>
                    <a:lnTo>
                      <a:pt x="355" y="2607"/>
                    </a:lnTo>
                    <a:lnTo>
                      <a:pt x="339" y="2582"/>
                    </a:lnTo>
                    <a:lnTo>
                      <a:pt x="327" y="2554"/>
                    </a:lnTo>
                    <a:lnTo>
                      <a:pt x="320" y="2524"/>
                    </a:lnTo>
                    <a:lnTo>
                      <a:pt x="317" y="2495"/>
                    </a:lnTo>
                    <a:lnTo>
                      <a:pt x="319" y="2465"/>
                    </a:lnTo>
                    <a:lnTo>
                      <a:pt x="324" y="2436"/>
                    </a:lnTo>
                    <a:lnTo>
                      <a:pt x="335" y="2406"/>
                    </a:lnTo>
                    <a:lnTo>
                      <a:pt x="351" y="2379"/>
                    </a:lnTo>
                    <a:lnTo>
                      <a:pt x="526" y="2119"/>
                    </a:lnTo>
                    <a:lnTo>
                      <a:pt x="497" y="2056"/>
                    </a:lnTo>
                    <a:lnTo>
                      <a:pt x="471" y="1990"/>
                    </a:lnTo>
                    <a:lnTo>
                      <a:pt x="162" y="1929"/>
                    </a:lnTo>
                    <a:lnTo>
                      <a:pt x="132" y="1921"/>
                    </a:lnTo>
                    <a:lnTo>
                      <a:pt x="104" y="1908"/>
                    </a:lnTo>
                    <a:lnTo>
                      <a:pt x="78" y="1891"/>
                    </a:lnTo>
                    <a:lnTo>
                      <a:pt x="56" y="1871"/>
                    </a:lnTo>
                    <a:lnTo>
                      <a:pt x="37" y="1848"/>
                    </a:lnTo>
                    <a:lnTo>
                      <a:pt x="22" y="1822"/>
                    </a:lnTo>
                    <a:lnTo>
                      <a:pt x="9" y="1794"/>
                    </a:lnTo>
                    <a:lnTo>
                      <a:pt x="2" y="1765"/>
                    </a:lnTo>
                    <a:lnTo>
                      <a:pt x="0" y="1733"/>
                    </a:lnTo>
                    <a:lnTo>
                      <a:pt x="0" y="1461"/>
                    </a:lnTo>
                    <a:lnTo>
                      <a:pt x="2" y="1431"/>
                    </a:lnTo>
                    <a:lnTo>
                      <a:pt x="9" y="1401"/>
                    </a:lnTo>
                    <a:lnTo>
                      <a:pt x="22" y="1373"/>
                    </a:lnTo>
                    <a:lnTo>
                      <a:pt x="37" y="1347"/>
                    </a:lnTo>
                    <a:lnTo>
                      <a:pt x="56" y="1324"/>
                    </a:lnTo>
                    <a:lnTo>
                      <a:pt x="78" y="1304"/>
                    </a:lnTo>
                    <a:lnTo>
                      <a:pt x="104" y="1287"/>
                    </a:lnTo>
                    <a:lnTo>
                      <a:pt x="132" y="1275"/>
                    </a:lnTo>
                    <a:lnTo>
                      <a:pt x="162" y="1265"/>
                    </a:lnTo>
                    <a:lnTo>
                      <a:pt x="471" y="1205"/>
                    </a:lnTo>
                    <a:lnTo>
                      <a:pt x="497" y="1140"/>
                    </a:lnTo>
                    <a:lnTo>
                      <a:pt x="526" y="1076"/>
                    </a:lnTo>
                    <a:lnTo>
                      <a:pt x="351" y="816"/>
                    </a:lnTo>
                    <a:lnTo>
                      <a:pt x="335" y="788"/>
                    </a:lnTo>
                    <a:lnTo>
                      <a:pt x="324" y="760"/>
                    </a:lnTo>
                    <a:lnTo>
                      <a:pt x="319" y="730"/>
                    </a:lnTo>
                    <a:lnTo>
                      <a:pt x="317" y="701"/>
                    </a:lnTo>
                    <a:lnTo>
                      <a:pt x="320" y="671"/>
                    </a:lnTo>
                    <a:lnTo>
                      <a:pt x="327" y="641"/>
                    </a:lnTo>
                    <a:lnTo>
                      <a:pt x="339" y="614"/>
                    </a:lnTo>
                    <a:lnTo>
                      <a:pt x="355" y="588"/>
                    </a:lnTo>
                    <a:lnTo>
                      <a:pt x="375" y="564"/>
                    </a:lnTo>
                    <a:lnTo>
                      <a:pt x="570" y="372"/>
                    </a:lnTo>
                    <a:lnTo>
                      <a:pt x="595" y="351"/>
                    </a:lnTo>
                    <a:lnTo>
                      <a:pt x="622" y="335"/>
                    </a:lnTo>
                    <a:lnTo>
                      <a:pt x="651" y="323"/>
                    </a:lnTo>
                    <a:lnTo>
                      <a:pt x="682" y="316"/>
                    </a:lnTo>
                    <a:lnTo>
                      <a:pt x="713" y="314"/>
                    </a:lnTo>
                    <a:lnTo>
                      <a:pt x="741" y="316"/>
                    </a:lnTo>
                    <a:lnTo>
                      <a:pt x="770" y="322"/>
                    </a:lnTo>
                    <a:lnTo>
                      <a:pt x="798" y="332"/>
                    </a:lnTo>
                    <a:lnTo>
                      <a:pt x="824" y="346"/>
                    </a:lnTo>
                    <a:lnTo>
                      <a:pt x="1087" y="520"/>
                    </a:lnTo>
                    <a:lnTo>
                      <a:pt x="1151" y="492"/>
                    </a:lnTo>
                    <a:lnTo>
                      <a:pt x="1217" y="467"/>
                    </a:lnTo>
                    <a:lnTo>
                      <a:pt x="1279" y="160"/>
                    </a:lnTo>
                    <a:lnTo>
                      <a:pt x="1287" y="131"/>
                    </a:lnTo>
                    <a:lnTo>
                      <a:pt x="1300" y="102"/>
                    </a:lnTo>
                    <a:lnTo>
                      <a:pt x="1317" y="78"/>
                    </a:lnTo>
                    <a:lnTo>
                      <a:pt x="1337" y="55"/>
                    </a:lnTo>
                    <a:lnTo>
                      <a:pt x="1360" y="36"/>
                    </a:lnTo>
                    <a:lnTo>
                      <a:pt x="1386" y="20"/>
                    </a:lnTo>
                    <a:lnTo>
                      <a:pt x="1415" y="9"/>
                    </a:lnTo>
                    <a:lnTo>
                      <a:pt x="1445" y="2"/>
                    </a:lnTo>
                    <a:lnTo>
                      <a:pt x="1476" y="0"/>
                    </a:lnTo>
                    <a:lnTo>
                      <a:pt x="17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48" name="Freeform 30"/>
              <p:cNvSpPr>
                <a:spLocks noEditPoints="1"/>
              </p:cNvSpPr>
              <p:nvPr/>
            </p:nvSpPr>
            <p:spPr bwMode="auto">
              <a:xfrm>
                <a:off x="13321" y="6209"/>
                <a:ext cx="706" cy="699"/>
              </a:xfrm>
              <a:custGeom>
                <a:avLst/>
                <a:gdLst>
                  <a:gd name="T0" fmla="*/ 582 w 1412"/>
                  <a:gd name="T1" fmla="*/ 100 h 1398"/>
                  <a:gd name="T2" fmla="*/ 412 w 1412"/>
                  <a:gd name="T3" fmla="*/ 161 h 1398"/>
                  <a:gd name="T4" fmla="*/ 270 w 1412"/>
                  <a:gd name="T5" fmla="*/ 266 h 1398"/>
                  <a:gd name="T6" fmla="*/ 163 w 1412"/>
                  <a:gd name="T7" fmla="*/ 407 h 1398"/>
                  <a:gd name="T8" fmla="*/ 101 w 1412"/>
                  <a:gd name="T9" fmla="*/ 576 h 1398"/>
                  <a:gd name="T10" fmla="*/ 92 w 1412"/>
                  <a:gd name="T11" fmla="*/ 762 h 1398"/>
                  <a:gd name="T12" fmla="*/ 138 w 1412"/>
                  <a:gd name="T13" fmla="*/ 936 h 1398"/>
                  <a:gd name="T14" fmla="*/ 229 w 1412"/>
                  <a:gd name="T15" fmla="*/ 1087 h 1398"/>
                  <a:gd name="T16" fmla="*/ 361 w 1412"/>
                  <a:gd name="T17" fmla="*/ 1206 h 1398"/>
                  <a:gd name="T18" fmla="*/ 523 w 1412"/>
                  <a:gd name="T19" fmla="*/ 1282 h 1398"/>
                  <a:gd name="T20" fmla="*/ 707 w 1412"/>
                  <a:gd name="T21" fmla="*/ 1310 h 1398"/>
                  <a:gd name="T22" fmla="*/ 890 w 1412"/>
                  <a:gd name="T23" fmla="*/ 1282 h 1398"/>
                  <a:gd name="T24" fmla="*/ 1051 w 1412"/>
                  <a:gd name="T25" fmla="*/ 1206 h 1398"/>
                  <a:gd name="T26" fmla="*/ 1183 w 1412"/>
                  <a:gd name="T27" fmla="*/ 1087 h 1398"/>
                  <a:gd name="T28" fmla="*/ 1275 w 1412"/>
                  <a:gd name="T29" fmla="*/ 936 h 1398"/>
                  <a:gd name="T30" fmla="*/ 1320 w 1412"/>
                  <a:gd name="T31" fmla="*/ 762 h 1398"/>
                  <a:gd name="T32" fmla="*/ 1311 w 1412"/>
                  <a:gd name="T33" fmla="*/ 576 h 1398"/>
                  <a:gd name="T34" fmla="*/ 1249 w 1412"/>
                  <a:gd name="T35" fmla="*/ 407 h 1398"/>
                  <a:gd name="T36" fmla="*/ 1143 w 1412"/>
                  <a:gd name="T37" fmla="*/ 266 h 1398"/>
                  <a:gd name="T38" fmla="*/ 1001 w 1412"/>
                  <a:gd name="T39" fmla="*/ 161 h 1398"/>
                  <a:gd name="T40" fmla="*/ 830 w 1412"/>
                  <a:gd name="T41" fmla="*/ 100 h 1398"/>
                  <a:gd name="T42" fmla="*/ 707 w 1412"/>
                  <a:gd name="T43" fmla="*/ 0 h 1398"/>
                  <a:gd name="T44" fmla="*/ 905 w 1412"/>
                  <a:gd name="T45" fmla="*/ 27 h 1398"/>
                  <a:gd name="T46" fmla="*/ 1081 w 1412"/>
                  <a:gd name="T47" fmla="*/ 106 h 1398"/>
                  <a:gd name="T48" fmla="*/ 1227 w 1412"/>
                  <a:gd name="T49" fmla="*/ 227 h 1398"/>
                  <a:gd name="T50" fmla="*/ 1336 w 1412"/>
                  <a:gd name="T51" fmla="*/ 383 h 1398"/>
                  <a:gd name="T52" fmla="*/ 1399 w 1412"/>
                  <a:gd name="T53" fmla="*/ 565 h 1398"/>
                  <a:gd name="T54" fmla="*/ 1409 w 1412"/>
                  <a:gd name="T55" fmla="*/ 766 h 1398"/>
                  <a:gd name="T56" fmla="*/ 1363 w 1412"/>
                  <a:gd name="T57" fmla="*/ 956 h 1398"/>
                  <a:gd name="T58" fmla="*/ 1268 w 1412"/>
                  <a:gd name="T59" fmla="*/ 1121 h 1398"/>
                  <a:gd name="T60" fmla="*/ 1134 w 1412"/>
                  <a:gd name="T61" fmla="*/ 1255 h 1398"/>
                  <a:gd name="T62" fmla="*/ 966 w 1412"/>
                  <a:gd name="T63" fmla="*/ 1349 h 1398"/>
                  <a:gd name="T64" fmla="*/ 775 w 1412"/>
                  <a:gd name="T65" fmla="*/ 1395 h 1398"/>
                  <a:gd name="T66" fmla="*/ 573 w 1412"/>
                  <a:gd name="T67" fmla="*/ 1384 h 1398"/>
                  <a:gd name="T68" fmla="*/ 388 w 1412"/>
                  <a:gd name="T69" fmla="*/ 1322 h 1398"/>
                  <a:gd name="T70" fmla="*/ 230 w 1412"/>
                  <a:gd name="T71" fmla="*/ 1215 h 1398"/>
                  <a:gd name="T72" fmla="*/ 108 w 1412"/>
                  <a:gd name="T73" fmla="*/ 1069 h 1398"/>
                  <a:gd name="T74" fmla="*/ 28 w 1412"/>
                  <a:gd name="T75" fmla="*/ 895 h 1398"/>
                  <a:gd name="T76" fmla="*/ 0 w 1412"/>
                  <a:gd name="T77" fmla="*/ 699 h 1398"/>
                  <a:gd name="T78" fmla="*/ 28 w 1412"/>
                  <a:gd name="T79" fmla="*/ 502 h 1398"/>
                  <a:gd name="T80" fmla="*/ 108 w 1412"/>
                  <a:gd name="T81" fmla="*/ 328 h 1398"/>
                  <a:gd name="T82" fmla="*/ 230 w 1412"/>
                  <a:gd name="T83" fmla="*/ 183 h 1398"/>
                  <a:gd name="T84" fmla="*/ 388 w 1412"/>
                  <a:gd name="T85" fmla="*/ 74 h 1398"/>
                  <a:gd name="T86" fmla="*/ 573 w 1412"/>
                  <a:gd name="T87" fmla="*/ 1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12" h="1398">
                    <a:moveTo>
                      <a:pt x="707" y="87"/>
                    </a:moveTo>
                    <a:lnTo>
                      <a:pt x="643" y="90"/>
                    </a:lnTo>
                    <a:lnTo>
                      <a:pt x="582" y="100"/>
                    </a:lnTo>
                    <a:lnTo>
                      <a:pt x="523" y="114"/>
                    </a:lnTo>
                    <a:lnTo>
                      <a:pt x="465" y="135"/>
                    </a:lnTo>
                    <a:lnTo>
                      <a:pt x="412" y="161"/>
                    </a:lnTo>
                    <a:lnTo>
                      <a:pt x="361" y="192"/>
                    </a:lnTo>
                    <a:lnTo>
                      <a:pt x="314" y="226"/>
                    </a:lnTo>
                    <a:lnTo>
                      <a:pt x="270" y="266"/>
                    </a:lnTo>
                    <a:lnTo>
                      <a:pt x="229" y="309"/>
                    </a:lnTo>
                    <a:lnTo>
                      <a:pt x="194" y="357"/>
                    </a:lnTo>
                    <a:lnTo>
                      <a:pt x="163" y="407"/>
                    </a:lnTo>
                    <a:lnTo>
                      <a:pt x="138" y="460"/>
                    </a:lnTo>
                    <a:lnTo>
                      <a:pt x="116" y="516"/>
                    </a:lnTo>
                    <a:lnTo>
                      <a:pt x="101" y="576"/>
                    </a:lnTo>
                    <a:lnTo>
                      <a:pt x="92" y="636"/>
                    </a:lnTo>
                    <a:lnTo>
                      <a:pt x="88" y="699"/>
                    </a:lnTo>
                    <a:lnTo>
                      <a:pt x="92" y="762"/>
                    </a:lnTo>
                    <a:lnTo>
                      <a:pt x="101" y="822"/>
                    </a:lnTo>
                    <a:lnTo>
                      <a:pt x="116" y="881"/>
                    </a:lnTo>
                    <a:lnTo>
                      <a:pt x="138" y="936"/>
                    </a:lnTo>
                    <a:lnTo>
                      <a:pt x="163" y="990"/>
                    </a:lnTo>
                    <a:lnTo>
                      <a:pt x="194" y="1040"/>
                    </a:lnTo>
                    <a:lnTo>
                      <a:pt x="229" y="1087"/>
                    </a:lnTo>
                    <a:lnTo>
                      <a:pt x="270" y="1131"/>
                    </a:lnTo>
                    <a:lnTo>
                      <a:pt x="314" y="1170"/>
                    </a:lnTo>
                    <a:lnTo>
                      <a:pt x="361" y="1206"/>
                    </a:lnTo>
                    <a:lnTo>
                      <a:pt x="412" y="1236"/>
                    </a:lnTo>
                    <a:lnTo>
                      <a:pt x="465" y="1262"/>
                    </a:lnTo>
                    <a:lnTo>
                      <a:pt x="523" y="1282"/>
                    </a:lnTo>
                    <a:lnTo>
                      <a:pt x="582" y="1298"/>
                    </a:lnTo>
                    <a:lnTo>
                      <a:pt x="643" y="1307"/>
                    </a:lnTo>
                    <a:lnTo>
                      <a:pt x="707" y="1310"/>
                    </a:lnTo>
                    <a:lnTo>
                      <a:pt x="770" y="1307"/>
                    </a:lnTo>
                    <a:lnTo>
                      <a:pt x="830" y="1298"/>
                    </a:lnTo>
                    <a:lnTo>
                      <a:pt x="890" y="1282"/>
                    </a:lnTo>
                    <a:lnTo>
                      <a:pt x="947" y="1262"/>
                    </a:lnTo>
                    <a:lnTo>
                      <a:pt x="1001" y="1236"/>
                    </a:lnTo>
                    <a:lnTo>
                      <a:pt x="1051" y="1206"/>
                    </a:lnTo>
                    <a:lnTo>
                      <a:pt x="1099" y="1170"/>
                    </a:lnTo>
                    <a:lnTo>
                      <a:pt x="1143" y="1131"/>
                    </a:lnTo>
                    <a:lnTo>
                      <a:pt x="1183" y="1087"/>
                    </a:lnTo>
                    <a:lnTo>
                      <a:pt x="1218" y="1040"/>
                    </a:lnTo>
                    <a:lnTo>
                      <a:pt x="1249" y="990"/>
                    </a:lnTo>
                    <a:lnTo>
                      <a:pt x="1275" y="936"/>
                    </a:lnTo>
                    <a:lnTo>
                      <a:pt x="1296" y="881"/>
                    </a:lnTo>
                    <a:lnTo>
                      <a:pt x="1311" y="822"/>
                    </a:lnTo>
                    <a:lnTo>
                      <a:pt x="1320" y="762"/>
                    </a:lnTo>
                    <a:lnTo>
                      <a:pt x="1323" y="699"/>
                    </a:lnTo>
                    <a:lnTo>
                      <a:pt x="1320" y="636"/>
                    </a:lnTo>
                    <a:lnTo>
                      <a:pt x="1311" y="576"/>
                    </a:lnTo>
                    <a:lnTo>
                      <a:pt x="1296" y="516"/>
                    </a:lnTo>
                    <a:lnTo>
                      <a:pt x="1275" y="460"/>
                    </a:lnTo>
                    <a:lnTo>
                      <a:pt x="1249" y="407"/>
                    </a:lnTo>
                    <a:lnTo>
                      <a:pt x="1218" y="357"/>
                    </a:lnTo>
                    <a:lnTo>
                      <a:pt x="1183" y="309"/>
                    </a:lnTo>
                    <a:lnTo>
                      <a:pt x="1143" y="266"/>
                    </a:lnTo>
                    <a:lnTo>
                      <a:pt x="1099" y="226"/>
                    </a:lnTo>
                    <a:lnTo>
                      <a:pt x="1051" y="192"/>
                    </a:lnTo>
                    <a:lnTo>
                      <a:pt x="1001" y="161"/>
                    </a:lnTo>
                    <a:lnTo>
                      <a:pt x="947" y="135"/>
                    </a:lnTo>
                    <a:lnTo>
                      <a:pt x="890" y="114"/>
                    </a:lnTo>
                    <a:lnTo>
                      <a:pt x="830" y="100"/>
                    </a:lnTo>
                    <a:lnTo>
                      <a:pt x="770" y="90"/>
                    </a:lnTo>
                    <a:lnTo>
                      <a:pt x="707" y="87"/>
                    </a:lnTo>
                    <a:close/>
                    <a:moveTo>
                      <a:pt x="707" y="0"/>
                    </a:moveTo>
                    <a:lnTo>
                      <a:pt x="775" y="3"/>
                    </a:lnTo>
                    <a:lnTo>
                      <a:pt x="841" y="12"/>
                    </a:lnTo>
                    <a:lnTo>
                      <a:pt x="905" y="27"/>
                    </a:lnTo>
                    <a:lnTo>
                      <a:pt x="966" y="49"/>
                    </a:lnTo>
                    <a:lnTo>
                      <a:pt x="1024" y="74"/>
                    </a:lnTo>
                    <a:lnTo>
                      <a:pt x="1081" y="106"/>
                    </a:lnTo>
                    <a:lnTo>
                      <a:pt x="1134" y="142"/>
                    </a:lnTo>
                    <a:lnTo>
                      <a:pt x="1182" y="183"/>
                    </a:lnTo>
                    <a:lnTo>
                      <a:pt x="1227" y="227"/>
                    </a:lnTo>
                    <a:lnTo>
                      <a:pt x="1268" y="275"/>
                    </a:lnTo>
                    <a:lnTo>
                      <a:pt x="1305" y="328"/>
                    </a:lnTo>
                    <a:lnTo>
                      <a:pt x="1336" y="383"/>
                    </a:lnTo>
                    <a:lnTo>
                      <a:pt x="1363" y="442"/>
                    </a:lnTo>
                    <a:lnTo>
                      <a:pt x="1383" y="502"/>
                    </a:lnTo>
                    <a:lnTo>
                      <a:pt x="1399" y="565"/>
                    </a:lnTo>
                    <a:lnTo>
                      <a:pt x="1409" y="632"/>
                    </a:lnTo>
                    <a:lnTo>
                      <a:pt x="1412" y="699"/>
                    </a:lnTo>
                    <a:lnTo>
                      <a:pt x="1409" y="766"/>
                    </a:lnTo>
                    <a:lnTo>
                      <a:pt x="1399" y="831"/>
                    </a:lnTo>
                    <a:lnTo>
                      <a:pt x="1383" y="895"/>
                    </a:lnTo>
                    <a:lnTo>
                      <a:pt x="1363" y="956"/>
                    </a:lnTo>
                    <a:lnTo>
                      <a:pt x="1336" y="1014"/>
                    </a:lnTo>
                    <a:lnTo>
                      <a:pt x="1305" y="1069"/>
                    </a:lnTo>
                    <a:lnTo>
                      <a:pt x="1268" y="1121"/>
                    </a:lnTo>
                    <a:lnTo>
                      <a:pt x="1227" y="1170"/>
                    </a:lnTo>
                    <a:lnTo>
                      <a:pt x="1182" y="1215"/>
                    </a:lnTo>
                    <a:lnTo>
                      <a:pt x="1134" y="1255"/>
                    </a:lnTo>
                    <a:lnTo>
                      <a:pt x="1081" y="1291"/>
                    </a:lnTo>
                    <a:lnTo>
                      <a:pt x="1024" y="1322"/>
                    </a:lnTo>
                    <a:lnTo>
                      <a:pt x="966" y="1349"/>
                    </a:lnTo>
                    <a:lnTo>
                      <a:pt x="905" y="1369"/>
                    </a:lnTo>
                    <a:lnTo>
                      <a:pt x="841" y="1384"/>
                    </a:lnTo>
                    <a:lnTo>
                      <a:pt x="775" y="1395"/>
                    </a:lnTo>
                    <a:lnTo>
                      <a:pt x="707" y="1398"/>
                    </a:lnTo>
                    <a:lnTo>
                      <a:pt x="639" y="1395"/>
                    </a:lnTo>
                    <a:lnTo>
                      <a:pt x="573" y="1384"/>
                    </a:lnTo>
                    <a:lnTo>
                      <a:pt x="508" y="1369"/>
                    </a:lnTo>
                    <a:lnTo>
                      <a:pt x="447" y="1349"/>
                    </a:lnTo>
                    <a:lnTo>
                      <a:pt x="388" y="1322"/>
                    </a:lnTo>
                    <a:lnTo>
                      <a:pt x="331" y="1291"/>
                    </a:lnTo>
                    <a:lnTo>
                      <a:pt x="279" y="1255"/>
                    </a:lnTo>
                    <a:lnTo>
                      <a:pt x="230" y="1215"/>
                    </a:lnTo>
                    <a:lnTo>
                      <a:pt x="185" y="1170"/>
                    </a:lnTo>
                    <a:lnTo>
                      <a:pt x="145" y="1121"/>
                    </a:lnTo>
                    <a:lnTo>
                      <a:pt x="108" y="1069"/>
                    </a:lnTo>
                    <a:lnTo>
                      <a:pt x="77" y="1014"/>
                    </a:lnTo>
                    <a:lnTo>
                      <a:pt x="50" y="956"/>
                    </a:lnTo>
                    <a:lnTo>
                      <a:pt x="28" y="895"/>
                    </a:lnTo>
                    <a:lnTo>
                      <a:pt x="13" y="831"/>
                    </a:lnTo>
                    <a:lnTo>
                      <a:pt x="3" y="766"/>
                    </a:lnTo>
                    <a:lnTo>
                      <a:pt x="0" y="699"/>
                    </a:lnTo>
                    <a:lnTo>
                      <a:pt x="3" y="632"/>
                    </a:lnTo>
                    <a:lnTo>
                      <a:pt x="13" y="565"/>
                    </a:lnTo>
                    <a:lnTo>
                      <a:pt x="28" y="502"/>
                    </a:lnTo>
                    <a:lnTo>
                      <a:pt x="50" y="442"/>
                    </a:lnTo>
                    <a:lnTo>
                      <a:pt x="77" y="383"/>
                    </a:lnTo>
                    <a:lnTo>
                      <a:pt x="108" y="328"/>
                    </a:lnTo>
                    <a:lnTo>
                      <a:pt x="145" y="275"/>
                    </a:lnTo>
                    <a:lnTo>
                      <a:pt x="185" y="227"/>
                    </a:lnTo>
                    <a:lnTo>
                      <a:pt x="230" y="183"/>
                    </a:lnTo>
                    <a:lnTo>
                      <a:pt x="279" y="142"/>
                    </a:lnTo>
                    <a:lnTo>
                      <a:pt x="331" y="106"/>
                    </a:lnTo>
                    <a:lnTo>
                      <a:pt x="388" y="74"/>
                    </a:lnTo>
                    <a:lnTo>
                      <a:pt x="447" y="49"/>
                    </a:lnTo>
                    <a:lnTo>
                      <a:pt x="508" y="27"/>
                    </a:lnTo>
                    <a:lnTo>
                      <a:pt x="573" y="12"/>
                    </a:lnTo>
                    <a:lnTo>
                      <a:pt x="639" y="3"/>
                    </a:lnTo>
                    <a:lnTo>
                      <a:pt x="7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Freeform 31"/>
              <p:cNvSpPr>
                <a:spLocks noEditPoints="1"/>
              </p:cNvSpPr>
              <p:nvPr/>
            </p:nvSpPr>
            <p:spPr bwMode="auto">
              <a:xfrm>
                <a:off x="13473" y="6359"/>
                <a:ext cx="403" cy="400"/>
              </a:xfrm>
              <a:custGeom>
                <a:avLst/>
                <a:gdLst>
                  <a:gd name="T0" fmla="*/ 361 w 806"/>
                  <a:gd name="T1" fmla="*/ 103 h 800"/>
                  <a:gd name="T2" fmla="*/ 285 w 806"/>
                  <a:gd name="T3" fmla="*/ 123 h 800"/>
                  <a:gd name="T4" fmla="*/ 217 w 806"/>
                  <a:gd name="T5" fmla="*/ 162 h 800"/>
                  <a:gd name="T6" fmla="*/ 162 w 806"/>
                  <a:gd name="T7" fmla="*/ 216 h 800"/>
                  <a:gd name="T8" fmla="*/ 123 w 806"/>
                  <a:gd name="T9" fmla="*/ 283 h 800"/>
                  <a:gd name="T10" fmla="*/ 103 w 806"/>
                  <a:gd name="T11" fmla="*/ 359 h 800"/>
                  <a:gd name="T12" fmla="*/ 103 w 806"/>
                  <a:gd name="T13" fmla="*/ 440 h 800"/>
                  <a:gd name="T14" fmla="*/ 123 w 806"/>
                  <a:gd name="T15" fmla="*/ 517 h 800"/>
                  <a:gd name="T16" fmla="*/ 162 w 806"/>
                  <a:gd name="T17" fmla="*/ 583 h 800"/>
                  <a:gd name="T18" fmla="*/ 217 w 806"/>
                  <a:gd name="T19" fmla="*/ 637 h 800"/>
                  <a:gd name="T20" fmla="*/ 285 w 806"/>
                  <a:gd name="T21" fmla="*/ 676 h 800"/>
                  <a:gd name="T22" fmla="*/ 361 w 806"/>
                  <a:gd name="T23" fmla="*/ 696 h 800"/>
                  <a:gd name="T24" fmla="*/ 443 w 806"/>
                  <a:gd name="T25" fmla="*/ 696 h 800"/>
                  <a:gd name="T26" fmla="*/ 520 w 806"/>
                  <a:gd name="T27" fmla="*/ 676 h 800"/>
                  <a:gd name="T28" fmla="*/ 587 w 806"/>
                  <a:gd name="T29" fmla="*/ 637 h 800"/>
                  <a:gd name="T30" fmla="*/ 642 w 806"/>
                  <a:gd name="T31" fmla="*/ 583 h 800"/>
                  <a:gd name="T32" fmla="*/ 681 w 806"/>
                  <a:gd name="T33" fmla="*/ 517 h 800"/>
                  <a:gd name="T34" fmla="*/ 702 w 806"/>
                  <a:gd name="T35" fmla="*/ 440 h 800"/>
                  <a:gd name="T36" fmla="*/ 702 w 806"/>
                  <a:gd name="T37" fmla="*/ 359 h 800"/>
                  <a:gd name="T38" fmla="*/ 681 w 806"/>
                  <a:gd name="T39" fmla="*/ 283 h 800"/>
                  <a:gd name="T40" fmla="*/ 642 w 806"/>
                  <a:gd name="T41" fmla="*/ 216 h 800"/>
                  <a:gd name="T42" fmla="*/ 587 w 806"/>
                  <a:gd name="T43" fmla="*/ 162 h 800"/>
                  <a:gd name="T44" fmla="*/ 520 w 806"/>
                  <a:gd name="T45" fmla="*/ 123 h 800"/>
                  <a:gd name="T46" fmla="*/ 443 w 806"/>
                  <a:gd name="T47" fmla="*/ 103 h 800"/>
                  <a:gd name="T48" fmla="*/ 403 w 806"/>
                  <a:gd name="T49" fmla="*/ 0 h 800"/>
                  <a:gd name="T50" fmla="*/ 502 w 806"/>
                  <a:gd name="T51" fmla="*/ 12 h 800"/>
                  <a:gd name="T52" fmla="*/ 591 w 806"/>
                  <a:gd name="T53" fmla="*/ 47 h 800"/>
                  <a:gd name="T54" fmla="*/ 670 w 806"/>
                  <a:gd name="T55" fmla="*/ 101 h 800"/>
                  <a:gd name="T56" fmla="*/ 734 w 806"/>
                  <a:gd name="T57" fmla="*/ 171 h 800"/>
                  <a:gd name="T58" fmla="*/ 778 w 806"/>
                  <a:gd name="T59" fmla="*/ 255 h 800"/>
                  <a:gd name="T60" fmla="*/ 803 w 806"/>
                  <a:gd name="T61" fmla="*/ 349 h 800"/>
                  <a:gd name="T62" fmla="*/ 803 w 806"/>
                  <a:gd name="T63" fmla="*/ 450 h 800"/>
                  <a:gd name="T64" fmla="*/ 778 w 806"/>
                  <a:gd name="T65" fmla="*/ 544 h 800"/>
                  <a:gd name="T66" fmla="*/ 734 w 806"/>
                  <a:gd name="T67" fmla="*/ 628 h 800"/>
                  <a:gd name="T68" fmla="*/ 670 w 806"/>
                  <a:gd name="T69" fmla="*/ 698 h 800"/>
                  <a:gd name="T70" fmla="*/ 591 w 806"/>
                  <a:gd name="T71" fmla="*/ 753 h 800"/>
                  <a:gd name="T72" fmla="*/ 502 w 806"/>
                  <a:gd name="T73" fmla="*/ 787 h 800"/>
                  <a:gd name="T74" fmla="*/ 403 w 806"/>
                  <a:gd name="T75" fmla="*/ 800 h 800"/>
                  <a:gd name="T76" fmla="*/ 303 w 806"/>
                  <a:gd name="T77" fmla="*/ 787 h 800"/>
                  <a:gd name="T78" fmla="*/ 213 w 806"/>
                  <a:gd name="T79" fmla="*/ 753 h 800"/>
                  <a:gd name="T80" fmla="*/ 135 w 806"/>
                  <a:gd name="T81" fmla="*/ 698 h 800"/>
                  <a:gd name="T82" fmla="*/ 72 w 806"/>
                  <a:gd name="T83" fmla="*/ 628 h 800"/>
                  <a:gd name="T84" fmla="*/ 26 w 806"/>
                  <a:gd name="T85" fmla="*/ 544 h 800"/>
                  <a:gd name="T86" fmla="*/ 3 w 806"/>
                  <a:gd name="T87" fmla="*/ 450 h 800"/>
                  <a:gd name="T88" fmla="*/ 3 w 806"/>
                  <a:gd name="T89" fmla="*/ 349 h 800"/>
                  <a:gd name="T90" fmla="*/ 26 w 806"/>
                  <a:gd name="T91" fmla="*/ 255 h 800"/>
                  <a:gd name="T92" fmla="*/ 72 w 806"/>
                  <a:gd name="T93" fmla="*/ 171 h 800"/>
                  <a:gd name="T94" fmla="*/ 135 w 806"/>
                  <a:gd name="T95" fmla="*/ 101 h 800"/>
                  <a:gd name="T96" fmla="*/ 213 w 806"/>
                  <a:gd name="T97" fmla="*/ 47 h 800"/>
                  <a:gd name="T98" fmla="*/ 303 w 806"/>
                  <a:gd name="T99" fmla="*/ 12 h 800"/>
                  <a:gd name="T100" fmla="*/ 403 w 806"/>
                  <a:gd name="T101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6" h="800">
                    <a:moveTo>
                      <a:pt x="403" y="100"/>
                    </a:moveTo>
                    <a:lnTo>
                      <a:pt x="361" y="103"/>
                    </a:lnTo>
                    <a:lnTo>
                      <a:pt x="322" y="110"/>
                    </a:lnTo>
                    <a:lnTo>
                      <a:pt x="285" y="123"/>
                    </a:lnTo>
                    <a:lnTo>
                      <a:pt x="250" y="141"/>
                    </a:lnTo>
                    <a:lnTo>
                      <a:pt x="217" y="162"/>
                    </a:lnTo>
                    <a:lnTo>
                      <a:pt x="188" y="188"/>
                    </a:lnTo>
                    <a:lnTo>
                      <a:pt x="162" y="216"/>
                    </a:lnTo>
                    <a:lnTo>
                      <a:pt x="141" y="248"/>
                    </a:lnTo>
                    <a:lnTo>
                      <a:pt x="123" y="283"/>
                    </a:lnTo>
                    <a:lnTo>
                      <a:pt x="110" y="321"/>
                    </a:lnTo>
                    <a:lnTo>
                      <a:pt x="103" y="359"/>
                    </a:lnTo>
                    <a:lnTo>
                      <a:pt x="100" y="400"/>
                    </a:lnTo>
                    <a:lnTo>
                      <a:pt x="103" y="440"/>
                    </a:lnTo>
                    <a:lnTo>
                      <a:pt x="110" y="479"/>
                    </a:lnTo>
                    <a:lnTo>
                      <a:pt x="123" y="517"/>
                    </a:lnTo>
                    <a:lnTo>
                      <a:pt x="141" y="550"/>
                    </a:lnTo>
                    <a:lnTo>
                      <a:pt x="162" y="583"/>
                    </a:lnTo>
                    <a:lnTo>
                      <a:pt x="188" y="612"/>
                    </a:lnTo>
                    <a:lnTo>
                      <a:pt x="217" y="637"/>
                    </a:lnTo>
                    <a:lnTo>
                      <a:pt x="250" y="659"/>
                    </a:lnTo>
                    <a:lnTo>
                      <a:pt x="285" y="676"/>
                    </a:lnTo>
                    <a:lnTo>
                      <a:pt x="322" y="688"/>
                    </a:lnTo>
                    <a:lnTo>
                      <a:pt x="361" y="696"/>
                    </a:lnTo>
                    <a:lnTo>
                      <a:pt x="403" y="699"/>
                    </a:lnTo>
                    <a:lnTo>
                      <a:pt x="443" y="696"/>
                    </a:lnTo>
                    <a:lnTo>
                      <a:pt x="483" y="688"/>
                    </a:lnTo>
                    <a:lnTo>
                      <a:pt x="520" y="676"/>
                    </a:lnTo>
                    <a:lnTo>
                      <a:pt x="555" y="659"/>
                    </a:lnTo>
                    <a:lnTo>
                      <a:pt x="587" y="637"/>
                    </a:lnTo>
                    <a:lnTo>
                      <a:pt x="616" y="612"/>
                    </a:lnTo>
                    <a:lnTo>
                      <a:pt x="642" y="583"/>
                    </a:lnTo>
                    <a:lnTo>
                      <a:pt x="664" y="550"/>
                    </a:lnTo>
                    <a:lnTo>
                      <a:pt x="681" y="517"/>
                    </a:lnTo>
                    <a:lnTo>
                      <a:pt x="694" y="479"/>
                    </a:lnTo>
                    <a:lnTo>
                      <a:pt x="702" y="440"/>
                    </a:lnTo>
                    <a:lnTo>
                      <a:pt x="705" y="400"/>
                    </a:lnTo>
                    <a:lnTo>
                      <a:pt x="702" y="359"/>
                    </a:lnTo>
                    <a:lnTo>
                      <a:pt x="694" y="321"/>
                    </a:lnTo>
                    <a:lnTo>
                      <a:pt x="681" y="283"/>
                    </a:lnTo>
                    <a:lnTo>
                      <a:pt x="664" y="248"/>
                    </a:lnTo>
                    <a:lnTo>
                      <a:pt x="642" y="216"/>
                    </a:lnTo>
                    <a:lnTo>
                      <a:pt x="616" y="188"/>
                    </a:lnTo>
                    <a:lnTo>
                      <a:pt x="587" y="162"/>
                    </a:lnTo>
                    <a:lnTo>
                      <a:pt x="555" y="141"/>
                    </a:lnTo>
                    <a:lnTo>
                      <a:pt x="520" y="123"/>
                    </a:lnTo>
                    <a:lnTo>
                      <a:pt x="483" y="110"/>
                    </a:lnTo>
                    <a:lnTo>
                      <a:pt x="443" y="103"/>
                    </a:lnTo>
                    <a:lnTo>
                      <a:pt x="403" y="100"/>
                    </a:lnTo>
                    <a:close/>
                    <a:moveTo>
                      <a:pt x="403" y="0"/>
                    </a:moveTo>
                    <a:lnTo>
                      <a:pt x="453" y="3"/>
                    </a:lnTo>
                    <a:lnTo>
                      <a:pt x="502" y="12"/>
                    </a:lnTo>
                    <a:lnTo>
                      <a:pt x="548" y="26"/>
                    </a:lnTo>
                    <a:lnTo>
                      <a:pt x="591" y="47"/>
                    </a:lnTo>
                    <a:lnTo>
                      <a:pt x="633" y="71"/>
                    </a:lnTo>
                    <a:lnTo>
                      <a:pt x="670" y="101"/>
                    </a:lnTo>
                    <a:lnTo>
                      <a:pt x="704" y="134"/>
                    </a:lnTo>
                    <a:lnTo>
                      <a:pt x="734" y="171"/>
                    </a:lnTo>
                    <a:lnTo>
                      <a:pt x="758" y="211"/>
                    </a:lnTo>
                    <a:lnTo>
                      <a:pt x="778" y="255"/>
                    </a:lnTo>
                    <a:lnTo>
                      <a:pt x="794" y="301"/>
                    </a:lnTo>
                    <a:lnTo>
                      <a:pt x="803" y="349"/>
                    </a:lnTo>
                    <a:lnTo>
                      <a:pt x="806" y="400"/>
                    </a:lnTo>
                    <a:lnTo>
                      <a:pt x="803" y="450"/>
                    </a:lnTo>
                    <a:lnTo>
                      <a:pt x="794" y="498"/>
                    </a:lnTo>
                    <a:lnTo>
                      <a:pt x="778" y="544"/>
                    </a:lnTo>
                    <a:lnTo>
                      <a:pt x="758" y="587"/>
                    </a:lnTo>
                    <a:lnTo>
                      <a:pt x="734" y="628"/>
                    </a:lnTo>
                    <a:lnTo>
                      <a:pt x="704" y="665"/>
                    </a:lnTo>
                    <a:lnTo>
                      <a:pt x="670" y="698"/>
                    </a:lnTo>
                    <a:lnTo>
                      <a:pt x="633" y="727"/>
                    </a:lnTo>
                    <a:lnTo>
                      <a:pt x="591" y="753"/>
                    </a:lnTo>
                    <a:lnTo>
                      <a:pt x="548" y="772"/>
                    </a:lnTo>
                    <a:lnTo>
                      <a:pt x="502" y="787"/>
                    </a:lnTo>
                    <a:lnTo>
                      <a:pt x="453" y="796"/>
                    </a:lnTo>
                    <a:lnTo>
                      <a:pt x="403" y="800"/>
                    </a:lnTo>
                    <a:lnTo>
                      <a:pt x="352" y="796"/>
                    </a:lnTo>
                    <a:lnTo>
                      <a:pt x="303" y="787"/>
                    </a:lnTo>
                    <a:lnTo>
                      <a:pt x="256" y="772"/>
                    </a:lnTo>
                    <a:lnTo>
                      <a:pt x="213" y="753"/>
                    </a:lnTo>
                    <a:lnTo>
                      <a:pt x="172" y="727"/>
                    </a:lnTo>
                    <a:lnTo>
                      <a:pt x="135" y="698"/>
                    </a:lnTo>
                    <a:lnTo>
                      <a:pt x="101" y="665"/>
                    </a:lnTo>
                    <a:lnTo>
                      <a:pt x="72" y="628"/>
                    </a:lnTo>
                    <a:lnTo>
                      <a:pt x="46" y="587"/>
                    </a:lnTo>
                    <a:lnTo>
                      <a:pt x="26" y="544"/>
                    </a:lnTo>
                    <a:lnTo>
                      <a:pt x="12" y="498"/>
                    </a:lnTo>
                    <a:lnTo>
                      <a:pt x="3" y="450"/>
                    </a:lnTo>
                    <a:lnTo>
                      <a:pt x="0" y="400"/>
                    </a:lnTo>
                    <a:lnTo>
                      <a:pt x="3" y="349"/>
                    </a:lnTo>
                    <a:lnTo>
                      <a:pt x="12" y="301"/>
                    </a:lnTo>
                    <a:lnTo>
                      <a:pt x="26" y="255"/>
                    </a:lnTo>
                    <a:lnTo>
                      <a:pt x="46" y="211"/>
                    </a:lnTo>
                    <a:lnTo>
                      <a:pt x="72" y="171"/>
                    </a:lnTo>
                    <a:lnTo>
                      <a:pt x="101" y="134"/>
                    </a:lnTo>
                    <a:lnTo>
                      <a:pt x="135" y="101"/>
                    </a:lnTo>
                    <a:lnTo>
                      <a:pt x="172" y="71"/>
                    </a:lnTo>
                    <a:lnTo>
                      <a:pt x="213" y="47"/>
                    </a:lnTo>
                    <a:lnTo>
                      <a:pt x="256" y="26"/>
                    </a:lnTo>
                    <a:lnTo>
                      <a:pt x="303" y="12"/>
                    </a:lnTo>
                    <a:lnTo>
                      <a:pt x="352" y="3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8" rIns="45715" bIns="22858" numCol="1" anchor="t" anchorCtr="0" compatLnSpc="1"/>
              <a:lstStyle/>
              <a:p>
                <a:endParaRPr lang="es-ES" sz="9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 Rectángulo"/>
          <p:cNvSpPr/>
          <p:nvPr/>
        </p:nvSpPr>
        <p:spPr>
          <a:xfrm>
            <a:off x="6658498" y="0"/>
            <a:ext cx="5533194" cy="6858000"/>
          </a:xfrm>
          <a:prstGeom prst="rect">
            <a:avLst/>
          </a:prstGeom>
          <a:gradFill>
            <a:gsLst>
              <a:gs pos="96000">
                <a:schemeClr val="accent6"/>
              </a:gs>
              <a:gs pos="66000">
                <a:schemeClr val="accent6">
                  <a:lumMod val="75000"/>
                </a:schemeClr>
              </a:gs>
              <a:gs pos="14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7" name="4 Elipse"/>
          <p:cNvSpPr>
            <a:spLocks noChangeAspect="1"/>
          </p:cNvSpPr>
          <p:nvPr/>
        </p:nvSpPr>
        <p:spPr bwMode="auto">
          <a:xfrm>
            <a:off x="1125475" y="3934650"/>
            <a:ext cx="355777" cy="35577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s-MX" sz="1600" dirty="0">
                <a:solidFill>
                  <a:srgbClr val="0070C0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s-SV" sz="1600" dirty="0">
              <a:solidFill>
                <a:srgbClr val="0070C0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8 Rectángulo"/>
          <p:cNvSpPr/>
          <p:nvPr/>
        </p:nvSpPr>
        <p:spPr>
          <a:xfrm>
            <a:off x="1655334" y="3935587"/>
            <a:ext cx="4018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6860" algn="just" defTabSz="905510">
              <a:spcAft>
                <a:spcPts val="600"/>
              </a:spcAft>
            </a:pP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详细内容</a:t>
            </a:r>
            <a:r>
              <a:rPr lang="en-US" altLang="zh-CN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……</a:t>
            </a: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s-SV" sz="1000" spc="300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9" name="27 Elipse"/>
          <p:cNvSpPr>
            <a:spLocks noChangeAspect="1"/>
          </p:cNvSpPr>
          <p:nvPr/>
        </p:nvSpPr>
        <p:spPr bwMode="auto">
          <a:xfrm>
            <a:off x="1125475" y="4393555"/>
            <a:ext cx="355777" cy="35577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s-MX" sz="1600" dirty="0">
                <a:solidFill>
                  <a:srgbClr val="0070C0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s-SV" sz="1600" dirty="0">
              <a:solidFill>
                <a:srgbClr val="0070C0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28 Rectángulo"/>
          <p:cNvSpPr/>
          <p:nvPr/>
        </p:nvSpPr>
        <p:spPr>
          <a:xfrm>
            <a:off x="1655334" y="4394492"/>
            <a:ext cx="4018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6860" algn="just" defTabSz="905510">
              <a:spcAft>
                <a:spcPts val="600"/>
              </a:spcAft>
            </a:pP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详细内容</a:t>
            </a:r>
            <a:r>
              <a:rPr lang="en-US" altLang="zh-CN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……</a:t>
            </a: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s-SV" sz="1000" spc="300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11" name="29 Elipse"/>
          <p:cNvSpPr>
            <a:spLocks noChangeAspect="1"/>
          </p:cNvSpPr>
          <p:nvPr/>
        </p:nvSpPr>
        <p:spPr bwMode="auto">
          <a:xfrm>
            <a:off x="1125475" y="4852460"/>
            <a:ext cx="355777" cy="35577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s-MX" sz="1600" dirty="0">
                <a:solidFill>
                  <a:srgbClr val="0070C0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s-SV" sz="1600" dirty="0">
              <a:solidFill>
                <a:srgbClr val="0070C0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30 Rectángulo"/>
          <p:cNvSpPr/>
          <p:nvPr/>
        </p:nvSpPr>
        <p:spPr>
          <a:xfrm>
            <a:off x="1655334" y="4853397"/>
            <a:ext cx="4018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6860" algn="just" defTabSz="905510">
              <a:spcAft>
                <a:spcPts val="600"/>
              </a:spcAft>
            </a:pP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详细内容</a:t>
            </a:r>
            <a:r>
              <a:rPr lang="en-US" altLang="zh-CN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……</a:t>
            </a: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s-SV" sz="1000" spc="300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13" name="29 Elipse"/>
          <p:cNvSpPr>
            <a:spLocks noChangeAspect="1"/>
          </p:cNvSpPr>
          <p:nvPr/>
        </p:nvSpPr>
        <p:spPr bwMode="auto">
          <a:xfrm>
            <a:off x="1125475" y="5311365"/>
            <a:ext cx="355777" cy="35577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s-MX" sz="1600" dirty="0">
                <a:solidFill>
                  <a:srgbClr val="0070C0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s-SV" sz="1600" dirty="0">
              <a:solidFill>
                <a:srgbClr val="0070C0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30 Rectángulo"/>
          <p:cNvSpPr/>
          <p:nvPr/>
        </p:nvSpPr>
        <p:spPr>
          <a:xfrm>
            <a:off x="1655334" y="5312302"/>
            <a:ext cx="4018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6860" algn="just" defTabSz="905510">
              <a:spcAft>
                <a:spcPts val="600"/>
              </a:spcAft>
            </a:pP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详细内容</a:t>
            </a:r>
            <a:r>
              <a:rPr lang="en-US" altLang="zh-CN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……</a:t>
            </a:r>
            <a:r>
              <a:rPr lang="zh-CN" altLang="en-US" sz="1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s-SV" sz="1000" spc="300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15" name="Rectángulo 3"/>
          <p:cNvSpPr/>
          <p:nvPr/>
        </p:nvSpPr>
        <p:spPr>
          <a:xfrm>
            <a:off x="7327852" y="1601452"/>
            <a:ext cx="927717" cy="37175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349844" rtlCol="0" anchor="ctr"/>
          <a:lstStyle/>
          <a:p>
            <a:pPr algn="ctr"/>
            <a:r>
              <a:rPr lang="es-SV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</a:t>
            </a:r>
            <a:r>
              <a:rPr lang="es-SV" sz="3000" baseline="30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Pentágono 1"/>
          <p:cNvSpPr/>
          <p:nvPr/>
        </p:nvSpPr>
        <p:spPr>
          <a:xfrm rot="5400000">
            <a:off x="7427395" y="1501908"/>
            <a:ext cx="728629" cy="927718"/>
          </a:xfrm>
          <a:prstGeom prst="homePlate">
            <a:avLst>
              <a:gd name="adj" fmla="val 25165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 dirty="0">
              <a:latin typeface="Impact" panose="020B0806030902050204" pitchFamily="34" charset="0"/>
            </a:endParaRPr>
          </a:p>
        </p:txBody>
      </p:sp>
      <p:sp>
        <p:nvSpPr>
          <p:cNvPr id="17" name="Forma libre 38"/>
          <p:cNvSpPr/>
          <p:nvPr/>
        </p:nvSpPr>
        <p:spPr>
          <a:xfrm rot="5400000">
            <a:off x="6791667" y="3855089"/>
            <a:ext cx="2000086" cy="927718"/>
          </a:xfrm>
          <a:custGeom>
            <a:avLst/>
            <a:gdLst>
              <a:gd name="connsiteX0" fmla="*/ 0 w 4000635"/>
              <a:gd name="connsiteY0" fmla="*/ 1855650 h 1855650"/>
              <a:gd name="connsiteX1" fmla="*/ 366761 w 4000635"/>
              <a:gd name="connsiteY1" fmla="*/ 927825 h 1855650"/>
              <a:gd name="connsiteX2" fmla="*/ 0 w 4000635"/>
              <a:gd name="connsiteY2" fmla="*/ 0 h 1855650"/>
              <a:gd name="connsiteX3" fmla="*/ 4000635 w 4000635"/>
              <a:gd name="connsiteY3" fmla="*/ 0 h 1855650"/>
              <a:gd name="connsiteX4" fmla="*/ 4000635 w 4000635"/>
              <a:gd name="connsiteY4" fmla="*/ 927824 h 1855650"/>
              <a:gd name="connsiteX5" fmla="*/ 4000635 w 4000635"/>
              <a:gd name="connsiteY5" fmla="*/ 1855650 h 18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635" h="1855650">
                <a:moveTo>
                  <a:pt x="0" y="1855650"/>
                </a:moveTo>
                <a:lnTo>
                  <a:pt x="366761" y="927825"/>
                </a:lnTo>
                <a:lnTo>
                  <a:pt x="0" y="0"/>
                </a:lnTo>
                <a:lnTo>
                  <a:pt x="4000635" y="0"/>
                </a:lnTo>
                <a:lnTo>
                  <a:pt x="4000635" y="927824"/>
                </a:lnTo>
                <a:lnTo>
                  <a:pt x="4000635" y="185565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 dirty="0"/>
          </a:p>
        </p:txBody>
      </p:sp>
      <p:sp>
        <p:nvSpPr>
          <p:cNvPr id="18" name="Cheurón 2"/>
          <p:cNvSpPr/>
          <p:nvPr/>
        </p:nvSpPr>
        <p:spPr>
          <a:xfrm rot="5400000">
            <a:off x="7652280" y="2764146"/>
            <a:ext cx="278859" cy="925484"/>
          </a:xfrm>
          <a:prstGeom prst="chevron">
            <a:avLst>
              <a:gd name="adj" fmla="val 62586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9" name="Rectángulo 39"/>
          <p:cNvSpPr/>
          <p:nvPr/>
        </p:nvSpPr>
        <p:spPr>
          <a:xfrm>
            <a:off x="8464344" y="1601452"/>
            <a:ext cx="927717" cy="37175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0" rIns="45715" bIns="1349844" numCol="1" spcCol="0" rtlCol="0" fromWordArt="0" anchor="ctr" anchorCtr="0" forceAA="0" compatLnSpc="1">
            <a:noAutofit/>
          </a:bodyPr>
          <a:lstStyle/>
          <a:p>
            <a:pPr algn="ctr"/>
            <a:r>
              <a:rPr lang="es-SV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40</a:t>
            </a:r>
            <a:r>
              <a:rPr lang="es-SV" sz="3000" baseline="30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Pentágono 40"/>
          <p:cNvSpPr/>
          <p:nvPr/>
        </p:nvSpPr>
        <p:spPr>
          <a:xfrm rot="5400000">
            <a:off x="8563888" y="1501908"/>
            <a:ext cx="728629" cy="927718"/>
          </a:xfrm>
          <a:prstGeom prst="homePlate">
            <a:avLst>
              <a:gd name="adj" fmla="val 25165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latin typeface="Impact" panose="020B0806030902050204" pitchFamily="34" charset="0"/>
            </a:endParaRPr>
          </a:p>
        </p:txBody>
      </p:sp>
      <p:sp>
        <p:nvSpPr>
          <p:cNvPr id="21" name="Forma libre 41"/>
          <p:cNvSpPr/>
          <p:nvPr/>
        </p:nvSpPr>
        <p:spPr>
          <a:xfrm rot="5400000">
            <a:off x="7928160" y="3855089"/>
            <a:ext cx="2000086" cy="927718"/>
          </a:xfrm>
          <a:custGeom>
            <a:avLst/>
            <a:gdLst>
              <a:gd name="connsiteX0" fmla="*/ 0 w 4000635"/>
              <a:gd name="connsiteY0" fmla="*/ 1855650 h 1855650"/>
              <a:gd name="connsiteX1" fmla="*/ 366761 w 4000635"/>
              <a:gd name="connsiteY1" fmla="*/ 927825 h 1855650"/>
              <a:gd name="connsiteX2" fmla="*/ 0 w 4000635"/>
              <a:gd name="connsiteY2" fmla="*/ 0 h 1855650"/>
              <a:gd name="connsiteX3" fmla="*/ 4000635 w 4000635"/>
              <a:gd name="connsiteY3" fmla="*/ 0 h 1855650"/>
              <a:gd name="connsiteX4" fmla="*/ 4000635 w 4000635"/>
              <a:gd name="connsiteY4" fmla="*/ 927824 h 1855650"/>
              <a:gd name="connsiteX5" fmla="*/ 4000635 w 4000635"/>
              <a:gd name="connsiteY5" fmla="*/ 1855650 h 18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635" h="1855650">
                <a:moveTo>
                  <a:pt x="0" y="1855650"/>
                </a:moveTo>
                <a:lnTo>
                  <a:pt x="366761" y="927825"/>
                </a:lnTo>
                <a:lnTo>
                  <a:pt x="0" y="0"/>
                </a:lnTo>
                <a:lnTo>
                  <a:pt x="4000635" y="0"/>
                </a:lnTo>
                <a:lnTo>
                  <a:pt x="4000635" y="927824"/>
                </a:lnTo>
                <a:lnTo>
                  <a:pt x="4000635" y="185565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22" name="Cheurón 42"/>
          <p:cNvSpPr/>
          <p:nvPr/>
        </p:nvSpPr>
        <p:spPr>
          <a:xfrm rot="5400000">
            <a:off x="8788773" y="2764146"/>
            <a:ext cx="278859" cy="925484"/>
          </a:xfrm>
          <a:prstGeom prst="chevron">
            <a:avLst>
              <a:gd name="adj" fmla="val 62586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Rectángulo 43"/>
          <p:cNvSpPr/>
          <p:nvPr/>
        </p:nvSpPr>
        <p:spPr>
          <a:xfrm>
            <a:off x="9600837" y="1601452"/>
            <a:ext cx="927717" cy="37175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0" rIns="45715" bIns="1349844" numCol="1" spcCol="0" rtlCol="0" fromWordArt="0" anchor="ctr" anchorCtr="0" forceAA="0" compatLnSpc="1">
            <a:noAutofit/>
          </a:bodyPr>
          <a:lstStyle/>
          <a:p>
            <a:pPr algn="ctr"/>
            <a:r>
              <a:rPr lang="es-SV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60</a:t>
            </a:r>
            <a:r>
              <a:rPr lang="es-SV" sz="3000" baseline="30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4" name="Pentágono 44"/>
          <p:cNvSpPr/>
          <p:nvPr/>
        </p:nvSpPr>
        <p:spPr>
          <a:xfrm rot="5400000">
            <a:off x="9700380" y="1501908"/>
            <a:ext cx="728629" cy="927718"/>
          </a:xfrm>
          <a:prstGeom prst="homePlate">
            <a:avLst>
              <a:gd name="adj" fmla="val 25165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latin typeface="Impact" panose="020B0806030902050204" pitchFamily="34" charset="0"/>
            </a:endParaRPr>
          </a:p>
        </p:txBody>
      </p:sp>
      <p:sp>
        <p:nvSpPr>
          <p:cNvPr id="25" name="Forma libre 45"/>
          <p:cNvSpPr/>
          <p:nvPr/>
        </p:nvSpPr>
        <p:spPr>
          <a:xfrm rot="5400000">
            <a:off x="9064652" y="3855089"/>
            <a:ext cx="2000086" cy="927718"/>
          </a:xfrm>
          <a:custGeom>
            <a:avLst/>
            <a:gdLst>
              <a:gd name="connsiteX0" fmla="*/ 0 w 4000635"/>
              <a:gd name="connsiteY0" fmla="*/ 1855650 h 1855650"/>
              <a:gd name="connsiteX1" fmla="*/ 366761 w 4000635"/>
              <a:gd name="connsiteY1" fmla="*/ 927825 h 1855650"/>
              <a:gd name="connsiteX2" fmla="*/ 0 w 4000635"/>
              <a:gd name="connsiteY2" fmla="*/ 0 h 1855650"/>
              <a:gd name="connsiteX3" fmla="*/ 4000635 w 4000635"/>
              <a:gd name="connsiteY3" fmla="*/ 0 h 1855650"/>
              <a:gd name="connsiteX4" fmla="*/ 4000635 w 4000635"/>
              <a:gd name="connsiteY4" fmla="*/ 927824 h 1855650"/>
              <a:gd name="connsiteX5" fmla="*/ 4000635 w 4000635"/>
              <a:gd name="connsiteY5" fmla="*/ 1855650 h 18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635" h="1855650">
                <a:moveTo>
                  <a:pt x="0" y="1855650"/>
                </a:moveTo>
                <a:lnTo>
                  <a:pt x="366761" y="927825"/>
                </a:lnTo>
                <a:lnTo>
                  <a:pt x="0" y="0"/>
                </a:lnTo>
                <a:lnTo>
                  <a:pt x="4000635" y="0"/>
                </a:lnTo>
                <a:lnTo>
                  <a:pt x="4000635" y="927824"/>
                </a:lnTo>
                <a:lnTo>
                  <a:pt x="4000635" y="185565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26" name="Cheurón 46"/>
          <p:cNvSpPr/>
          <p:nvPr/>
        </p:nvSpPr>
        <p:spPr>
          <a:xfrm rot="5400000">
            <a:off x="9925265" y="2764146"/>
            <a:ext cx="278859" cy="925484"/>
          </a:xfrm>
          <a:prstGeom prst="chevron">
            <a:avLst>
              <a:gd name="adj" fmla="val 62586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0" name="Rectángulo 47"/>
          <p:cNvSpPr/>
          <p:nvPr/>
        </p:nvSpPr>
        <p:spPr>
          <a:xfrm>
            <a:off x="10737330" y="1601452"/>
            <a:ext cx="927717" cy="37175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0" rIns="45715" bIns="1349844" numCol="1" spcCol="0" rtlCol="0" fromWordArt="0" anchor="ctr" anchorCtr="0" forceAA="0" compatLnSpc="1">
            <a:noAutofit/>
          </a:bodyPr>
          <a:lstStyle/>
          <a:p>
            <a:pPr algn="ctr"/>
            <a:r>
              <a:rPr lang="es-SV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80</a:t>
            </a:r>
            <a:r>
              <a:rPr lang="es-SV" sz="3000" baseline="30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1" name="Pentágono 48"/>
          <p:cNvSpPr/>
          <p:nvPr/>
        </p:nvSpPr>
        <p:spPr>
          <a:xfrm rot="5400000">
            <a:off x="10836873" y="1501908"/>
            <a:ext cx="728629" cy="927718"/>
          </a:xfrm>
          <a:prstGeom prst="homePlate">
            <a:avLst>
              <a:gd name="adj" fmla="val 25165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latin typeface="Impact" panose="020B0806030902050204" pitchFamily="34" charset="0"/>
            </a:endParaRPr>
          </a:p>
        </p:txBody>
      </p:sp>
      <p:sp>
        <p:nvSpPr>
          <p:cNvPr id="32" name="Forma libre 49"/>
          <p:cNvSpPr/>
          <p:nvPr/>
        </p:nvSpPr>
        <p:spPr>
          <a:xfrm rot="5400000">
            <a:off x="10201145" y="3855089"/>
            <a:ext cx="2000086" cy="927718"/>
          </a:xfrm>
          <a:custGeom>
            <a:avLst/>
            <a:gdLst>
              <a:gd name="connsiteX0" fmla="*/ 0 w 4000635"/>
              <a:gd name="connsiteY0" fmla="*/ 1855650 h 1855650"/>
              <a:gd name="connsiteX1" fmla="*/ 366761 w 4000635"/>
              <a:gd name="connsiteY1" fmla="*/ 927825 h 1855650"/>
              <a:gd name="connsiteX2" fmla="*/ 0 w 4000635"/>
              <a:gd name="connsiteY2" fmla="*/ 0 h 1855650"/>
              <a:gd name="connsiteX3" fmla="*/ 4000635 w 4000635"/>
              <a:gd name="connsiteY3" fmla="*/ 0 h 1855650"/>
              <a:gd name="connsiteX4" fmla="*/ 4000635 w 4000635"/>
              <a:gd name="connsiteY4" fmla="*/ 927824 h 1855650"/>
              <a:gd name="connsiteX5" fmla="*/ 4000635 w 4000635"/>
              <a:gd name="connsiteY5" fmla="*/ 1855650 h 18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0635" h="1855650">
                <a:moveTo>
                  <a:pt x="0" y="1855650"/>
                </a:moveTo>
                <a:lnTo>
                  <a:pt x="366761" y="927825"/>
                </a:lnTo>
                <a:lnTo>
                  <a:pt x="0" y="0"/>
                </a:lnTo>
                <a:lnTo>
                  <a:pt x="4000635" y="0"/>
                </a:lnTo>
                <a:lnTo>
                  <a:pt x="4000635" y="927824"/>
                </a:lnTo>
                <a:lnTo>
                  <a:pt x="4000635" y="1855650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33" name="Cheurón 50"/>
          <p:cNvSpPr/>
          <p:nvPr/>
        </p:nvSpPr>
        <p:spPr>
          <a:xfrm rot="5400000">
            <a:off x="11061758" y="2764146"/>
            <a:ext cx="278859" cy="925484"/>
          </a:xfrm>
          <a:prstGeom prst="chevron">
            <a:avLst>
              <a:gd name="adj" fmla="val 62586"/>
            </a:avLst>
          </a:prstGeom>
          <a:solidFill>
            <a:srgbClr val="ECECEC"/>
          </a:solidFill>
          <a:ln>
            <a:noFill/>
          </a:ln>
          <a:effectLst>
            <a:outerShdw blurRad="203200" dist="50800" dir="5400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4" name="Textbox 1"/>
          <p:cNvSpPr/>
          <p:nvPr/>
        </p:nvSpPr>
        <p:spPr>
          <a:xfrm>
            <a:off x="7274345" y="3806707"/>
            <a:ext cx="1034730" cy="99553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spc="6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你的标题</a:t>
            </a:r>
            <a:endParaRPr lang="en-US" sz="2000" spc="600" dirty="0">
              <a:latin typeface="Source Sans Pro" panose="020B0503030403020204" charset="0"/>
            </a:endParaRPr>
          </a:p>
        </p:txBody>
      </p:sp>
      <p:sp>
        <p:nvSpPr>
          <p:cNvPr id="35" name="Textbox 1"/>
          <p:cNvSpPr/>
          <p:nvPr/>
        </p:nvSpPr>
        <p:spPr>
          <a:xfrm>
            <a:off x="8410052" y="3806707"/>
            <a:ext cx="1034730" cy="99553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spc="6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你的标题</a:t>
            </a:r>
            <a:endParaRPr lang="en-US" sz="2000" spc="600" dirty="0">
              <a:latin typeface="Source Sans Pro" panose="020B0503030403020204" charset="0"/>
            </a:endParaRPr>
          </a:p>
        </p:txBody>
      </p:sp>
      <p:sp>
        <p:nvSpPr>
          <p:cNvPr id="36" name="Textbox 1"/>
          <p:cNvSpPr/>
          <p:nvPr/>
        </p:nvSpPr>
        <p:spPr>
          <a:xfrm>
            <a:off x="9545759" y="3806707"/>
            <a:ext cx="1034730" cy="99553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spc="6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你的标题</a:t>
            </a:r>
            <a:endParaRPr lang="en-US" sz="2000" spc="600" dirty="0">
              <a:latin typeface="Source Sans Pro" panose="020B0503030403020204" charset="0"/>
            </a:endParaRPr>
          </a:p>
        </p:txBody>
      </p:sp>
      <p:sp>
        <p:nvSpPr>
          <p:cNvPr id="37" name="Textbox 1"/>
          <p:cNvSpPr/>
          <p:nvPr/>
        </p:nvSpPr>
        <p:spPr>
          <a:xfrm>
            <a:off x="10681466" y="3806707"/>
            <a:ext cx="1034730" cy="995535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spc="6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你的标题</a:t>
            </a:r>
            <a:endParaRPr lang="en-US" sz="2000" spc="600" dirty="0">
              <a:latin typeface="Source Sans Pro" panose="020B050303040302020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110471" y="1604313"/>
            <a:ext cx="3827209" cy="2278835"/>
            <a:chOff x="676288" y="3712164"/>
            <a:chExt cx="2580152" cy="2278835"/>
          </a:xfrm>
        </p:grpSpPr>
        <p:sp>
          <p:nvSpPr>
            <p:cNvPr id="39" name="TextBox 17"/>
            <p:cNvSpPr txBox="1"/>
            <p:nvPr/>
          </p:nvSpPr>
          <p:spPr>
            <a:xfrm>
              <a:off x="676288" y="3712164"/>
              <a:ext cx="23391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2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0" name="TextBox 18"/>
            <p:cNvSpPr txBox="1"/>
            <p:nvPr/>
          </p:nvSpPr>
          <p:spPr>
            <a:xfrm>
              <a:off x="676288" y="4351429"/>
              <a:ext cx="2580152" cy="163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</a:t>
              </a:r>
              <a:r>
                <a:rPr lang="zh-CN" altLang="en-US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字详细内容</a:t>
              </a:r>
              <a:r>
                <a:rPr lang="en-US" altLang="zh-CN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点击输入本栏的具体文字，简明扼要的说明分项内容，此为概念图解。更多模板亮亮图文旗舰店：https://liangliangtuwen.tmall.com</a:t>
              </a:r>
              <a:endParaRPr lang="zh-CN" altLang="en-US" sz="12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150939" cy="523220"/>
            <a:chOff x="876161" y="331497"/>
            <a:chExt cx="10150931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9149015" y="574190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6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7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5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6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00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4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15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accel="41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1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/>
          <p:bldP spid="9" grpId="0" animBg="1"/>
          <p:bldP spid="10" grpId="0"/>
          <p:bldP spid="11" grpId="0" animBg="1"/>
          <p:bldP spid="12" grpId="0"/>
          <p:bldP spid="13" grpId="0" animBg="1"/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0" grpId="0" animBg="1"/>
          <p:bldP spid="31" grpId="0" animBg="1"/>
          <p:bldP spid="32" grpId="0" animBg="1"/>
          <p:bldP spid="33" grpId="0" animBg="1"/>
          <p:bldP spid="34" grpId="0"/>
          <p:bldP spid="35" grpId="0"/>
          <p:bldP spid="36" grpId="0"/>
          <p:bldP spid="3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/>
          <p:bldP spid="9" grpId="0" animBg="1"/>
          <p:bldP spid="10" grpId="0"/>
          <p:bldP spid="11" grpId="0" animBg="1"/>
          <p:bldP spid="12" grpId="0"/>
          <p:bldP spid="13" grpId="0" animBg="1"/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0" grpId="0" animBg="1"/>
          <p:bldP spid="31" grpId="0" animBg="1"/>
          <p:bldP spid="32" grpId="0" animBg="1"/>
          <p:bldP spid="33" grpId="0" animBg="1"/>
          <p:bldP spid="34" grpId="0"/>
          <p:bldP spid="35" grpId="0"/>
          <p:bldP spid="36" grpId="0"/>
          <p:bldP spid="3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2714030" y="1757064"/>
            <a:ext cx="6763939" cy="33519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966553" y="2464039"/>
            <a:ext cx="4254947" cy="1265081"/>
            <a:chOff x="527930" y="354469"/>
            <a:chExt cx="4254944" cy="126508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527930" y="1265608"/>
              <a:ext cx="4254944" cy="3539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98539" y="354469"/>
              <a:ext cx="3313726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5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618215" cy="523220"/>
            <a:chOff x="876161" y="331497"/>
            <a:chExt cx="10618207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681741" y="574190"/>
              <a:ext cx="281262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107 Rectángulo"/>
          <p:cNvSpPr/>
          <p:nvPr/>
        </p:nvSpPr>
        <p:spPr bwMode="auto">
          <a:xfrm>
            <a:off x="-10170" y="2732273"/>
            <a:ext cx="12203096" cy="3053898"/>
          </a:xfrm>
          <a:custGeom>
            <a:avLst/>
            <a:gdLst>
              <a:gd name="connsiteX0" fmla="*/ 0 w 19708629"/>
              <a:gd name="connsiteY0" fmla="*/ 0 h 6865150"/>
              <a:gd name="connsiteX1" fmla="*/ 19708629 w 19708629"/>
              <a:gd name="connsiteY1" fmla="*/ 0 h 6865150"/>
              <a:gd name="connsiteX2" fmla="*/ 19708629 w 19708629"/>
              <a:gd name="connsiteY2" fmla="*/ 6865150 h 6865150"/>
              <a:gd name="connsiteX3" fmla="*/ 0 w 19708629"/>
              <a:gd name="connsiteY3" fmla="*/ 6865150 h 6865150"/>
              <a:gd name="connsiteX4" fmla="*/ 0 w 19708629"/>
              <a:gd name="connsiteY4" fmla="*/ 0 h 6865150"/>
              <a:gd name="connsiteX0-1" fmla="*/ 0 w 19708629"/>
              <a:gd name="connsiteY0-2" fmla="*/ 13488 h 6878638"/>
              <a:gd name="connsiteX1-3" fmla="*/ 1167013 w 19708629"/>
              <a:gd name="connsiteY1-4" fmla="*/ 0 h 6878638"/>
              <a:gd name="connsiteX2-5" fmla="*/ 19708629 w 19708629"/>
              <a:gd name="connsiteY2-6" fmla="*/ 13488 h 6878638"/>
              <a:gd name="connsiteX3-7" fmla="*/ 19708629 w 19708629"/>
              <a:gd name="connsiteY3-8" fmla="*/ 6878638 h 6878638"/>
              <a:gd name="connsiteX4-9" fmla="*/ 0 w 19708629"/>
              <a:gd name="connsiteY4-10" fmla="*/ 6878638 h 6878638"/>
              <a:gd name="connsiteX5" fmla="*/ 0 w 19708629"/>
              <a:gd name="connsiteY5" fmla="*/ 13488 h 6878638"/>
              <a:gd name="connsiteX0-11" fmla="*/ 0 w 19708629"/>
              <a:gd name="connsiteY0-12" fmla="*/ 13488 h 6878638"/>
              <a:gd name="connsiteX1-13" fmla="*/ 1167013 w 19708629"/>
              <a:gd name="connsiteY1-14" fmla="*/ 0 h 6878638"/>
              <a:gd name="connsiteX2-15" fmla="*/ 1852813 w 19708629"/>
              <a:gd name="connsiteY2-16" fmla="*/ 19050 h 6878638"/>
              <a:gd name="connsiteX3-17" fmla="*/ 19708629 w 19708629"/>
              <a:gd name="connsiteY3-18" fmla="*/ 13488 h 6878638"/>
              <a:gd name="connsiteX4-19" fmla="*/ 19708629 w 19708629"/>
              <a:gd name="connsiteY4-20" fmla="*/ 6878638 h 6878638"/>
              <a:gd name="connsiteX5-21" fmla="*/ 0 w 19708629"/>
              <a:gd name="connsiteY5-22" fmla="*/ 6878638 h 6878638"/>
              <a:gd name="connsiteX6" fmla="*/ 0 w 19708629"/>
              <a:gd name="connsiteY6" fmla="*/ 13488 h 6878638"/>
              <a:gd name="connsiteX0-23" fmla="*/ 0 w 19708629"/>
              <a:gd name="connsiteY0-24" fmla="*/ 356388 h 7221538"/>
              <a:gd name="connsiteX1-25" fmla="*/ 995563 w 19708629"/>
              <a:gd name="connsiteY1-26" fmla="*/ 0 h 7221538"/>
              <a:gd name="connsiteX2-27" fmla="*/ 1852813 w 19708629"/>
              <a:gd name="connsiteY2-28" fmla="*/ 361950 h 7221538"/>
              <a:gd name="connsiteX3-29" fmla="*/ 19708629 w 19708629"/>
              <a:gd name="connsiteY3-30" fmla="*/ 356388 h 7221538"/>
              <a:gd name="connsiteX4-31" fmla="*/ 19708629 w 19708629"/>
              <a:gd name="connsiteY4-32" fmla="*/ 7221538 h 7221538"/>
              <a:gd name="connsiteX5-33" fmla="*/ 0 w 19708629"/>
              <a:gd name="connsiteY5-34" fmla="*/ 7221538 h 7221538"/>
              <a:gd name="connsiteX6-35" fmla="*/ 0 w 19708629"/>
              <a:gd name="connsiteY6-36" fmla="*/ 356388 h 7221538"/>
              <a:gd name="connsiteX0-37" fmla="*/ 0 w 19708629"/>
              <a:gd name="connsiteY0-38" fmla="*/ 646286 h 7511436"/>
              <a:gd name="connsiteX1-39" fmla="*/ 995563 w 19708629"/>
              <a:gd name="connsiteY1-40" fmla="*/ 289898 h 7511436"/>
              <a:gd name="connsiteX2-41" fmla="*/ 1852813 w 19708629"/>
              <a:gd name="connsiteY2-42" fmla="*/ 651848 h 7511436"/>
              <a:gd name="connsiteX3-43" fmla="*/ 19708629 w 19708629"/>
              <a:gd name="connsiteY3-44" fmla="*/ 646286 h 7511436"/>
              <a:gd name="connsiteX4-45" fmla="*/ 19708629 w 19708629"/>
              <a:gd name="connsiteY4-46" fmla="*/ 7511436 h 7511436"/>
              <a:gd name="connsiteX5-47" fmla="*/ 0 w 19708629"/>
              <a:gd name="connsiteY5-48" fmla="*/ 7511436 h 7511436"/>
              <a:gd name="connsiteX6-49" fmla="*/ 0 w 19708629"/>
              <a:gd name="connsiteY6-50" fmla="*/ 646286 h 7511436"/>
              <a:gd name="connsiteX0-51" fmla="*/ 0 w 19708629"/>
              <a:gd name="connsiteY0-52" fmla="*/ 594368 h 7459518"/>
              <a:gd name="connsiteX1-53" fmla="*/ 995563 w 19708629"/>
              <a:gd name="connsiteY1-54" fmla="*/ 237980 h 7459518"/>
              <a:gd name="connsiteX2-55" fmla="*/ 1852813 w 19708629"/>
              <a:gd name="connsiteY2-56" fmla="*/ 599930 h 7459518"/>
              <a:gd name="connsiteX3-57" fmla="*/ 19708629 w 19708629"/>
              <a:gd name="connsiteY3-58" fmla="*/ 594368 h 7459518"/>
              <a:gd name="connsiteX4-59" fmla="*/ 19708629 w 19708629"/>
              <a:gd name="connsiteY4-60" fmla="*/ 7459518 h 7459518"/>
              <a:gd name="connsiteX5-61" fmla="*/ 0 w 19708629"/>
              <a:gd name="connsiteY5-62" fmla="*/ 7459518 h 7459518"/>
              <a:gd name="connsiteX6-63" fmla="*/ 0 w 19708629"/>
              <a:gd name="connsiteY6-64" fmla="*/ 594368 h 7459518"/>
              <a:gd name="connsiteX0-65" fmla="*/ 0 w 19708629"/>
              <a:gd name="connsiteY0-66" fmla="*/ 534651 h 7399801"/>
              <a:gd name="connsiteX1-67" fmla="*/ 995563 w 19708629"/>
              <a:gd name="connsiteY1-68" fmla="*/ 178263 h 7399801"/>
              <a:gd name="connsiteX2-69" fmla="*/ 1852813 w 19708629"/>
              <a:gd name="connsiteY2-70" fmla="*/ 540213 h 7399801"/>
              <a:gd name="connsiteX3-71" fmla="*/ 19708629 w 19708629"/>
              <a:gd name="connsiteY3-72" fmla="*/ 534651 h 7399801"/>
              <a:gd name="connsiteX4-73" fmla="*/ 19708629 w 19708629"/>
              <a:gd name="connsiteY4-74" fmla="*/ 7399801 h 7399801"/>
              <a:gd name="connsiteX5-75" fmla="*/ 0 w 19708629"/>
              <a:gd name="connsiteY5-76" fmla="*/ 7399801 h 7399801"/>
              <a:gd name="connsiteX6-77" fmla="*/ 0 w 19708629"/>
              <a:gd name="connsiteY6-78" fmla="*/ 534651 h 7399801"/>
              <a:gd name="connsiteX0-79" fmla="*/ 0 w 19708629"/>
              <a:gd name="connsiteY0-80" fmla="*/ 534651 h 7399801"/>
              <a:gd name="connsiteX1-81" fmla="*/ 995563 w 19708629"/>
              <a:gd name="connsiteY1-82" fmla="*/ 178263 h 7399801"/>
              <a:gd name="connsiteX2-83" fmla="*/ 1852813 w 19708629"/>
              <a:gd name="connsiteY2-84" fmla="*/ 540213 h 7399801"/>
              <a:gd name="connsiteX3-85" fmla="*/ 19708629 w 19708629"/>
              <a:gd name="connsiteY3-86" fmla="*/ 534651 h 7399801"/>
              <a:gd name="connsiteX4-87" fmla="*/ 19708629 w 19708629"/>
              <a:gd name="connsiteY4-88" fmla="*/ 7399801 h 7399801"/>
              <a:gd name="connsiteX5-89" fmla="*/ 0 w 19708629"/>
              <a:gd name="connsiteY5-90" fmla="*/ 7399801 h 7399801"/>
              <a:gd name="connsiteX6-91" fmla="*/ 0 w 19708629"/>
              <a:gd name="connsiteY6-92" fmla="*/ 534651 h 7399801"/>
              <a:gd name="connsiteX0-93" fmla="*/ 0 w 19708629"/>
              <a:gd name="connsiteY0-94" fmla="*/ 634879 h 7500029"/>
              <a:gd name="connsiteX1-95" fmla="*/ 995563 w 19708629"/>
              <a:gd name="connsiteY1-96" fmla="*/ 278491 h 7500029"/>
              <a:gd name="connsiteX2-97" fmla="*/ 1852813 w 19708629"/>
              <a:gd name="connsiteY2-98" fmla="*/ 640441 h 7500029"/>
              <a:gd name="connsiteX3-99" fmla="*/ 19708629 w 19708629"/>
              <a:gd name="connsiteY3-100" fmla="*/ 634879 h 7500029"/>
              <a:gd name="connsiteX4-101" fmla="*/ 19708629 w 19708629"/>
              <a:gd name="connsiteY4-102" fmla="*/ 7500029 h 7500029"/>
              <a:gd name="connsiteX5-103" fmla="*/ 0 w 19708629"/>
              <a:gd name="connsiteY5-104" fmla="*/ 7500029 h 7500029"/>
              <a:gd name="connsiteX6-105" fmla="*/ 0 w 19708629"/>
              <a:gd name="connsiteY6-106" fmla="*/ 634879 h 7500029"/>
              <a:gd name="connsiteX0-107" fmla="*/ 0 w 19708629"/>
              <a:gd name="connsiteY0-108" fmla="*/ 359457 h 7224607"/>
              <a:gd name="connsiteX1-109" fmla="*/ 995563 w 19708629"/>
              <a:gd name="connsiteY1-110" fmla="*/ 3069 h 7224607"/>
              <a:gd name="connsiteX2-111" fmla="*/ 1852813 w 19708629"/>
              <a:gd name="connsiteY2-112" fmla="*/ 365019 h 7224607"/>
              <a:gd name="connsiteX3-113" fmla="*/ 19708629 w 19708629"/>
              <a:gd name="connsiteY3-114" fmla="*/ 359457 h 7224607"/>
              <a:gd name="connsiteX4-115" fmla="*/ 19708629 w 19708629"/>
              <a:gd name="connsiteY4-116" fmla="*/ 7224607 h 7224607"/>
              <a:gd name="connsiteX5-117" fmla="*/ 0 w 19708629"/>
              <a:gd name="connsiteY5-118" fmla="*/ 7224607 h 7224607"/>
              <a:gd name="connsiteX6-119" fmla="*/ 0 w 19708629"/>
              <a:gd name="connsiteY6-120" fmla="*/ 359457 h 7224607"/>
              <a:gd name="connsiteX0-121" fmla="*/ 0 w 19708629"/>
              <a:gd name="connsiteY0-122" fmla="*/ 373691 h 7238841"/>
              <a:gd name="connsiteX1-123" fmla="*/ 995563 w 19708629"/>
              <a:gd name="connsiteY1-124" fmla="*/ 17303 h 7238841"/>
              <a:gd name="connsiteX2-125" fmla="*/ 1852813 w 19708629"/>
              <a:gd name="connsiteY2-126" fmla="*/ 379253 h 7238841"/>
              <a:gd name="connsiteX3-127" fmla="*/ 19708629 w 19708629"/>
              <a:gd name="connsiteY3-128" fmla="*/ 373691 h 7238841"/>
              <a:gd name="connsiteX4-129" fmla="*/ 19708629 w 19708629"/>
              <a:gd name="connsiteY4-130" fmla="*/ 7238841 h 7238841"/>
              <a:gd name="connsiteX5-131" fmla="*/ 0 w 19708629"/>
              <a:gd name="connsiteY5-132" fmla="*/ 7238841 h 7238841"/>
              <a:gd name="connsiteX6-133" fmla="*/ 0 w 19708629"/>
              <a:gd name="connsiteY6-134" fmla="*/ 373691 h 7238841"/>
              <a:gd name="connsiteX0-135" fmla="*/ 0 w 19708629"/>
              <a:gd name="connsiteY0-136" fmla="*/ 356391 h 7221541"/>
              <a:gd name="connsiteX1-137" fmla="*/ 995563 w 19708629"/>
              <a:gd name="connsiteY1-138" fmla="*/ 3 h 7221541"/>
              <a:gd name="connsiteX2-139" fmla="*/ 1852813 w 19708629"/>
              <a:gd name="connsiteY2-140" fmla="*/ 361953 h 7221541"/>
              <a:gd name="connsiteX3-141" fmla="*/ 19708629 w 19708629"/>
              <a:gd name="connsiteY3-142" fmla="*/ 356391 h 7221541"/>
              <a:gd name="connsiteX4-143" fmla="*/ 19708629 w 19708629"/>
              <a:gd name="connsiteY4-144" fmla="*/ 7221541 h 7221541"/>
              <a:gd name="connsiteX5-145" fmla="*/ 0 w 19708629"/>
              <a:gd name="connsiteY5-146" fmla="*/ 7221541 h 7221541"/>
              <a:gd name="connsiteX6-147" fmla="*/ 0 w 19708629"/>
              <a:gd name="connsiteY6-148" fmla="*/ 356391 h 7221541"/>
              <a:gd name="connsiteX0-149" fmla="*/ 0 w 19708629"/>
              <a:gd name="connsiteY0-150" fmla="*/ 356391 h 7221541"/>
              <a:gd name="connsiteX1-151" fmla="*/ 995563 w 19708629"/>
              <a:gd name="connsiteY1-152" fmla="*/ 3 h 7221541"/>
              <a:gd name="connsiteX2-153" fmla="*/ 1852813 w 19708629"/>
              <a:gd name="connsiteY2-154" fmla="*/ 361953 h 7221541"/>
              <a:gd name="connsiteX3-155" fmla="*/ 19708629 w 19708629"/>
              <a:gd name="connsiteY3-156" fmla="*/ 356391 h 7221541"/>
              <a:gd name="connsiteX4-157" fmla="*/ 19708629 w 19708629"/>
              <a:gd name="connsiteY4-158" fmla="*/ 7221541 h 7221541"/>
              <a:gd name="connsiteX5-159" fmla="*/ 0 w 19708629"/>
              <a:gd name="connsiteY5-160" fmla="*/ 7221541 h 7221541"/>
              <a:gd name="connsiteX6-161" fmla="*/ 0 w 19708629"/>
              <a:gd name="connsiteY6-162" fmla="*/ 356391 h 7221541"/>
              <a:gd name="connsiteX0-163" fmla="*/ 0 w 19708629"/>
              <a:gd name="connsiteY0-164" fmla="*/ 356391 h 7221541"/>
              <a:gd name="connsiteX1-165" fmla="*/ 995563 w 19708629"/>
              <a:gd name="connsiteY1-166" fmla="*/ 3 h 7221541"/>
              <a:gd name="connsiteX2-167" fmla="*/ 1852813 w 19708629"/>
              <a:gd name="connsiteY2-168" fmla="*/ 361953 h 7221541"/>
              <a:gd name="connsiteX3-169" fmla="*/ 19708629 w 19708629"/>
              <a:gd name="connsiteY3-170" fmla="*/ 356391 h 7221541"/>
              <a:gd name="connsiteX4-171" fmla="*/ 19708629 w 19708629"/>
              <a:gd name="connsiteY4-172" fmla="*/ 7221541 h 7221541"/>
              <a:gd name="connsiteX5-173" fmla="*/ 0 w 19708629"/>
              <a:gd name="connsiteY5-174" fmla="*/ 7221541 h 7221541"/>
              <a:gd name="connsiteX6-175" fmla="*/ 0 w 19708629"/>
              <a:gd name="connsiteY6-176" fmla="*/ 356391 h 7221541"/>
              <a:gd name="connsiteX0-177" fmla="*/ 0 w 19708629"/>
              <a:gd name="connsiteY0-178" fmla="*/ 371747 h 7236897"/>
              <a:gd name="connsiteX1-179" fmla="*/ 995563 w 19708629"/>
              <a:gd name="connsiteY1-180" fmla="*/ 15359 h 7236897"/>
              <a:gd name="connsiteX2-181" fmla="*/ 1852813 w 19708629"/>
              <a:gd name="connsiteY2-182" fmla="*/ 377309 h 7236897"/>
              <a:gd name="connsiteX3-183" fmla="*/ 19708629 w 19708629"/>
              <a:gd name="connsiteY3-184" fmla="*/ 371747 h 7236897"/>
              <a:gd name="connsiteX4-185" fmla="*/ 19708629 w 19708629"/>
              <a:gd name="connsiteY4-186" fmla="*/ 7236897 h 7236897"/>
              <a:gd name="connsiteX5-187" fmla="*/ 0 w 19708629"/>
              <a:gd name="connsiteY5-188" fmla="*/ 7236897 h 7236897"/>
              <a:gd name="connsiteX6-189" fmla="*/ 0 w 19708629"/>
              <a:gd name="connsiteY6-190" fmla="*/ 371747 h 7236897"/>
              <a:gd name="connsiteX0-191" fmla="*/ 0 w 19708629"/>
              <a:gd name="connsiteY0-192" fmla="*/ 371747 h 7236897"/>
              <a:gd name="connsiteX1-193" fmla="*/ 995563 w 19708629"/>
              <a:gd name="connsiteY1-194" fmla="*/ 15359 h 7236897"/>
              <a:gd name="connsiteX2-195" fmla="*/ 1852813 w 19708629"/>
              <a:gd name="connsiteY2-196" fmla="*/ 377309 h 7236897"/>
              <a:gd name="connsiteX3-197" fmla="*/ 19708629 w 19708629"/>
              <a:gd name="connsiteY3-198" fmla="*/ 371747 h 7236897"/>
              <a:gd name="connsiteX4-199" fmla="*/ 19708629 w 19708629"/>
              <a:gd name="connsiteY4-200" fmla="*/ 7236897 h 7236897"/>
              <a:gd name="connsiteX5-201" fmla="*/ 0 w 19708629"/>
              <a:gd name="connsiteY5-202" fmla="*/ 7236897 h 7236897"/>
              <a:gd name="connsiteX6-203" fmla="*/ 0 w 19708629"/>
              <a:gd name="connsiteY6-204" fmla="*/ 371747 h 7236897"/>
              <a:gd name="connsiteX0-205" fmla="*/ 0 w 19708629"/>
              <a:gd name="connsiteY0-206" fmla="*/ 373521 h 7238671"/>
              <a:gd name="connsiteX1-207" fmla="*/ 995563 w 19708629"/>
              <a:gd name="connsiteY1-208" fmla="*/ 17133 h 7238671"/>
              <a:gd name="connsiteX2-209" fmla="*/ 1852813 w 19708629"/>
              <a:gd name="connsiteY2-210" fmla="*/ 379083 h 7238671"/>
              <a:gd name="connsiteX3-211" fmla="*/ 19708629 w 19708629"/>
              <a:gd name="connsiteY3-212" fmla="*/ 373521 h 7238671"/>
              <a:gd name="connsiteX4-213" fmla="*/ 19708629 w 19708629"/>
              <a:gd name="connsiteY4-214" fmla="*/ 7238671 h 7238671"/>
              <a:gd name="connsiteX5-215" fmla="*/ 0 w 19708629"/>
              <a:gd name="connsiteY5-216" fmla="*/ 7238671 h 7238671"/>
              <a:gd name="connsiteX6-217" fmla="*/ 0 w 19708629"/>
              <a:gd name="connsiteY6-218" fmla="*/ 373521 h 7238671"/>
              <a:gd name="connsiteX0-219" fmla="*/ 189983 w 19898612"/>
              <a:gd name="connsiteY0-220" fmla="*/ 506679 h 7371829"/>
              <a:gd name="connsiteX1-221" fmla="*/ 2042796 w 19898612"/>
              <a:gd name="connsiteY1-222" fmla="*/ 512241 h 7371829"/>
              <a:gd name="connsiteX2-223" fmla="*/ 19898612 w 19898612"/>
              <a:gd name="connsiteY2-224" fmla="*/ 506679 h 7371829"/>
              <a:gd name="connsiteX3-225" fmla="*/ 19898612 w 19898612"/>
              <a:gd name="connsiteY3-226" fmla="*/ 7371829 h 7371829"/>
              <a:gd name="connsiteX4-227" fmla="*/ 189983 w 19898612"/>
              <a:gd name="connsiteY4-228" fmla="*/ 7371829 h 7371829"/>
              <a:gd name="connsiteX5-229" fmla="*/ 189983 w 19898612"/>
              <a:gd name="connsiteY5-230" fmla="*/ 506679 h 7371829"/>
              <a:gd name="connsiteX0-231" fmla="*/ 0 w 19708629"/>
              <a:gd name="connsiteY0-232" fmla="*/ 0 h 6865150"/>
              <a:gd name="connsiteX1-233" fmla="*/ 19708629 w 19708629"/>
              <a:gd name="connsiteY1-234" fmla="*/ 0 h 6865150"/>
              <a:gd name="connsiteX2-235" fmla="*/ 19708629 w 19708629"/>
              <a:gd name="connsiteY2-236" fmla="*/ 6865150 h 6865150"/>
              <a:gd name="connsiteX3-237" fmla="*/ 0 w 19708629"/>
              <a:gd name="connsiteY3-238" fmla="*/ 6865150 h 6865150"/>
              <a:gd name="connsiteX4-239" fmla="*/ 0 w 19708629"/>
              <a:gd name="connsiteY4-240" fmla="*/ 0 h 6865150"/>
              <a:gd name="connsiteX0-241" fmla="*/ 0 w 19708629"/>
              <a:gd name="connsiteY0-242" fmla="*/ 0 h 6865150"/>
              <a:gd name="connsiteX1-243" fmla="*/ 19708629 w 19708629"/>
              <a:gd name="connsiteY1-244" fmla="*/ 0 h 6865150"/>
              <a:gd name="connsiteX2-245" fmla="*/ 19708629 w 19708629"/>
              <a:gd name="connsiteY2-246" fmla="*/ 6865150 h 6865150"/>
              <a:gd name="connsiteX3-247" fmla="*/ 0 w 19708629"/>
              <a:gd name="connsiteY3-248" fmla="*/ 6865150 h 6865150"/>
              <a:gd name="connsiteX4-249" fmla="*/ 0 w 19708629"/>
              <a:gd name="connsiteY4-250" fmla="*/ 0 h 6865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708629" h="6865150">
                <a:moveTo>
                  <a:pt x="0" y="0"/>
                </a:moveTo>
                <a:lnTo>
                  <a:pt x="19708629" y="0"/>
                </a:lnTo>
                <a:lnTo>
                  <a:pt x="19708629" y="6865150"/>
                </a:lnTo>
                <a:lnTo>
                  <a:pt x="0" y="68651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grpSp>
        <p:nvGrpSpPr>
          <p:cNvPr id="7" name="Group 26"/>
          <p:cNvGrpSpPr>
            <a:grpSpLocks noChangeAspect="1"/>
          </p:cNvGrpSpPr>
          <p:nvPr/>
        </p:nvGrpSpPr>
        <p:grpSpPr bwMode="auto">
          <a:xfrm>
            <a:off x="6971715" y="3443668"/>
            <a:ext cx="409526" cy="295047"/>
            <a:chOff x="7873" y="-822"/>
            <a:chExt cx="347" cy="250"/>
          </a:xfrm>
          <a:solidFill>
            <a:schemeClr val="bg2">
              <a:lumMod val="50000"/>
            </a:schemeClr>
          </a:solidFill>
        </p:grpSpPr>
        <p:sp>
          <p:nvSpPr>
            <p:cNvPr id="8" name="Freeform 28"/>
            <p:cNvSpPr/>
            <p:nvPr/>
          </p:nvSpPr>
          <p:spPr bwMode="auto">
            <a:xfrm>
              <a:off x="7873" y="-780"/>
              <a:ext cx="347" cy="208"/>
            </a:xfrm>
            <a:custGeom>
              <a:avLst/>
              <a:gdLst>
                <a:gd name="T0" fmla="*/ 64 w 3471"/>
                <a:gd name="T1" fmla="*/ 0 h 2082"/>
                <a:gd name="T2" fmla="*/ 3407 w 3471"/>
                <a:gd name="T3" fmla="*/ 0 h 2082"/>
                <a:gd name="T4" fmla="*/ 3427 w 3471"/>
                <a:gd name="T5" fmla="*/ 3 h 2082"/>
                <a:gd name="T6" fmla="*/ 3445 w 3471"/>
                <a:gd name="T7" fmla="*/ 13 h 2082"/>
                <a:gd name="T8" fmla="*/ 3459 w 3471"/>
                <a:gd name="T9" fmla="*/ 27 h 2082"/>
                <a:gd name="T10" fmla="*/ 3468 w 3471"/>
                <a:gd name="T11" fmla="*/ 44 h 2082"/>
                <a:gd name="T12" fmla="*/ 3471 w 3471"/>
                <a:gd name="T13" fmla="*/ 64 h 2082"/>
                <a:gd name="T14" fmla="*/ 3471 w 3471"/>
                <a:gd name="T15" fmla="*/ 2018 h 2082"/>
                <a:gd name="T16" fmla="*/ 3468 w 3471"/>
                <a:gd name="T17" fmla="*/ 2037 h 2082"/>
                <a:gd name="T18" fmla="*/ 3459 w 3471"/>
                <a:gd name="T19" fmla="*/ 2055 h 2082"/>
                <a:gd name="T20" fmla="*/ 3445 w 3471"/>
                <a:gd name="T21" fmla="*/ 2069 h 2082"/>
                <a:gd name="T22" fmla="*/ 3427 w 3471"/>
                <a:gd name="T23" fmla="*/ 2079 h 2082"/>
                <a:gd name="T24" fmla="*/ 3407 w 3471"/>
                <a:gd name="T25" fmla="*/ 2082 h 2082"/>
                <a:gd name="T26" fmla="*/ 64 w 3471"/>
                <a:gd name="T27" fmla="*/ 2082 h 2082"/>
                <a:gd name="T28" fmla="*/ 44 w 3471"/>
                <a:gd name="T29" fmla="*/ 2079 h 2082"/>
                <a:gd name="T30" fmla="*/ 27 w 3471"/>
                <a:gd name="T31" fmla="*/ 2069 h 2082"/>
                <a:gd name="T32" fmla="*/ 13 w 3471"/>
                <a:gd name="T33" fmla="*/ 2055 h 2082"/>
                <a:gd name="T34" fmla="*/ 3 w 3471"/>
                <a:gd name="T35" fmla="*/ 2037 h 2082"/>
                <a:gd name="T36" fmla="*/ 0 w 3471"/>
                <a:gd name="T37" fmla="*/ 2018 h 2082"/>
                <a:gd name="T38" fmla="*/ 0 w 3471"/>
                <a:gd name="T39" fmla="*/ 1755 h 2082"/>
                <a:gd name="T40" fmla="*/ 2 w 3471"/>
                <a:gd name="T41" fmla="*/ 1737 h 2082"/>
                <a:gd name="T42" fmla="*/ 9 w 3471"/>
                <a:gd name="T43" fmla="*/ 1723 h 2082"/>
                <a:gd name="T44" fmla="*/ 19 w 3471"/>
                <a:gd name="T45" fmla="*/ 1710 h 2082"/>
                <a:gd name="T46" fmla="*/ 32 w 3471"/>
                <a:gd name="T47" fmla="*/ 1699 h 2082"/>
                <a:gd name="T48" fmla="*/ 47 w 3471"/>
                <a:gd name="T49" fmla="*/ 1693 h 2082"/>
                <a:gd name="T50" fmla="*/ 64 w 3471"/>
                <a:gd name="T51" fmla="*/ 1691 h 2082"/>
                <a:gd name="T52" fmla="*/ 81 w 3471"/>
                <a:gd name="T53" fmla="*/ 1693 h 2082"/>
                <a:gd name="T54" fmla="*/ 96 w 3471"/>
                <a:gd name="T55" fmla="*/ 1699 h 2082"/>
                <a:gd name="T56" fmla="*/ 110 w 3471"/>
                <a:gd name="T57" fmla="*/ 1710 h 2082"/>
                <a:gd name="T58" fmla="*/ 119 w 3471"/>
                <a:gd name="T59" fmla="*/ 1723 h 2082"/>
                <a:gd name="T60" fmla="*/ 126 w 3471"/>
                <a:gd name="T61" fmla="*/ 1737 h 2082"/>
                <a:gd name="T62" fmla="*/ 128 w 3471"/>
                <a:gd name="T63" fmla="*/ 1755 h 2082"/>
                <a:gd name="T64" fmla="*/ 128 w 3471"/>
                <a:gd name="T65" fmla="*/ 1953 h 2082"/>
                <a:gd name="T66" fmla="*/ 3343 w 3471"/>
                <a:gd name="T67" fmla="*/ 1953 h 2082"/>
                <a:gd name="T68" fmla="*/ 3343 w 3471"/>
                <a:gd name="T69" fmla="*/ 128 h 2082"/>
                <a:gd name="T70" fmla="*/ 128 w 3471"/>
                <a:gd name="T71" fmla="*/ 128 h 2082"/>
                <a:gd name="T72" fmla="*/ 128 w 3471"/>
                <a:gd name="T73" fmla="*/ 327 h 2082"/>
                <a:gd name="T74" fmla="*/ 126 w 3471"/>
                <a:gd name="T75" fmla="*/ 344 h 2082"/>
                <a:gd name="T76" fmla="*/ 119 w 3471"/>
                <a:gd name="T77" fmla="*/ 359 h 2082"/>
                <a:gd name="T78" fmla="*/ 110 w 3471"/>
                <a:gd name="T79" fmla="*/ 372 h 2082"/>
                <a:gd name="T80" fmla="*/ 96 w 3471"/>
                <a:gd name="T81" fmla="*/ 382 h 2082"/>
                <a:gd name="T82" fmla="*/ 81 w 3471"/>
                <a:gd name="T83" fmla="*/ 388 h 2082"/>
                <a:gd name="T84" fmla="*/ 64 w 3471"/>
                <a:gd name="T85" fmla="*/ 391 h 2082"/>
                <a:gd name="T86" fmla="*/ 47 w 3471"/>
                <a:gd name="T87" fmla="*/ 388 h 2082"/>
                <a:gd name="T88" fmla="*/ 32 w 3471"/>
                <a:gd name="T89" fmla="*/ 382 h 2082"/>
                <a:gd name="T90" fmla="*/ 19 w 3471"/>
                <a:gd name="T91" fmla="*/ 372 h 2082"/>
                <a:gd name="T92" fmla="*/ 9 w 3471"/>
                <a:gd name="T93" fmla="*/ 359 h 2082"/>
                <a:gd name="T94" fmla="*/ 2 w 3471"/>
                <a:gd name="T95" fmla="*/ 344 h 2082"/>
                <a:gd name="T96" fmla="*/ 0 w 3471"/>
                <a:gd name="T97" fmla="*/ 327 h 2082"/>
                <a:gd name="T98" fmla="*/ 0 w 3471"/>
                <a:gd name="T99" fmla="*/ 64 h 2082"/>
                <a:gd name="T100" fmla="*/ 3 w 3471"/>
                <a:gd name="T101" fmla="*/ 44 h 2082"/>
                <a:gd name="T102" fmla="*/ 13 w 3471"/>
                <a:gd name="T103" fmla="*/ 27 h 2082"/>
                <a:gd name="T104" fmla="*/ 27 w 3471"/>
                <a:gd name="T105" fmla="*/ 13 h 2082"/>
                <a:gd name="T106" fmla="*/ 44 w 3471"/>
                <a:gd name="T107" fmla="*/ 3 h 2082"/>
                <a:gd name="T108" fmla="*/ 64 w 3471"/>
                <a:gd name="T109" fmla="*/ 0 h 2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71" h="2082">
                  <a:moveTo>
                    <a:pt x="64" y="0"/>
                  </a:moveTo>
                  <a:lnTo>
                    <a:pt x="3407" y="0"/>
                  </a:lnTo>
                  <a:lnTo>
                    <a:pt x="3427" y="3"/>
                  </a:lnTo>
                  <a:lnTo>
                    <a:pt x="3445" y="13"/>
                  </a:lnTo>
                  <a:lnTo>
                    <a:pt x="3459" y="27"/>
                  </a:lnTo>
                  <a:lnTo>
                    <a:pt x="3468" y="44"/>
                  </a:lnTo>
                  <a:lnTo>
                    <a:pt x="3471" y="64"/>
                  </a:lnTo>
                  <a:lnTo>
                    <a:pt x="3471" y="2018"/>
                  </a:lnTo>
                  <a:lnTo>
                    <a:pt x="3468" y="2037"/>
                  </a:lnTo>
                  <a:lnTo>
                    <a:pt x="3459" y="2055"/>
                  </a:lnTo>
                  <a:lnTo>
                    <a:pt x="3445" y="2069"/>
                  </a:lnTo>
                  <a:lnTo>
                    <a:pt x="3427" y="2079"/>
                  </a:lnTo>
                  <a:lnTo>
                    <a:pt x="3407" y="2082"/>
                  </a:lnTo>
                  <a:lnTo>
                    <a:pt x="64" y="2082"/>
                  </a:lnTo>
                  <a:lnTo>
                    <a:pt x="44" y="2079"/>
                  </a:lnTo>
                  <a:lnTo>
                    <a:pt x="27" y="2069"/>
                  </a:lnTo>
                  <a:lnTo>
                    <a:pt x="13" y="2055"/>
                  </a:lnTo>
                  <a:lnTo>
                    <a:pt x="3" y="2037"/>
                  </a:lnTo>
                  <a:lnTo>
                    <a:pt x="0" y="2018"/>
                  </a:lnTo>
                  <a:lnTo>
                    <a:pt x="0" y="1755"/>
                  </a:lnTo>
                  <a:lnTo>
                    <a:pt x="2" y="1737"/>
                  </a:lnTo>
                  <a:lnTo>
                    <a:pt x="9" y="1723"/>
                  </a:lnTo>
                  <a:lnTo>
                    <a:pt x="19" y="1710"/>
                  </a:lnTo>
                  <a:lnTo>
                    <a:pt x="32" y="1699"/>
                  </a:lnTo>
                  <a:lnTo>
                    <a:pt x="47" y="1693"/>
                  </a:lnTo>
                  <a:lnTo>
                    <a:pt x="64" y="1691"/>
                  </a:lnTo>
                  <a:lnTo>
                    <a:pt x="81" y="1693"/>
                  </a:lnTo>
                  <a:lnTo>
                    <a:pt x="96" y="1699"/>
                  </a:lnTo>
                  <a:lnTo>
                    <a:pt x="110" y="1710"/>
                  </a:lnTo>
                  <a:lnTo>
                    <a:pt x="119" y="1723"/>
                  </a:lnTo>
                  <a:lnTo>
                    <a:pt x="126" y="1737"/>
                  </a:lnTo>
                  <a:lnTo>
                    <a:pt x="128" y="1755"/>
                  </a:lnTo>
                  <a:lnTo>
                    <a:pt x="128" y="1953"/>
                  </a:lnTo>
                  <a:lnTo>
                    <a:pt x="3343" y="1953"/>
                  </a:lnTo>
                  <a:lnTo>
                    <a:pt x="3343" y="128"/>
                  </a:lnTo>
                  <a:lnTo>
                    <a:pt x="128" y="128"/>
                  </a:lnTo>
                  <a:lnTo>
                    <a:pt x="128" y="327"/>
                  </a:lnTo>
                  <a:lnTo>
                    <a:pt x="126" y="344"/>
                  </a:lnTo>
                  <a:lnTo>
                    <a:pt x="119" y="359"/>
                  </a:lnTo>
                  <a:lnTo>
                    <a:pt x="110" y="372"/>
                  </a:lnTo>
                  <a:lnTo>
                    <a:pt x="96" y="382"/>
                  </a:lnTo>
                  <a:lnTo>
                    <a:pt x="81" y="388"/>
                  </a:lnTo>
                  <a:lnTo>
                    <a:pt x="64" y="391"/>
                  </a:lnTo>
                  <a:lnTo>
                    <a:pt x="47" y="388"/>
                  </a:lnTo>
                  <a:lnTo>
                    <a:pt x="32" y="382"/>
                  </a:lnTo>
                  <a:lnTo>
                    <a:pt x="19" y="372"/>
                  </a:lnTo>
                  <a:lnTo>
                    <a:pt x="9" y="359"/>
                  </a:lnTo>
                  <a:lnTo>
                    <a:pt x="2" y="344"/>
                  </a:lnTo>
                  <a:lnTo>
                    <a:pt x="0" y="327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7"/>
                  </a:lnTo>
                  <a:lnTo>
                    <a:pt x="27" y="13"/>
                  </a:lnTo>
                  <a:lnTo>
                    <a:pt x="44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9" name="Freeform 29"/>
            <p:cNvSpPr>
              <a:spLocks noEditPoints="1"/>
            </p:cNvSpPr>
            <p:nvPr/>
          </p:nvSpPr>
          <p:spPr bwMode="auto">
            <a:xfrm>
              <a:off x="8006" y="-746"/>
              <a:ext cx="139" cy="140"/>
            </a:xfrm>
            <a:custGeom>
              <a:avLst/>
              <a:gdLst>
                <a:gd name="T0" fmla="*/ 575 w 1395"/>
                <a:gd name="T1" fmla="*/ 141 h 1396"/>
                <a:gd name="T2" fmla="*/ 411 w 1395"/>
                <a:gd name="T3" fmla="*/ 206 h 1396"/>
                <a:gd name="T4" fmla="*/ 275 w 1395"/>
                <a:gd name="T5" fmla="*/ 316 h 1396"/>
                <a:gd name="T6" fmla="*/ 178 w 1395"/>
                <a:gd name="T7" fmla="*/ 462 h 1396"/>
                <a:gd name="T8" fmla="*/ 131 w 1395"/>
                <a:gd name="T9" fmla="*/ 636 h 1396"/>
                <a:gd name="T10" fmla="*/ 141 w 1395"/>
                <a:gd name="T11" fmla="*/ 820 h 1396"/>
                <a:gd name="T12" fmla="*/ 206 w 1395"/>
                <a:gd name="T13" fmla="*/ 985 h 1396"/>
                <a:gd name="T14" fmla="*/ 316 w 1395"/>
                <a:gd name="T15" fmla="*/ 1120 h 1396"/>
                <a:gd name="T16" fmla="*/ 463 w 1395"/>
                <a:gd name="T17" fmla="*/ 1216 h 1396"/>
                <a:gd name="T18" fmla="*/ 636 w 1395"/>
                <a:gd name="T19" fmla="*/ 1264 h 1396"/>
                <a:gd name="T20" fmla="*/ 819 w 1395"/>
                <a:gd name="T21" fmla="*/ 1255 h 1396"/>
                <a:gd name="T22" fmla="*/ 985 w 1395"/>
                <a:gd name="T23" fmla="*/ 1190 h 1396"/>
                <a:gd name="T24" fmla="*/ 1120 w 1395"/>
                <a:gd name="T25" fmla="*/ 1080 h 1396"/>
                <a:gd name="T26" fmla="*/ 1217 w 1395"/>
                <a:gd name="T27" fmla="*/ 933 h 1396"/>
                <a:gd name="T28" fmla="*/ 1264 w 1395"/>
                <a:gd name="T29" fmla="*/ 760 h 1396"/>
                <a:gd name="T30" fmla="*/ 1254 w 1395"/>
                <a:gd name="T31" fmla="*/ 575 h 1396"/>
                <a:gd name="T32" fmla="*/ 1189 w 1395"/>
                <a:gd name="T33" fmla="*/ 410 h 1396"/>
                <a:gd name="T34" fmla="*/ 1080 w 1395"/>
                <a:gd name="T35" fmla="*/ 274 h 1396"/>
                <a:gd name="T36" fmla="*/ 932 w 1395"/>
                <a:gd name="T37" fmla="*/ 178 h 1396"/>
                <a:gd name="T38" fmla="*/ 760 w 1395"/>
                <a:gd name="T39" fmla="*/ 132 h 1396"/>
                <a:gd name="T40" fmla="*/ 765 w 1395"/>
                <a:gd name="T41" fmla="*/ 4 h 1396"/>
                <a:gd name="T42" fmla="*/ 955 w 1395"/>
                <a:gd name="T43" fmla="*/ 49 h 1396"/>
                <a:gd name="T44" fmla="*/ 1120 w 1395"/>
                <a:gd name="T45" fmla="*/ 142 h 1396"/>
                <a:gd name="T46" fmla="*/ 1253 w 1395"/>
                <a:gd name="T47" fmla="*/ 276 h 1396"/>
                <a:gd name="T48" fmla="*/ 1347 w 1395"/>
                <a:gd name="T49" fmla="*/ 441 h 1396"/>
                <a:gd name="T50" fmla="*/ 1392 w 1395"/>
                <a:gd name="T51" fmla="*/ 631 h 1396"/>
                <a:gd name="T52" fmla="*/ 1384 w 1395"/>
                <a:gd name="T53" fmla="*/ 830 h 1396"/>
                <a:gd name="T54" fmla="*/ 1321 w 1395"/>
                <a:gd name="T55" fmla="*/ 1013 h 1396"/>
                <a:gd name="T56" fmla="*/ 1213 w 1395"/>
                <a:gd name="T57" fmla="*/ 1168 h 1396"/>
                <a:gd name="T58" fmla="*/ 1068 w 1395"/>
                <a:gd name="T59" fmla="*/ 1289 h 1396"/>
                <a:gd name="T60" fmla="*/ 894 w 1395"/>
                <a:gd name="T61" fmla="*/ 1368 h 1396"/>
                <a:gd name="T62" fmla="*/ 698 w 1395"/>
                <a:gd name="T63" fmla="*/ 1396 h 1396"/>
                <a:gd name="T64" fmla="*/ 502 w 1395"/>
                <a:gd name="T65" fmla="*/ 1368 h 1396"/>
                <a:gd name="T66" fmla="*/ 328 w 1395"/>
                <a:gd name="T67" fmla="*/ 1289 h 1396"/>
                <a:gd name="T68" fmla="*/ 182 w 1395"/>
                <a:gd name="T69" fmla="*/ 1168 h 1396"/>
                <a:gd name="T70" fmla="*/ 75 w 1395"/>
                <a:gd name="T71" fmla="*/ 1013 h 1396"/>
                <a:gd name="T72" fmla="*/ 13 w 1395"/>
                <a:gd name="T73" fmla="*/ 830 h 1396"/>
                <a:gd name="T74" fmla="*/ 3 w 1395"/>
                <a:gd name="T75" fmla="*/ 631 h 1396"/>
                <a:gd name="T76" fmla="*/ 49 w 1395"/>
                <a:gd name="T77" fmla="*/ 441 h 1396"/>
                <a:gd name="T78" fmla="*/ 142 w 1395"/>
                <a:gd name="T79" fmla="*/ 276 h 1396"/>
                <a:gd name="T80" fmla="*/ 275 w 1395"/>
                <a:gd name="T81" fmla="*/ 142 h 1396"/>
                <a:gd name="T82" fmla="*/ 442 w 1395"/>
                <a:gd name="T83" fmla="*/ 49 h 1396"/>
                <a:gd name="T84" fmla="*/ 630 w 1395"/>
                <a:gd name="T85" fmla="*/ 4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95" h="1396">
                  <a:moveTo>
                    <a:pt x="698" y="128"/>
                  </a:moveTo>
                  <a:lnTo>
                    <a:pt x="636" y="132"/>
                  </a:lnTo>
                  <a:lnTo>
                    <a:pt x="575" y="141"/>
                  </a:lnTo>
                  <a:lnTo>
                    <a:pt x="517" y="157"/>
                  </a:lnTo>
                  <a:lnTo>
                    <a:pt x="463" y="178"/>
                  </a:lnTo>
                  <a:lnTo>
                    <a:pt x="411" y="206"/>
                  </a:lnTo>
                  <a:lnTo>
                    <a:pt x="362" y="238"/>
                  </a:lnTo>
                  <a:lnTo>
                    <a:pt x="316" y="274"/>
                  </a:lnTo>
                  <a:lnTo>
                    <a:pt x="275" y="316"/>
                  </a:lnTo>
                  <a:lnTo>
                    <a:pt x="238" y="362"/>
                  </a:lnTo>
                  <a:lnTo>
                    <a:pt x="206" y="410"/>
                  </a:lnTo>
                  <a:lnTo>
                    <a:pt x="178" y="462"/>
                  </a:lnTo>
                  <a:lnTo>
                    <a:pt x="157" y="518"/>
                  </a:lnTo>
                  <a:lnTo>
                    <a:pt x="141" y="575"/>
                  </a:lnTo>
                  <a:lnTo>
                    <a:pt x="131" y="636"/>
                  </a:lnTo>
                  <a:lnTo>
                    <a:pt x="128" y="698"/>
                  </a:lnTo>
                  <a:lnTo>
                    <a:pt x="131" y="760"/>
                  </a:lnTo>
                  <a:lnTo>
                    <a:pt x="141" y="820"/>
                  </a:lnTo>
                  <a:lnTo>
                    <a:pt x="157" y="878"/>
                  </a:lnTo>
                  <a:lnTo>
                    <a:pt x="178" y="933"/>
                  </a:lnTo>
                  <a:lnTo>
                    <a:pt x="206" y="985"/>
                  </a:lnTo>
                  <a:lnTo>
                    <a:pt x="238" y="1034"/>
                  </a:lnTo>
                  <a:lnTo>
                    <a:pt x="275" y="1080"/>
                  </a:lnTo>
                  <a:lnTo>
                    <a:pt x="316" y="1120"/>
                  </a:lnTo>
                  <a:lnTo>
                    <a:pt x="362" y="1158"/>
                  </a:lnTo>
                  <a:lnTo>
                    <a:pt x="411" y="1190"/>
                  </a:lnTo>
                  <a:lnTo>
                    <a:pt x="463" y="1216"/>
                  </a:lnTo>
                  <a:lnTo>
                    <a:pt x="517" y="1239"/>
                  </a:lnTo>
                  <a:lnTo>
                    <a:pt x="575" y="1255"/>
                  </a:lnTo>
                  <a:lnTo>
                    <a:pt x="636" y="1264"/>
                  </a:lnTo>
                  <a:lnTo>
                    <a:pt x="698" y="1268"/>
                  </a:lnTo>
                  <a:lnTo>
                    <a:pt x="760" y="1264"/>
                  </a:lnTo>
                  <a:lnTo>
                    <a:pt x="819" y="1255"/>
                  </a:lnTo>
                  <a:lnTo>
                    <a:pt x="878" y="1239"/>
                  </a:lnTo>
                  <a:lnTo>
                    <a:pt x="932" y="1216"/>
                  </a:lnTo>
                  <a:lnTo>
                    <a:pt x="985" y="1190"/>
                  </a:lnTo>
                  <a:lnTo>
                    <a:pt x="1034" y="1158"/>
                  </a:lnTo>
                  <a:lnTo>
                    <a:pt x="1080" y="1120"/>
                  </a:lnTo>
                  <a:lnTo>
                    <a:pt x="1120" y="1080"/>
                  </a:lnTo>
                  <a:lnTo>
                    <a:pt x="1157" y="1034"/>
                  </a:lnTo>
                  <a:lnTo>
                    <a:pt x="1189" y="985"/>
                  </a:lnTo>
                  <a:lnTo>
                    <a:pt x="1217" y="933"/>
                  </a:lnTo>
                  <a:lnTo>
                    <a:pt x="1238" y="878"/>
                  </a:lnTo>
                  <a:lnTo>
                    <a:pt x="1254" y="820"/>
                  </a:lnTo>
                  <a:lnTo>
                    <a:pt x="1264" y="760"/>
                  </a:lnTo>
                  <a:lnTo>
                    <a:pt x="1267" y="698"/>
                  </a:lnTo>
                  <a:lnTo>
                    <a:pt x="1264" y="636"/>
                  </a:lnTo>
                  <a:lnTo>
                    <a:pt x="1254" y="575"/>
                  </a:lnTo>
                  <a:lnTo>
                    <a:pt x="1238" y="518"/>
                  </a:lnTo>
                  <a:lnTo>
                    <a:pt x="1217" y="462"/>
                  </a:lnTo>
                  <a:lnTo>
                    <a:pt x="1189" y="410"/>
                  </a:lnTo>
                  <a:lnTo>
                    <a:pt x="1157" y="362"/>
                  </a:lnTo>
                  <a:lnTo>
                    <a:pt x="1120" y="316"/>
                  </a:lnTo>
                  <a:lnTo>
                    <a:pt x="1080" y="274"/>
                  </a:lnTo>
                  <a:lnTo>
                    <a:pt x="1034" y="238"/>
                  </a:lnTo>
                  <a:lnTo>
                    <a:pt x="985" y="206"/>
                  </a:lnTo>
                  <a:lnTo>
                    <a:pt x="932" y="178"/>
                  </a:lnTo>
                  <a:lnTo>
                    <a:pt x="878" y="157"/>
                  </a:lnTo>
                  <a:lnTo>
                    <a:pt x="819" y="141"/>
                  </a:lnTo>
                  <a:lnTo>
                    <a:pt x="760" y="132"/>
                  </a:lnTo>
                  <a:lnTo>
                    <a:pt x="698" y="128"/>
                  </a:lnTo>
                  <a:close/>
                  <a:moveTo>
                    <a:pt x="698" y="0"/>
                  </a:moveTo>
                  <a:lnTo>
                    <a:pt x="765" y="4"/>
                  </a:lnTo>
                  <a:lnTo>
                    <a:pt x="830" y="13"/>
                  </a:lnTo>
                  <a:lnTo>
                    <a:pt x="894" y="28"/>
                  </a:lnTo>
                  <a:lnTo>
                    <a:pt x="955" y="49"/>
                  </a:lnTo>
                  <a:lnTo>
                    <a:pt x="1012" y="75"/>
                  </a:lnTo>
                  <a:lnTo>
                    <a:pt x="1068" y="106"/>
                  </a:lnTo>
                  <a:lnTo>
                    <a:pt x="1120" y="142"/>
                  </a:lnTo>
                  <a:lnTo>
                    <a:pt x="1168" y="183"/>
                  </a:lnTo>
                  <a:lnTo>
                    <a:pt x="1213" y="228"/>
                  </a:lnTo>
                  <a:lnTo>
                    <a:pt x="1253" y="276"/>
                  </a:lnTo>
                  <a:lnTo>
                    <a:pt x="1290" y="328"/>
                  </a:lnTo>
                  <a:lnTo>
                    <a:pt x="1321" y="383"/>
                  </a:lnTo>
                  <a:lnTo>
                    <a:pt x="1347" y="441"/>
                  </a:lnTo>
                  <a:lnTo>
                    <a:pt x="1368" y="502"/>
                  </a:lnTo>
                  <a:lnTo>
                    <a:pt x="1384" y="566"/>
                  </a:lnTo>
                  <a:lnTo>
                    <a:pt x="1392" y="631"/>
                  </a:lnTo>
                  <a:lnTo>
                    <a:pt x="1395" y="698"/>
                  </a:lnTo>
                  <a:lnTo>
                    <a:pt x="1392" y="765"/>
                  </a:lnTo>
                  <a:lnTo>
                    <a:pt x="1384" y="830"/>
                  </a:lnTo>
                  <a:lnTo>
                    <a:pt x="1368" y="893"/>
                  </a:lnTo>
                  <a:lnTo>
                    <a:pt x="1347" y="954"/>
                  </a:lnTo>
                  <a:lnTo>
                    <a:pt x="1321" y="1013"/>
                  </a:lnTo>
                  <a:lnTo>
                    <a:pt x="1290" y="1068"/>
                  </a:lnTo>
                  <a:lnTo>
                    <a:pt x="1253" y="1119"/>
                  </a:lnTo>
                  <a:lnTo>
                    <a:pt x="1213" y="1168"/>
                  </a:lnTo>
                  <a:lnTo>
                    <a:pt x="1168" y="1213"/>
                  </a:lnTo>
                  <a:lnTo>
                    <a:pt x="1120" y="1254"/>
                  </a:lnTo>
                  <a:lnTo>
                    <a:pt x="1068" y="1289"/>
                  </a:lnTo>
                  <a:lnTo>
                    <a:pt x="1012" y="1321"/>
                  </a:lnTo>
                  <a:lnTo>
                    <a:pt x="955" y="1346"/>
                  </a:lnTo>
                  <a:lnTo>
                    <a:pt x="894" y="1368"/>
                  </a:lnTo>
                  <a:lnTo>
                    <a:pt x="830" y="1383"/>
                  </a:lnTo>
                  <a:lnTo>
                    <a:pt x="765" y="1392"/>
                  </a:lnTo>
                  <a:lnTo>
                    <a:pt x="698" y="1396"/>
                  </a:lnTo>
                  <a:lnTo>
                    <a:pt x="630" y="1392"/>
                  </a:lnTo>
                  <a:lnTo>
                    <a:pt x="565" y="1383"/>
                  </a:lnTo>
                  <a:lnTo>
                    <a:pt x="502" y="1368"/>
                  </a:lnTo>
                  <a:lnTo>
                    <a:pt x="442" y="1346"/>
                  </a:lnTo>
                  <a:lnTo>
                    <a:pt x="383" y="1321"/>
                  </a:lnTo>
                  <a:lnTo>
                    <a:pt x="328" y="1289"/>
                  </a:lnTo>
                  <a:lnTo>
                    <a:pt x="275" y="1254"/>
                  </a:lnTo>
                  <a:lnTo>
                    <a:pt x="227" y="1213"/>
                  </a:lnTo>
                  <a:lnTo>
                    <a:pt x="182" y="1168"/>
                  </a:lnTo>
                  <a:lnTo>
                    <a:pt x="142" y="1119"/>
                  </a:lnTo>
                  <a:lnTo>
                    <a:pt x="107" y="1068"/>
                  </a:lnTo>
                  <a:lnTo>
                    <a:pt x="75" y="1013"/>
                  </a:lnTo>
                  <a:lnTo>
                    <a:pt x="49" y="954"/>
                  </a:lnTo>
                  <a:lnTo>
                    <a:pt x="28" y="893"/>
                  </a:lnTo>
                  <a:lnTo>
                    <a:pt x="13" y="830"/>
                  </a:lnTo>
                  <a:lnTo>
                    <a:pt x="3" y="765"/>
                  </a:lnTo>
                  <a:lnTo>
                    <a:pt x="0" y="698"/>
                  </a:lnTo>
                  <a:lnTo>
                    <a:pt x="3" y="631"/>
                  </a:lnTo>
                  <a:lnTo>
                    <a:pt x="13" y="566"/>
                  </a:lnTo>
                  <a:lnTo>
                    <a:pt x="28" y="502"/>
                  </a:lnTo>
                  <a:lnTo>
                    <a:pt x="49" y="441"/>
                  </a:lnTo>
                  <a:lnTo>
                    <a:pt x="75" y="383"/>
                  </a:lnTo>
                  <a:lnTo>
                    <a:pt x="107" y="328"/>
                  </a:lnTo>
                  <a:lnTo>
                    <a:pt x="142" y="276"/>
                  </a:lnTo>
                  <a:lnTo>
                    <a:pt x="182" y="228"/>
                  </a:lnTo>
                  <a:lnTo>
                    <a:pt x="227" y="183"/>
                  </a:lnTo>
                  <a:lnTo>
                    <a:pt x="275" y="142"/>
                  </a:lnTo>
                  <a:lnTo>
                    <a:pt x="328" y="106"/>
                  </a:lnTo>
                  <a:lnTo>
                    <a:pt x="383" y="75"/>
                  </a:lnTo>
                  <a:lnTo>
                    <a:pt x="442" y="49"/>
                  </a:lnTo>
                  <a:lnTo>
                    <a:pt x="502" y="28"/>
                  </a:lnTo>
                  <a:lnTo>
                    <a:pt x="565" y="13"/>
                  </a:lnTo>
                  <a:lnTo>
                    <a:pt x="630" y="4"/>
                  </a:lnTo>
                  <a:lnTo>
                    <a:pt x="6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0" name="Freeform 30"/>
            <p:cNvSpPr/>
            <p:nvPr/>
          </p:nvSpPr>
          <p:spPr bwMode="auto">
            <a:xfrm>
              <a:off x="8035" y="-717"/>
              <a:ext cx="47" cy="47"/>
            </a:xfrm>
            <a:custGeom>
              <a:avLst/>
              <a:gdLst>
                <a:gd name="T0" fmla="*/ 405 w 469"/>
                <a:gd name="T1" fmla="*/ 0 h 468"/>
                <a:gd name="T2" fmla="*/ 425 w 469"/>
                <a:gd name="T3" fmla="*/ 3 h 468"/>
                <a:gd name="T4" fmla="*/ 443 w 469"/>
                <a:gd name="T5" fmla="*/ 11 h 468"/>
                <a:gd name="T6" fmla="*/ 456 w 469"/>
                <a:gd name="T7" fmla="*/ 25 h 468"/>
                <a:gd name="T8" fmla="*/ 465 w 469"/>
                <a:gd name="T9" fmla="*/ 42 h 468"/>
                <a:gd name="T10" fmla="*/ 469 w 469"/>
                <a:gd name="T11" fmla="*/ 63 h 468"/>
                <a:gd name="T12" fmla="*/ 467 w 469"/>
                <a:gd name="T13" fmla="*/ 80 h 468"/>
                <a:gd name="T14" fmla="*/ 460 w 469"/>
                <a:gd name="T15" fmla="*/ 96 h 468"/>
                <a:gd name="T16" fmla="*/ 449 w 469"/>
                <a:gd name="T17" fmla="*/ 108 h 468"/>
                <a:gd name="T18" fmla="*/ 437 w 469"/>
                <a:gd name="T19" fmla="*/ 118 h 468"/>
                <a:gd name="T20" fmla="*/ 422 w 469"/>
                <a:gd name="T21" fmla="*/ 124 h 468"/>
                <a:gd name="T22" fmla="*/ 405 w 469"/>
                <a:gd name="T23" fmla="*/ 127 h 468"/>
                <a:gd name="T24" fmla="*/ 364 w 469"/>
                <a:gd name="T25" fmla="*/ 130 h 468"/>
                <a:gd name="T26" fmla="*/ 325 w 469"/>
                <a:gd name="T27" fmla="*/ 138 h 468"/>
                <a:gd name="T28" fmla="*/ 288 w 469"/>
                <a:gd name="T29" fmla="*/ 153 h 468"/>
                <a:gd name="T30" fmla="*/ 254 w 469"/>
                <a:gd name="T31" fmla="*/ 171 h 468"/>
                <a:gd name="T32" fmla="*/ 223 w 469"/>
                <a:gd name="T33" fmla="*/ 195 h 468"/>
                <a:gd name="T34" fmla="*/ 196 w 469"/>
                <a:gd name="T35" fmla="*/ 223 h 468"/>
                <a:gd name="T36" fmla="*/ 172 w 469"/>
                <a:gd name="T37" fmla="*/ 254 h 468"/>
                <a:gd name="T38" fmla="*/ 154 w 469"/>
                <a:gd name="T39" fmla="*/ 288 h 468"/>
                <a:gd name="T40" fmla="*/ 140 w 469"/>
                <a:gd name="T41" fmla="*/ 324 h 468"/>
                <a:gd name="T42" fmla="*/ 131 w 469"/>
                <a:gd name="T43" fmla="*/ 363 h 468"/>
                <a:gd name="T44" fmla="*/ 128 w 469"/>
                <a:gd name="T45" fmla="*/ 404 h 468"/>
                <a:gd name="T46" fmla="*/ 125 w 469"/>
                <a:gd name="T47" fmla="*/ 421 h 468"/>
                <a:gd name="T48" fmla="*/ 119 w 469"/>
                <a:gd name="T49" fmla="*/ 436 h 468"/>
                <a:gd name="T50" fmla="*/ 109 w 469"/>
                <a:gd name="T51" fmla="*/ 449 h 468"/>
                <a:gd name="T52" fmla="*/ 96 w 469"/>
                <a:gd name="T53" fmla="*/ 459 h 468"/>
                <a:gd name="T54" fmla="*/ 81 w 469"/>
                <a:gd name="T55" fmla="*/ 466 h 468"/>
                <a:gd name="T56" fmla="*/ 64 w 469"/>
                <a:gd name="T57" fmla="*/ 468 h 468"/>
                <a:gd name="T58" fmla="*/ 44 w 469"/>
                <a:gd name="T59" fmla="*/ 465 h 468"/>
                <a:gd name="T60" fmla="*/ 26 w 469"/>
                <a:gd name="T61" fmla="*/ 455 h 468"/>
                <a:gd name="T62" fmla="*/ 12 w 469"/>
                <a:gd name="T63" fmla="*/ 441 h 468"/>
                <a:gd name="T64" fmla="*/ 4 w 469"/>
                <a:gd name="T65" fmla="*/ 424 h 468"/>
                <a:gd name="T66" fmla="*/ 0 w 469"/>
                <a:gd name="T67" fmla="*/ 404 h 468"/>
                <a:gd name="T68" fmla="*/ 4 w 469"/>
                <a:gd name="T69" fmla="*/ 353 h 468"/>
                <a:gd name="T70" fmla="*/ 12 w 469"/>
                <a:gd name="T71" fmla="*/ 305 h 468"/>
                <a:gd name="T72" fmla="*/ 27 w 469"/>
                <a:gd name="T73" fmla="*/ 258 h 468"/>
                <a:gd name="T74" fmla="*/ 47 w 469"/>
                <a:gd name="T75" fmla="*/ 214 h 468"/>
                <a:gd name="T76" fmla="*/ 73 w 469"/>
                <a:gd name="T77" fmla="*/ 172 h 468"/>
                <a:gd name="T78" fmla="*/ 103 w 469"/>
                <a:gd name="T79" fmla="*/ 135 h 468"/>
                <a:gd name="T80" fmla="*/ 136 w 469"/>
                <a:gd name="T81" fmla="*/ 101 h 468"/>
                <a:gd name="T82" fmla="*/ 173 w 469"/>
                <a:gd name="T83" fmla="*/ 72 h 468"/>
                <a:gd name="T84" fmla="*/ 215 w 469"/>
                <a:gd name="T85" fmla="*/ 47 h 468"/>
                <a:gd name="T86" fmla="*/ 259 w 469"/>
                <a:gd name="T87" fmla="*/ 26 h 468"/>
                <a:gd name="T88" fmla="*/ 305 w 469"/>
                <a:gd name="T89" fmla="*/ 11 h 468"/>
                <a:gd name="T90" fmla="*/ 355 w 469"/>
                <a:gd name="T91" fmla="*/ 3 h 468"/>
                <a:gd name="T92" fmla="*/ 405 w 469"/>
                <a:gd name="T9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9" h="468">
                  <a:moveTo>
                    <a:pt x="405" y="0"/>
                  </a:moveTo>
                  <a:lnTo>
                    <a:pt x="425" y="3"/>
                  </a:lnTo>
                  <a:lnTo>
                    <a:pt x="443" y="11"/>
                  </a:lnTo>
                  <a:lnTo>
                    <a:pt x="456" y="25"/>
                  </a:lnTo>
                  <a:lnTo>
                    <a:pt x="465" y="42"/>
                  </a:lnTo>
                  <a:lnTo>
                    <a:pt x="469" y="63"/>
                  </a:lnTo>
                  <a:lnTo>
                    <a:pt x="467" y="80"/>
                  </a:lnTo>
                  <a:lnTo>
                    <a:pt x="460" y="96"/>
                  </a:lnTo>
                  <a:lnTo>
                    <a:pt x="449" y="108"/>
                  </a:lnTo>
                  <a:lnTo>
                    <a:pt x="437" y="118"/>
                  </a:lnTo>
                  <a:lnTo>
                    <a:pt x="422" y="124"/>
                  </a:lnTo>
                  <a:lnTo>
                    <a:pt x="405" y="127"/>
                  </a:lnTo>
                  <a:lnTo>
                    <a:pt x="364" y="130"/>
                  </a:lnTo>
                  <a:lnTo>
                    <a:pt x="325" y="138"/>
                  </a:lnTo>
                  <a:lnTo>
                    <a:pt x="288" y="153"/>
                  </a:lnTo>
                  <a:lnTo>
                    <a:pt x="254" y="171"/>
                  </a:lnTo>
                  <a:lnTo>
                    <a:pt x="223" y="195"/>
                  </a:lnTo>
                  <a:lnTo>
                    <a:pt x="196" y="223"/>
                  </a:lnTo>
                  <a:lnTo>
                    <a:pt x="172" y="254"/>
                  </a:lnTo>
                  <a:lnTo>
                    <a:pt x="154" y="288"/>
                  </a:lnTo>
                  <a:lnTo>
                    <a:pt x="140" y="324"/>
                  </a:lnTo>
                  <a:lnTo>
                    <a:pt x="131" y="363"/>
                  </a:lnTo>
                  <a:lnTo>
                    <a:pt x="128" y="404"/>
                  </a:lnTo>
                  <a:lnTo>
                    <a:pt x="125" y="421"/>
                  </a:lnTo>
                  <a:lnTo>
                    <a:pt x="119" y="436"/>
                  </a:lnTo>
                  <a:lnTo>
                    <a:pt x="109" y="449"/>
                  </a:lnTo>
                  <a:lnTo>
                    <a:pt x="96" y="459"/>
                  </a:lnTo>
                  <a:lnTo>
                    <a:pt x="81" y="466"/>
                  </a:lnTo>
                  <a:lnTo>
                    <a:pt x="64" y="468"/>
                  </a:lnTo>
                  <a:lnTo>
                    <a:pt x="44" y="465"/>
                  </a:lnTo>
                  <a:lnTo>
                    <a:pt x="26" y="455"/>
                  </a:lnTo>
                  <a:lnTo>
                    <a:pt x="12" y="441"/>
                  </a:lnTo>
                  <a:lnTo>
                    <a:pt x="4" y="424"/>
                  </a:lnTo>
                  <a:lnTo>
                    <a:pt x="0" y="404"/>
                  </a:lnTo>
                  <a:lnTo>
                    <a:pt x="4" y="353"/>
                  </a:lnTo>
                  <a:lnTo>
                    <a:pt x="12" y="305"/>
                  </a:lnTo>
                  <a:lnTo>
                    <a:pt x="27" y="258"/>
                  </a:lnTo>
                  <a:lnTo>
                    <a:pt x="47" y="214"/>
                  </a:lnTo>
                  <a:lnTo>
                    <a:pt x="73" y="172"/>
                  </a:lnTo>
                  <a:lnTo>
                    <a:pt x="103" y="135"/>
                  </a:lnTo>
                  <a:lnTo>
                    <a:pt x="136" y="101"/>
                  </a:lnTo>
                  <a:lnTo>
                    <a:pt x="173" y="72"/>
                  </a:lnTo>
                  <a:lnTo>
                    <a:pt x="215" y="47"/>
                  </a:lnTo>
                  <a:lnTo>
                    <a:pt x="259" y="26"/>
                  </a:lnTo>
                  <a:lnTo>
                    <a:pt x="305" y="11"/>
                  </a:lnTo>
                  <a:lnTo>
                    <a:pt x="355" y="3"/>
                  </a:lnTo>
                  <a:lnTo>
                    <a:pt x="4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1" name="Freeform 31"/>
            <p:cNvSpPr/>
            <p:nvPr/>
          </p:nvSpPr>
          <p:spPr bwMode="auto">
            <a:xfrm>
              <a:off x="8151" y="-756"/>
              <a:ext cx="39" cy="18"/>
            </a:xfrm>
            <a:custGeom>
              <a:avLst/>
              <a:gdLst>
                <a:gd name="T0" fmla="*/ 63 w 393"/>
                <a:gd name="T1" fmla="*/ 0 h 179"/>
                <a:gd name="T2" fmla="*/ 329 w 393"/>
                <a:gd name="T3" fmla="*/ 0 h 179"/>
                <a:gd name="T4" fmla="*/ 350 w 393"/>
                <a:gd name="T5" fmla="*/ 4 h 179"/>
                <a:gd name="T6" fmla="*/ 368 w 393"/>
                <a:gd name="T7" fmla="*/ 13 h 179"/>
                <a:gd name="T8" fmla="*/ 382 w 393"/>
                <a:gd name="T9" fmla="*/ 27 h 179"/>
                <a:gd name="T10" fmla="*/ 390 w 393"/>
                <a:gd name="T11" fmla="*/ 45 h 179"/>
                <a:gd name="T12" fmla="*/ 393 w 393"/>
                <a:gd name="T13" fmla="*/ 64 h 179"/>
                <a:gd name="T14" fmla="*/ 393 w 393"/>
                <a:gd name="T15" fmla="*/ 115 h 179"/>
                <a:gd name="T16" fmla="*/ 391 w 393"/>
                <a:gd name="T17" fmla="*/ 132 h 179"/>
                <a:gd name="T18" fmla="*/ 385 w 393"/>
                <a:gd name="T19" fmla="*/ 147 h 179"/>
                <a:gd name="T20" fmla="*/ 375 w 393"/>
                <a:gd name="T21" fmla="*/ 160 h 179"/>
                <a:gd name="T22" fmla="*/ 361 w 393"/>
                <a:gd name="T23" fmla="*/ 171 h 179"/>
                <a:gd name="T24" fmla="*/ 346 w 393"/>
                <a:gd name="T25" fmla="*/ 177 h 179"/>
                <a:gd name="T26" fmla="*/ 329 w 393"/>
                <a:gd name="T27" fmla="*/ 179 h 179"/>
                <a:gd name="T28" fmla="*/ 63 w 393"/>
                <a:gd name="T29" fmla="*/ 179 h 179"/>
                <a:gd name="T30" fmla="*/ 46 w 393"/>
                <a:gd name="T31" fmla="*/ 177 h 179"/>
                <a:gd name="T32" fmla="*/ 31 w 393"/>
                <a:gd name="T33" fmla="*/ 171 h 179"/>
                <a:gd name="T34" fmla="*/ 18 w 393"/>
                <a:gd name="T35" fmla="*/ 160 h 179"/>
                <a:gd name="T36" fmla="*/ 8 w 393"/>
                <a:gd name="T37" fmla="*/ 147 h 179"/>
                <a:gd name="T38" fmla="*/ 2 w 393"/>
                <a:gd name="T39" fmla="*/ 132 h 179"/>
                <a:gd name="T40" fmla="*/ 0 w 393"/>
                <a:gd name="T41" fmla="*/ 115 h 179"/>
                <a:gd name="T42" fmla="*/ 0 w 393"/>
                <a:gd name="T43" fmla="*/ 64 h 179"/>
                <a:gd name="T44" fmla="*/ 2 w 393"/>
                <a:gd name="T45" fmla="*/ 48 h 179"/>
                <a:gd name="T46" fmla="*/ 8 w 393"/>
                <a:gd name="T47" fmla="*/ 32 h 179"/>
                <a:gd name="T48" fmla="*/ 18 w 393"/>
                <a:gd name="T49" fmla="*/ 19 h 179"/>
                <a:gd name="T50" fmla="*/ 31 w 393"/>
                <a:gd name="T51" fmla="*/ 10 h 179"/>
                <a:gd name="T52" fmla="*/ 46 w 393"/>
                <a:gd name="T53" fmla="*/ 3 h 179"/>
                <a:gd name="T54" fmla="*/ 63 w 393"/>
                <a:gd name="T5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3" h="179">
                  <a:moveTo>
                    <a:pt x="63" y="0"/>
                  </a:moveTo>
                  <a:lnTo>
                    <a:pt x="329" y="0"/>
                  </a:lnTo>
                  <a:lnTo>
                    <a:pt x="350" y="4"/>
                  </a:lnTo>
                  <a:lnTo>
                    <a:pt x="368" y="13"/>
                  </a:lnTo>
                  <a:lnTo>
                    <a:pt x="382" y="27"/>
                  </a:lnTo>
                  <a:lnTo>
                    <a:pt x="390" y="45"/>
                  </a:lnTo>
                  <a:lnTo>
                    <a:pt x="393" y="64"/>
                  </a:lnTo>
                  <a:lnTo>
                    <a:pt x="393" y="115"/>
                  </a:lnTo>
                  <a:lnTo>
                    <a:pt x="391" y="132"/>
                  </a:lnTo>
                  <a:lnTo>
                    <a:pt x="385" y="147"/>
                  </a:lnTo>
                  <a:lnTo>
                    <a:pt x="375" y="160"/>
                  </a:lnTo>
                  <a:lnTo>
                    <a:pt x="361" y="171"/>
                  </a:lnTo>
                  <a:lnTo>
                    <a:pt x="346" y="177"/>
                  </a:lnTo>
                  <a:lnTo>
                    <a:pt x="329" y="179"/>
                  </a:lnTo>
                  <a:lnTo>
                    <a:pt x="63" y="179"/>
                  </a:lnTo>
                  <a:lnTo>
                    <a:pt x="46" y="177"/>
                  </a:lnTo>
                  <a:lnTo>
                    <a:pt x="31" y="171"/>
                  </a:lnTo>
                  <a:lnTo>
                    <a:pt x="18" y="160"/>
                  </a:lnTo>
                  <a:lnTo>
                    <a:pt x="8" y="147"/>
                  </a:lnTo>
                  <a:lnTo>
                    <a:pt x="2" y="132"/>
                  </a:lnTo>
                  <a:lnTo>
                    <a:pt x="0" y="115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8" y="32"/>
                  </a:lnTo>
                  <a:lnTo>
                    <a:pt x="18" y="19"/>
                  </a:lnTo>
                  <a:lnTo>
                    <a:pt x="31" y="10"/>
                  </a:lnTo>
                  <a:lnTo>
                    <a:pt x="46" y="3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2" name="Freeform 32"/>
            <p:cNvSpPr/>
            <p:nvPr/>
          </p:nvSpPr>
          <p:spPr bwMode="auto">
            <a:xfrm>
              <a:off x="7896" y="-753"/>
              <a:ext cx="41" cy="154"/>
            </a:xfrm>
            <a:custGeom>
              <a:avLst/>
              <a:gdLst>
                <a:gd name="T0" fmla="*/ 64 w 409"/>
                <a:gd name="T1" fmla="*/ 0 h 1541"/>
                <a:gd name="T2" fmla="*/ 345 w 409"/>
                <a:gd name="T3" fmla="*/ 0 h 1541"/>
                <a:gd name="T4" fmla="*/ 362 w 409"/>
                <a:gd name="T5" fmla="*/ 2 h 1541"/>
                <a:gd name="T6" fmla="*/ 378 w 409"/>
                <a:gd name="T7" fmla="*/ 8 h 1541"/>
                <a:gd name="T8" fmla="*/ 391 w 409"/>
                <a:gd name="T9" fmla="*/ 19 h 1541"/>
                <a:gd name="T10" fmla="*/ 401 w 409"/>
                <a:gd name="T11" fmla="*/ 32 h 1541"/>
                <a:gd name="T12" fmla="*/ 407 w 409"/>
                <a:gd name="T13" fmla="*/ 47 h 1541"/>
                <a:gd name="T14" fmla="*/ 409 w 409"/>
                <a:gd name="T15" fmla="*/ 64 h 1541"/>
                <a:gd name="T16" fmla="*/ 409 w 409"/>
                <a:gd name="T17" fmla="*/ 1477 h 1541"/>
                <a:gd name="T18" fmla="*/ 407 w 409"/>
                <a:gd name="T19" fmla="*/ 1494 h 1541"/>
                <a:gd name="T20" fmla="*/ 401 w 409"/>
                <a:gd name="T21" fmla="*/ 1509 h 1541"/>
                <a:gd name="T22" fmla="*/ 391 w 409"/>
                <a:gd name="T23" fmla="*/ 1523 h 1541"/>
                <a:gd name="T24" fmla="*/ 378 w 409"/>
                <a:gd name="T25" fmla="*/ 1532 h 1541"/>
                <a:gd name="T26" fmla="*/ 362 w 409"/>
                <a:gd name="T27" fmla="*/ 1539 h 1541"/>
                <a:gd name="T28" fmla="*/ 345 w 409"/>
                <a:gd name="T29" fmla="*/ 1541 h 1541"/>
                <a:gd name="T30" fmla="*/ 64 w 409"/>
                <a:gd name="T31" fmla="*/ 1541 h 1541"/>
                <a:gd name="T32" fmla="*/ 47 w 409"/>
                <a:gd name="T33" fmla="*/ 1539 h 1541"/>
                <a:gd name="T34" fmla="*/ 32 w 409"/>
                <a:gd name="T35" fmla="*/ 1532 h 1541"/>
                <a:gd name="T36" fmla="*/ 19 w 409"/>
                <a:gd name="T37" fmla="*/ 1523 h 1541"/>
                <a:gd name="T38" fmla="*/ 8 w 409"/>
                <a:gd name="T39" fmla="*/ 1509 h 1541"/>
                <a:gd name="T40" fmla="*/ 2 w 409"/>
                <a:gd name="T41" fmla="*/ 1494 h 1541"/>
                <a:gd name="T42" fmla="*/ 0 w 409"/>
                <a:gd name="T43" fmla="*/ 1477 h 1541"/>
                <a:gd name="T44" fmla="*/ 2 w 409"/>
                <a:gd name="T45" fmla="*/ 1460 h 1541"/>
                <a:gd name="T46" fmla="*/ 8 w 409"/>
                <a:gd name="T47" fmla="*/ 1445 h 1541"/>
                <a:gd name="T48" fmla="*/ 19 w 409"/>
                <a:gd name="T49" fmla="*/ 1432 h 1541"/>
                <a:gd name="T50" fmla="*/ 32 w 409"/>
                <a:gd name="T51" fmla="*/ 1421 h 1541"/>
                <a:gd name="T52" fmla="*/ 47 w 409"/>
                <a:gd name="T53" fmla="*/ 1415 h 1541"/>
                <a:gd name="T54" fmla="*/ 64 w 409"/>
                <a:gd name="T55" fmla="*/ 1413 h 1541"/>
                <a:gd name="T56" fmla="*/ 281 w 409"/>
                <a:gd name="T57" fmla="*/ 1413 h 1541"/>
                <a:gd name="T58" fmla="*/ 281 w 409"/>
                <a:gd name="T59" fmla="*/ 128 h 1541"/>
                <a:gd name="T60" fmla="*/ 64 w 409"/>
                <a:gd name="T61" fmla="*/ 128 h 1541"/>
                <a:gd name="T62" fmla="*/ 43 w 409"/>
                <a:gd name="T63" fmla="*/ 124 h 1541"/>
                <a:gd name="T64" fmla="*/ 26 w 409"/>
                <a:gd name="T65" fmla="*/ 116 h 1541"/>
                <a:gd name="T66" fmla="*/ 12 w 409"/>
                <a:gd name="T67" fmla="*/ 102 h 1541"/>
                <a:gd name="T68" fmla="*/ 3 w 409"/>
                <a:gd name="T69" fmla="*/ 84 h 1541"/>
                <a:gd name="T70" fmla="*/ 0 w 409"/>
                <a:gd name="T71" fmla="*/ 64 h 1541"/>
                <a:gd name="T72" fmla="*/ 2 w 409"/>
                <a:gd name="T73" fmla="*/ 47 h 1541"/>
                <a:gd name="T74" fmla="*/ 8 w 409"/>
                <a:gd name="T75" fmla="*/ 32 h 1541"/>
                <a:gd name="T76" fmla="*/ 19 w 409"/>
                <a:gd name="T77" fmla="*/ 19 h 1541"/>
                <a:gd name="T78" fmla="*/ 32 w 409"/>
                <a:gd name="T79" fmla="*/ 8 h 1541"/>
                <a:gd name="T80" fmla="*/ 47 w 409"/>
                <a:gd name="T81" fmla="*/ 2 h 1541"/>
                <a:gd name="T82" fmla="*/ 64 w 409"/>
                <a:gd name="T83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9" h="1541">
                  <a:moveTo>
                    <a:pt x="64" y="0"/>
                  </a:moveTo>
                  <a:lnTo>
                    <a:pt x="345" y="0"/>
                  </a:lnTo>
                  <a:lnTo>
                    <a:pt x="362" y="2"/>
                  </a:lnTo>
                  <a:lnTo>
                    <a:pt x="378" y="8"/>
                  </a:lnTo>
                  <a:lnTo>
                    <a:pt x="391" y="19"/>
                  </a:lnTo>
                  <a:lnTo>
                    <a:pt x="401" y="32"/>
                  </a:lnTo>
                  <a:lnTo>
                    <a:pt x="407" y="47"/>
                  </a:lnTo>
                  <a:lnTo>
                    <a:pt x="409" y="64"/>
                  </a:lnTo>
                  <a:lnTo>
                    <a:pt x="409" y="1477"/>
                  </a:lnTo>
                  <a:lnTo>
                    <a:pt x="407" y="1494"/>
                  </a:lnTo>
                  <a:lnTo>
                    <a:pt x="401" y="1509"/>
                  </a:lnTo>
                  <a:lnTo>
                    <a:pt x="391" y="1523"/>
                  </a:lnTo>
                  <a:lnTo>
                    <a:pt x="378" y="1532"/>
                  </a:lnTo>
                  <a:lnTo>
                    <a:pt x="362" y="1539"/>
                  </a:lnTo>
                  <a:lnTo>
                    <a:pt x="345" y="1541"/>
                  </a:lnTo>
                  <a:lnTo>
                    <a:pt x="64" y="1541"/>
                  </a:lnTo>
                  <a:lnTo>
                    <a:pt x="47" y="1539"/>
                  </a:lnTo>
                  <a:lnTo>
                    <a:pt x="32" y="1532"/>
                  </a:lnTo>
                  <a:lnTo>
                    <a:pt x="19" y="1523"/>
                  </a:lnTo>
                  <a:lnTo>
                    <a:pt x="8" y="1509"/>
                  </a:lnTo>
                  <a:lnTo>
                    <a:pt x="2" y="1494"/>
                  </a:lnTo>
                  <a:lnTo>
                    <a:pt x="0" y="1477"/>
                  </a:lnTo>
                  <a:lnTo>
                    <a:pt x="2" y="1460"/>
                  </a:lnTo>
                  <a:lnTo>
                    <a:pt x="8" y="1445"/>
                  </a:lnTo>
                  <a:lnTo>
                    <a:pt x="19" y="1432"/>
                  </a:lnTo>
                  <a:lnTo>
                    <a:pt x="32" y="1421"/>
                  </a:lnTo>
                  <a:lnTo>
                    <a:pt x="47" y="1415"/>
                  </a:lnTo>
                  <a:lnTo>
                    <a:pt x="64" y="1413"/>
                  </a:lnTo>
                  <a:lnTo>
                    <a:pt x="281" y="1413"/>
                  </a:lnTo>
                  <a:lnTo>
                    <a:pt x="281" y="128"/>
                  </a:lnTo>
                  <a:lnTo>
                    <a:pt x="64" y="128"/>
                  </a:lnTo>
                  <a:lnTo>
                    <a:pt x="43" y="124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3" y="84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8" y="32"/>
                  </a:lnTo>
                  <a:lnTo>
                    <a:pt x="19" y="19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3" name="Freeform 33"/>
            <p:cNvSpPr/>
            <p:nvPr/>
          </p:nvSpPr>
          <p:spPr bwMode="auto">
            <a:xfrm>
              <a:off x="7896" y="-822"/>
              <a:ext cx="63" cy="33"/>
            </a:xfrm>
            <a:custGeom>
              <a:avLst/>
              <a:gdLst>
                <a:gd name="T0" fmla="*/ 64 w 626"/>
                <a:gd name="T1" fmla="*/ 0 h 335"/>
                <a:gd name="T2" fmla="*/ 562 w 626"/>
                <a:gd name="T3" fmla="*/ 0 h 335"/>
                <a:gd name="T4" fmla="*/ 582 w 626"/>
                <a:gd name="T5" fmla="*/ 3 h 335"/>
                <a:gd name="T6" fmla="*/ 599 w 626"/>
                <a:gd name="T7" fmla="*/ 12 h 335"/>
                <a:gd name="T8" fmla="*/ 613 w 626"/>
                <a:gd name="T9" fmla="*/ 26 h 335"/>
                <a:gd name="T10" fmla="*/ 623 w 626"/>
                <a:gd name="T11" fmla="*/ 43 h 335"/>
                <a:gd name="T12" fmla="*/ 626 w 626"/>
                <a:gd name="T13" fmla="*/ 64 h 335"/>
                <a:gd name="T14" fmla="*/ 626 w 626"/>
                <a:gd name="T15" fmla="*/ 271 h 335"/>
                <a:gd name="T16" fmla="*/ 623 w 626"/>
                <a:gd name="T17" fmla="*/ 291 h 335"/>
                <a:gd name="T18" fmla="*/ 613 w 626"/>
                <a:gd name="T19" fmla="*/ 308 h 335"/>
                <a:gd name="T20" fmla="*/ 599 w 626"/>
                <a:gd name="T21" fmla="*/ 322 h 335"/>
                <a:gd name="T22" fmla="*/ 582 w 626"/>
                <a:gd name="T23" fmla="*/ 331 h 335"/>
                <a:gd name="T24" fmla="*/ 562 w 626"/>
                <a:gd name="T25" fmla="*/ 335 h 335"/>
                <a:gd name="T26" fmla="*/ 542 w 626"/>
                <a:gd name="T27" fmla="*/ 331 h 335"/>
                <a:gd name="T28" fmla="*/ 523 w 626"/>
                <a:gd name="T29" fmla="*/ 322 h 335"/>
                <a:gd name="T30" fmla="*/ 510 w 626"/>
                <a:gd name="T31" fmla="*/ 308 h 335"/>
                <a:gd name="T32" fmla="*/ 501 w 626"/>
                <a:gd name="T33" fmla="*/ 291 h 335"/>
                <a:gd name="T34" fmla="*/ 498 w 626"/>
                <a:gd name="T35" fmla="*/ 271 h 335"/>
                <a:gd name="T36" fmla="*/ 498 w 626"/>
                <a:gd name="T37" fmla="*/ 128 h 335"/>
                <a:gd name="T38" fmla="*/ 128 w 626"/>
                <a:gd name="T39" fmla="*/ 128 h 335"/>
                <a:gd name="T40" fmla="*/ 128 w 626"/>
                <a:gd name="T41" fmla="*/ 271 h 335"/>
                <a:gd name="T42" fmla="*/ 124 w 626"/>
                <a:gd name="T43" fmla="*/ 291 h 335"/>
                <a:gd name="T44" fmla="*/ 116 w 626"/>
                <a:gd name="T45" fmla="*/ 308 h 335"/>
                <a:gd name="T46" fmla="*/ 102 w 626"/>
                <a:gd name="T47" fmla="*/ 322 h 335"/>
                <a:gd name="T48" fmla="*/ 84 w 626"/>
                <a:gd name="T49" fmla="*/ 331 h 335"/>
                <a:gd name="T50" fmla="*/ 64 w 626"/>
                <a:gd name="T51" fmla="*/ 335 h 335"/>
                <a:gd name="T52" fmla="*/ 43 w 626"/>
                <a:gd name="T53" fmla="*/ 331 h 335"/>
                <a:gd name="T54" fmla="*/ 26 w 626"/>
                <a:gd name="T55" fmla="*/ 322 h 335"/>
                <a:gd name="T56" fmla="*/ 12 w 626"/>
                <a:gd name="T57" fmla="*/ 308 h 335"/>
                <a:gd name="T58" fmla="*/ 3 w 626"/>
                <a:gd name="T59" fmla="*/ 291 h 335"/>
                <a:gd name="T60" fmla="*/ 0 w 626"/>
                <a:gd name="T61" fmla="*/ 271 h 335"/>
                <a:gd name="T62" fmla="*/ 0 w 626"/>
                <a:gd name="T63" fmla="*/ 64 h 335"/>
                <a:gd name="T64" fmla="*/ 3 w 626"/>
                <a:gd name="T65" fmla="*/ 43 h 335"/>
                <a:gd name="T66" fmla="*/ 12 w 626"/>
                <a:gd name="T67" fmla="*/ 26 h 335"/>
                <a:gd name="T68" fmla="*/ 26 w 626"/>
                <a:gd name="T69" fmla="*/ 12 h 335"/>
                <a:gd name="T70" fmla="*/ 43 w 626"/>
                <a:gd name="T71" fmla="*/ 3 h 335"/>
                <a:gd name="T72" fmla="*/ 64 w 626"/>
                <a:gd name="T73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6" h="335">
                  <a:moveTo>
                    <a:pt x="64" y="0"/>
                  </a:moveTo>
                  <a:lnTo>
                    <a:pt x="562" y="0"/>
                  </a:lnTo>
                  <a:lnTo>
                    <a:pt x="582" y="3"/>
                  </a:lnTo>
                  <a:lnTo>
                    <a:pt x="599" y="12"/>
                  </a:lnTo>
                  <a:lnTo>
                    <a:pt x="613" y="26"/>
                  </a:lnTo>
                  <a:lnTo>
                    <a:pt x="623" y="43"/>
                  </a:lnTo>
                  <a:lnTo>
                    <a:pt x="626" y="64"/>
                  </a:lnTo>
                  <a:lnTo>
                    <a:pt x="626" y="271"/>
                  </a:lnTo>
                  <a:lnTo>
                    <a:pt x="623" y="291"/>
                  </a:lnTo>
                  <a:lnTo>
                    <a:pt x="613" y="308"/>
                  </a:lnTo>
                  <a:lnTo>
                    <a:pt x="599" y="322"/>
                  </a:lnTo>
                  <a:lnTo>
                    <a:pt x="582" y="331"/>
                  </a:lnTo>
                  <a:lnTo>
                    <a:pt x="562" y="335"/>
                  </a:lnTo>
                  <a:lnTo>
                    <a:pt x="542" y="331"/>
                  </a:lnTo>
                  <a:lnTo>
                    <a:pt x="523" y="322"/>
                  </a:lnTo>
                  <a:lnTo>
                    <a:pt x="510" y="308"/>
                  </a:lnTo>
                  <a:lnTo>
                    <a:pt x="501" y="291"/>
                  </a:lnTo>
                  <a:lnTo>
                    <a:pt x="498" y="271"/>
                  </a:lnTo>
                  <a:lnTo>
                    <a:pt x="498" y="128"/>
                  </a:lnTo>
                  <a:lnTo>
                    <a:pt x="128" y="128"/>
                  </a:lnTo>
                  <a:lnTo>
                    <a:pt x="128" y="271"/>
                  </a:lnTo>
                  <a:lnTo>
                    <a:pt x="124" y="291"/>
                  </a:lnTo>
                  <a:lnTo>
                    <a:pt x="116" y="308"/>
                  </a:lnTo>
                  <a:lnTo>
                    <a:pt x="102" y="322"/>
                  </a:lnTo>
                  <a:lnTo>
                    <a:pt x="84" y="331"/>
                  </a:lnTo>
                  <a:lnTo>
                    <a:pt x="64" y="335"/>
                  </a:lnTo>
                  <a:lnTo>
                    <a:pt x="43" y="331"/>
                  </a:lnTo>
                  <a:lnTo>
                    <a:pt x="26" y="322"/>
                  </a:lnTo>
                  <a:lnTo>
                    <a:pt x="12" y="308"/>
                  </a:lnTo>
                  <a:lnTo>
                    <a:pt x="3" y="291"/>
                  </a:lnTo>
                  <a:lnTo>
                    <a:pt x="0" y="271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12" y="26"/>
                  </a:lnTo>
                  <a:lnTo>
                    <a:pt x="26" y="12"/>
                  </a:lnTo>
                  <a:lnTo>
                    <a:pt x="43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</p:grpSp>
      <p:grpSp>
        <p:nvGrpSpPr>
          <p:cNvPr id="14" name="144 Grupo"/>
          <p:cNvGrpSpPr/>
          <p:nvPr/>
        </p:nvGrpSpPr>
        <p:grpSpPr>
          <a:xfrm>
            <a:off x="7002957" y="4306413"/>
            <a:ext cx="390578" cy="207713"/>
            <a:chOff x="14243050" y="-1187450"/>
            <a:chExt cx="547688" cy="279400"/>
          </a:xfrm>
          <a:solidFill>
            <a:schemeClr val="bg2">
              <a:lumMod val="50000"/>
            </a:schemeClr>
          </a:solidFill>
        </p:grpSpPr>
        <p:sp>
          <p:nvSpPr>
            <p:cNvPr id="15" name="Freeform 21"/>
            <p:cNvSpPr/>
            <p:nvPr/>
          </p:nvSpPr>
          <p:spPr bwMode="auto">
            <a:xfrm>
              <a:off x="14243050" y="-1187450"/>
              <a:ext cx="461963" cy="279400"/>
            </a:xfrm>
            <a:custGeom>
              <a:avLst/>
              <a:gdLst>
                <a:gd name="T0" fmla="*/ 2847 w 2911"/>
                <a:gd name="T1" fmla="*/ 0 h 1759"/>
                <a:gd name="T2" fmla="*/ 2885 w 2911"/>
                <a:gd name="T3" fmla="*/ 13 h 1759"/>
                <a:gd name="T4" fmla="*/ 2908 w 2911"/>
                <a:gd name="T5" fmla="*/ 44 h 1759"/>
                <a:gd name="T6" fmla="*/ 2911 w 2911"/>
                <a:gd name="T7" fmla="*/ 383 h 1759"/>
                <a:gd name="T8" fmla="*/ 2901 w 2911"/>
                <a:gd name="T9" fmla="*/ 416 h 1759"/>
                <a:gd name="T10" fmla="*/ 2852 w 2911"/>
                <a:gd name="T11" fmla="*/ 468 h 1759"/>
                <a:gd name="T12" fmla="*/ 2787 w 2911"/>
                <a:gd name="T13" fmla="*/ 551 h 1759"/>
                <a:gd name="T14" fmla="*/ 2738 w 2911"/>
                <a:gd name="T15" fmla="*/ 644 h 1759"/>
                <a:gd name="T16" fmla="*/ 2711 w 2911"/>
                <a:gd name="T17" fmla="*/ 709 h 1759"/>
                <a:gd name="T18" fmla="*/ 2687 w 2911"/>
                <a:gd name="T19" fmla="*/ 731 h 1759"/>
                <a:gd name="T20" fmla="*/ 2655 w 2911"/>
                <a:gd name="T21" fmla="*/ 738 h 1759"/>
                <a:gd name="T22" fmla="*/ 2623 w 2911"/>
                <a:gd name="T23" fmla="*/ 727 h 1759"/>
                <a:gd name="T24" fmla="*/ 2602 w 2911"/>
                <a:gd name="T25" fmla="*/ 703 h 1759"/>
                <a:gd name="T26" fmla="*/ 2594 w 2911"/>
                <a:gd name="T27" fmla="*/ 671 h 1759"/>
                <a:gd name="T28" fmla="*/ 2618 w 2911"/>
                <a:gd name="T29" fmla="*/ 599 h 1759"/>
                <a:gd name="T30" fmla="*/ 2672 w 2911"/>
                <a:gd name="T31" fmla="*/ 494 h 1759"/>
                <a:gd name="T32" fmla="*/ 2742 w 2911"/>
                <a:gd name="T33" fmla="*/ 399 h 1759"/>
                <a:gd name="T34" fmla="*/ 2783 w 2911"/>
                <a:gd name="T35" fmla="*/ 128 h 1759"/>
                <a:gd name="T36" fmla="*/ 128 w 2911"/>
                <a:gd name="T37" fmla="*/ 1632 h 1759"/>
                <a:gd name="T38" fmla="*/ 2783 w 2911"/>
                <a:gd name="T39" fmla="*/ 1405 h 1759"/>
                <a:gd name="T40" fmla="*/ 2708 w 2911"/>
                <a:gd name="T41" fmla="*/ 1318 h 1759"/>
                <a:gd name="T42" fmla="*/ 2647 w 2911"/>
                <a:gd name="T43" fmla="*/ 1222 h 1759"/>
                <a:gd name="T44" fmla="*/ 2603 w 2911"/>
                <a:gd name="T45" fmla="*/ 1119 h 1759"/>
                <a:gd name="T46" fmla="*/ 2599 w 2911"/>
                <a:gd name="T47" fmla="*/ 1086 h 1759"/>
                <a:gd name="T48" fmla="*/ 2614 w 2911"/>
                <a:gd name="T49" fmla="*/ 1057 h 1759"/>
                <a:gd name="T50" fmla="*/ 2642 w 2911"/>
                <a:gd name="T51" fmla="*/ 1038 h 1759"/>
                <a:gd name="T52" fmla="*/ 2675 w 2911"/>
                <a:gd name="T53" fmla="*/ 1036 h 1759"/>
                <a:gd name="T54" fmla="*/ 2704 w 2911"/>
                <a:gd name="T55" fmla="*/ 1050 h 1759"/>
                <a:gd name="T56" fmla="*/ 2723 w 2911"/>
                <a:gd name="T57" fmla="*/ 1077 h 1759"/>
                <a:gd name="T58" fmla="*/ 2764 w 2911"/>
                <a:gd name="T59" fmla="*/ 1169 h 1759"/>
                <a:gd name="T60" fmla="*/ 2820 w 2911"/>
                <a:gd name="T61" fmla="*/ 1254 h 1759"/>
                <a:gd name="T62" fmla="*/ 2891 w 2911"/>
                <a:gd name="T63" fmla="*/ 1329 h 1759"/>
                <a:gd name="T64" fmla="*/ 2909 w 2911"/>
                <a:gd name="T65" fmla="*/ 1359 h 1759"/>
                <a:gd name="T66" fmla="*/ 2911 w 2911"/>
                <a:gd name="T67" fmla="*/ 1696 h 1759"/>
                <a:gd name="T68" fmla="*/ 2902 w 2911"/>
                <a:gd name="T69" fmla="*/ 1728 h 1759"/>
                <a:gd name="T70" fmla="*/ 2880 w 2911"/>
                <a:gd name="T71" fmla="*/ 1750 h 1759"/>
                <a:gd name="T72" fmla="*/ 2847 w 2911"/>
                <a:gd name="T73" fmla="*/ 1759 h 1759"/>
                <a:gd name="T74" fmla="*/ 44 w 2911"/>
                <a:gd name="T75" fmla="*/ 1756 h 1759"/>
                <a:gd name="T76" fmla="*/ 13 w 2911"/>
                <a:gd name="T77" fmla="*/ 1733 h 1759"/>
                <a:gd name="T78" fmla="*/ 0 w 2911"/>
                <a:gd name="T79" fmla="*/ 1696 h 1759"/>
                <a:gd name="T80" fmla="*/ 3 w 2911"/>
                <a:gd name="T81" fmla="*/ 44 h 1759"/>
                <a:gd name="T82" fmla="*/ 27 w 2911"/>
                <a:gd name="T83" fmla="*/ 13 h 1759"/>
                <a:gd name="T84" fmla="*/ 64 w 2911"/>
                <a:gd name="T85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1" h="1759">
                  <a:moveTo>
                    <a:pt x="64" y="0"/>
                  </a:moveTo>
                  <a:lnTo>
                    <a:pt x="2847" y="0"/>
                  </a:lnTo>
                  <a:lnTo>
                    <a:pt x="2867" y="3"/>
                  </a:lnTo>
                  <a:lnTo>
                    <a:pt x="2885" y="13"/>
                  </a:lnTo>
                  <a:lnTo>
                    <a:pt x="2899" y="27"/>
                  </a:lnTo>
                  <a:lnTo>
                    <a:pt x="2908" y="44"/>
                  </a:lnTo>
                  <a:lnTo>
                    <a:pt x="2911" y="64"/>
                  </a:lnTo>
                  <a:lnTo>
                    <a:pt x="2911" y="383"/>
                  </a:lnTo>
                  <a:lnTo>
                    <a:pt x="2909" y="400"/>
                  </a:lnTo>
                  <a:lnTo>
                    <a:pt x="2901" y="416"/>
                  </a:lnTo>
                  <a:lnTo>
                    <a:pt x="2891" y="430"/>
                  </a:lnTo>
                  <a:lnTo>
                    <a:pt x="2852" y="468"/>
                  </a:lnTo>
                  <a:lnTo>
                    <a:pt x="2818" y="509"/>
                  </a:lnTo>
                  <a:lnTo>
                    <a:pt x="2787" y="551"/>
                  </a:lnTo>
                  <a:lnTo>
                    <a:pt x="2761" y="597"/>
                  </a:lnTo>
                  <a:lnTo>
                    <a:pt x="2738" y="644"/>
                  </a:lnTo>
                  <a:lnTo>
                    <a:pt x="2719" y="693"/>
                  </a:lnTo>
                  <a:lnTo>
                    <a:pt x="2711" y="709"/>
                  </a:lnTo>
                  <a:lnTo>
                    <a:pt x="2701" y="722"/>
                  </a:lnTo>
                  <a:lnTo>
                    <a:pt x="2687" y="731"/>
                  </a:lnTo>
                  <a:lnTo>
                    <a:pt x="2672" y="737"/>
                  </a:lnTo>
                  <a:lnTo>
                    <a:pt x="2655" y="738"/>
                  </a:lnTo>
                  <a:lnTo>
                    <a:pt x="2639" y="735"/>
                  </a:lnTo>
                  <a:lnTo>
                    <a:pt x="2623" y="727"/>
                  </a:lnTo>
                  <a:lnTo>
                    <a:pt x="2610" y="717"/>
                  </a:lnTo>
                  <a:lnTo>
                    <a:pt x="2602" y="703"/>
                  </a:lnTo>
                  <a:lnTo>
                    <a:pt x="2596" y="688"/>
                  </a:lnTo>
                  <a:lnTo>
                    <a:pt x="2594" y="671"/>
                  </a:lnTo>
                  <a:lnTo>
                    <a:pt x="2597" y="654"/>
                  </a:lnTo>
                  <a:lnTo>
                    <a:pt x="2618" y="599"/>
                  </a:lnTo>
                  <a:lnTo>
                    <a:pt x="2643" y="546"/>
                  </a:lnTo>
                  <a:lnTo>
                    <a:pt x="2672" y="494"/>
                  </a:lnTo>
                  <a:lnTo>
                    <a:pt x="2705" y="445"/>
                  </a:lnTo>
                  <a:lnTo>
                    <a:pt x="2742" y="399"/>
                  </a:lnTo>
                  <a:lnTo>
                    <a:pt x="2783" y="355"/>
                  </a:lnTo>
                  <a:lnTo>
                    <a:pt x="2783" y="128"/>
                  </a:lnTo>
                  <a:lnTo>
                    <a:pt x="128" y="128"/>
                  </a:lnTo>
                  <a:lnTo>
                    <a:pt x="128" y="1632"/>
                  </a:lnTo>
                  <a:lnTo>
                    <a:pt x="2783" y="1632"/>
                  </a:lnTo>
                  <a:lnTo>
                    <a:pt x="2783" y="1405"/>
                  </a:lnTo>
                  <a:lnTo>
                    <a:pt x="2743" y="1362"/>
                  </a:lnTo>
                  <a:lnTo>
                    <a:pt x="2708" y="1318"/>
                  </a:lnTo>
                  <a:lnTo>
                    <a:pt x="2676" y="1271"/>
                  </a:lnTo>
                  <a:lnTo>
                    <a:pt x="2647" y="1222"/>
                  </a:lnTo>
                  <a:lnTo>
                    <a:pt x="2623" y="1172"/>
                  </a:lnTo>
                  <a:lnTo>
                    <a:pt x="2603" y="1119"/>
                  </a:lnTo>
                  <a:lnTo>
                    <a:pt x="2598" y="1103"/>
                  </a:lnTo>
                  <a:lnTo>
                    <a:pt x="2599" y="1086"/>
                  </a:lnTo>
                  <a:lnTo>
                    <a:pt x="2605" y="1070"/>
                  </a:lnTo>
                  <a:lnTo>
                    <a:pt x="2614" y="1057"/>
                  </a:lnTo>
                  <a:lnTo>
                    <a:pt x="2626" y="1045"/>
                  </a:lnTo>
                  <a:lnTo>
                    <a:pt x="2642" y="1038"/>
                  </a:lnTo>
                  <a:lnTo>
                    <a:pt x="2658" y="1035"/>
                  </a:lnTo>
                  <a:lnTo>
                    <a:pt x="2675" y="1036"/>
                  </a:lnTo>
                  <a:lnTo>
                    <a:pt x="2690" y="1041"/>
                  </a:lnTo>
                  <a:lnTo>
                    <a:pt x="2704" y="1050"/>
                  </a:lnTo>
                  <a:lnTo>
                    <a:pt x="2715" y="1061"/>
                  </a:lnTo>
                  <a:lnTo>
                    <a:pt x="2723" y="1077"/>
                  </a:lnTo>
                  <a:lnTo>
                    <a:pt x="2741" y="1124"/>
                  </a:lnTo>
                  <a:lnTo>
                    <a:pt x="2764" y="1169"/>
                  </a:lnTo>
                  <a:lnTo>
                    <a:pt x="2790" y="1213"/>
                  </a:lnTo>
                  <a:lnTo>
                    <a:pt x="2820" y="1254"/>
                  </a:lnTo>
                  <a:lnTo>
                    <a:pt x="2853" y="1293"/>
                  </a:lnTo>
                  <a:lnTo>
                    <a:pt x="2891" y="1329"/>
                  </a:lnTo>
                  <a:lnTo>
                    <a:pt x="2901" y="1343"/>
                  </a:lnTo>
                  <a:lnTo>
                    <a:pt x="2909" y="1359"/>
                  </a:lnTo>
                  <a:lnTo>
                    <a:pt x="2911" y="1376"/>
                  </a:lnTo>
                  <a:lnTo>
                    <a:pt x="2911" y="1696"/>
                  </a:lnTo>
                  <a:lnTo>
                    <a:pt x="2909" y="1713"/>
                  </a:lnTo>
                  <a:lnTo>
                    <a:pt x="2902" y="1728"/>
                  </a:lnTo>
                  <a:lnTo>
                    <a:pt x="2893" y="1741"/>
                  </a:lnTo>
                  <a:lnTo>
                    <a:pt x="2880" y="1750"/>
                  </a:lnTo>
                  <a:lnTo>
                    <a:pt x="2864" y="1757"/>
                  </a:lnTo>
                  <a:lnTo>
                    <a:pt x="2847" y="1759"/>
                  </a:lnTo>
                  <a:lnTo>
                    <a:pt x="64" y="1759"/>
                  </a:lnTo>
                  <a:lnTo>
                    <a:pt x="44" y="1756"/>
                  </a:lnTo>
                  <a:lnTo>
                    <a:pt x="27" y="1747"/>
                  </a:lnTo>
                  <a:lnTo>
                    <a:pt x="13" y="1733"/>
                  </a:lnTo>
                  <a:lnTo>
                    <a:pt x="3" y="1716"/>
                  </a:lnTo>
                  <a:lnTo>
                    <a:pt x="0" y="1696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7"/>
                  </a:lnTo>
                  <a:lnTo>
                    <a:pt x="27" y="13"/>
                  </a:lnTo>
                  <a:lnTo>
                    <a:pt x="44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6" name="Freeform 22"/>
            <p:cNvSpPr/>
            <p:nvPr/>
          </p:nvSpPr>
          <p:spPr bwMode="auto">
            <a:xfrm>
              <a:off x="14716125" y="-1130300"/>
              <a:ext cx="74613" cy="165100"/>
            </a:xfrm>
            <a:custGeom>
              <a:avLst/>
              <a:gdLst>
                <a:gd name="T0" fmla="*/ 79 w 471"/>
                <a:gd name="T1" fmla="*/ 0 h 1045"/>
                <a:gd name="T2" fmla="*/ 243 w 471"/>
                <a:gd name="T3" fmla="*/ 0 h 1045"/>
                <a:gd name="T4" fmla="*/ 279 w 471"/>
                <a:gd name="T5" fmla="*/ 5 h 1045"/>
                <a:gd name="T6" fmla="*/ 315 w 471"/>
                <a:gd name="T7" fmla="*/ 14 h 1045"/>
                <a:gd name="T8" fmla="*/ 348 w 471"/>
                <a:gd name="T9" fmla="*/ 29 h 1045"/>
                <a:gd name="T10" fmla="*/ 378 w 471"/>
                <a:gd name="T11" fmla="*/ 50 h 1045"/>
                <a:gd name="T12" fmla="*/ 404 w 471"/>
                <a:gd name="T13" fmla="*/ 76 h 1045"/>
                <a:gd name="T14" fmla="*/ 427 w 471"/>
                <a:gd name="T15" fmla="*/ 106 h 1045"/>
                <a:gd name="T16" fmla="*/ 446 w 471"/>
                <a:gd name="T17" fmla="*/ 139 h 1045"/>
                <a:gd name="T18" fmla="*/ 460 w 471"/>
                <a:gd name="T19" fmla="*/ 176 h 1045"/>
                <a:gd name="T20" fmla="*/ 468 w 471"/>
                <a:gd name="T21" fmla="*/ 215 h 1045"/>
                <a:gd name="T22" fmla="*/ 471 w 471"/>
                <a:gd name="T23" fmla="*/ 256 h 1045"/>
                <a:gd name="T24" fmla="*/ 471 w 471"/>
                <a:gd name="T25" fmla="*/ 789 h 1045"/>
                <a:gd name="T26" fmla="*/ 468 w 471"/>
                <a:gd name="T27" fmla="*/ 830 h 1045"/>
                <a:gd name="T28" fmla="*/ 459 w 471"/>
                <a:gd name="T29" fmla="*/ 870 h 1045"/>
                <a:gd name="T30" fmla="*/ 445 w 471"/>
                <a:gd name="T31" fmla="*/ 906 h 1045"/>
                <a:gd name="T32" fmla="*/ 426 w 471"/>
                <a:gd name="T33" fmla="*/ 940 h 1045"/>
                <a:gd name="T34" fmla="*/ 402 w 471"/>
                <a:gd name="T35" fmla="*/ 970 h 1045"/>
                <a:gd name="T36" fmla="*/ 374 w 471"/>
                <a:gd name="T37" fmla="*/ 996 h 1045"/>
                <a:gd name="T38" fmla="*/ 343 w 471"/>
                <a:gd name="T39" fmla="*/ 1016 h 1045"/>
                <a:gd name="T40" fmla="*/ 309 w 471"/>
                <a:gd name="T41" fmla="*/ 1032 h 1045"/>
                <a:gd name="T42" fmla="*/ 273 w 471"/>
                <a:gd name="T43" fmla="*/ 1041 h 1045"/>
                <a:gd name="T44" fmla="*/ 236 w 471"/>
                <a:gd name="T45" fmla="*/ 1045 h 1045"/>
                <a:gd name="T46" fmla="*/ 64 w 471"/>
                <a:gd name="T47" fmla="*/ 1045 h 1045"/>
                <a:gd name="T48" fmla="*/ 44 w 471"/>
                <a:gd name="T49" fmla="*/ 1041 h 1045"/>
                <a:gd name="T50" fmla="*/ 26 w 471"/>
                <a:gd name="T51" fmla="*/ 1033 h 1045"/>
                <a:gd name="T52" fmla="*/ 12 w 471"/>
                <a:gd name="T53" fmla="*/ 1019 h 1045"/>
                <a:gd name="T54" fmla="*/ 3 w 471"/>
                <a:gd name="T55" fmla="*/ 1001 h 1045"/>
                <a:gd name="T56" fmla="*/ 0 w 471"/>
                <a:gd name="T57" fmla="*/ 981 h 1045"/>
                <a:gd name="T58" fmla="*/ 3 w 471"/>
                <a:gd name="T59" fmla="*/ 960 h 1045"/>
                <a:gd name="T60" fmla="*/ 12 w 471"/>
                <a:gd name="T61" fmla="*/ 943 h 1045"/>
                <a:gd name="T62" fmla="*/ 26 w 471"/>
                <a:gd name="T63" fmla="*/ 929 h 1045"/>
                <a:gd name="T64" fmla="*/ 44 w 471"/>
                <a:gd name="T65" fmla="*/ 920 h 1045"/>
                <a:gd name="T66" fmla="*/ 64 w 471"/>
                <a:gd name="T67" fmla="*/ 917 h 1045"/>
                <a:gd name="T68" fmla="*/ 236 w 471"/>
                <a:gd name="T69" fmla="*/ 917 h 1045"/>
                <a:gd name="T70" fmla="*/ 260 w 471"/>
                <a:gd name="T71" fmla="*/ 913 h 1045"/>
                <a:gd name="T72" fmla="*/ 283 w 471"/>
                <a:gd name="T73" fmla="*/ 904 h 1045"/>
                <a:gd name="T74" fmla="*/ 303 w 471"/>
                <a:gd name="T75" fmla="*/ 889 h 1045"/>
                <a:gd name="T76" fmla="*/ 319 w 471"/>
                <a:gd name="T77" fmla="*/ 869 h 1045"/>
                <a:gd name="T78" fmla="*/ 332 w 471"/>
                <a:gd name="T79" fmla="*/ 845 h 1045"/>
                <a:gd name="T80" fmla="*/ 340 w 471"/>
                <a:gd name="T81" fmla="*/ 818 h 1045"/>
                <a:gd name="T82" fmla="*/ 343 w 471"/>
                <a:gd name="T83" fmla="*/ 789 h 1045"/>
                <a:gd name="T84" fmla="*/ 343 w 471"/>
                <a:gd name="T85" fmla="*/ 256 h 1045"/>
                <a:gd name="T86" fmla="*/ 340 w 471"/>
                <a:gd name="T87" fmla="*/ 228 h 1045"/>
                <a:gd name="T88" fmla="*/ 333 w 471"/>
                <a:gd name="T89" fmla="*/ 201 h 1045"/>
                <a:gd name="T90" fmla="*/ 321 w 471"/>
                <a:gd name="T91" fmla="*/ 176 h 1045"/>
                <a:gd name="T92" fmla="*/ 305 w 471"/>
                <a:gd name="T93" fmla="*/ 157 h 1045"/>
                <a:gd name="T94" fmla="*/ 287 w 471"/>
                <a:gd name="T95" fmla="*/ 141 h 1045"/>
                <a:gd name="T96" fmla="*/ 266 w 471"/>
                <a:gd name="T97" fmla="*/ 132 h 1045"/>
                <a:gd name="T98" fmla="*/ 243 w 471"/>
                <a:gd name="T99" fmla="*/ 128 h 1045"/>
                <a:gd name="T100" fmla="*/ 79 w 471"/>
                <a:gd name="T101" fmla="*/ 128 h 1045"/>
                <a:gd name="T102" fmla="*/ 59 w 471"/>
                <a:gd name="T103" fmla="*/ 125 h 1045"/>
                <a:gd name="T104" fmla="*/ 41 w 471"/>
                <a:gd name="T105" fmla="*/ 117 h 1045"/>
                <a:gd name="T106" fmla="*/ 27 w 471"/>
                <a:gd name="T107" fmla="*/ 103 h 1045"/>
                <a:gd name="T108" fmla="*/ 18 w 471"/>
                <a:gd name="T109" fmla="*/ 85 h 1045"/>
                <a:gd name="T110" fmla="*/ 15 w 471"/>
                <a:gd name="T111" fmla="*/ 65 h 1045"/>
                <a:gd name="T112" fmla="*/ 18 w 471"/>
                <a:gd name="T113" fmla="*/ 45 h 1045"/>
                <a:gd name="T114" fmla="*/ 27 w 471"/>
                <a:gd name="T115" fmla="*/ 27 h 1045"/>
                <a:gd name="T116" fmla="*/ 41 w 471"/>
                <a:gd name="T117" fmla="*/ 13 h 1045"/>
                <a:gd name="T118" fmla="*/ 59 w 471"/>
                <a:gd name="T119" fmla="*/ 4 h 1045"/>
                <a:gd name="T120" fmla="*/ 79 w 471"/>
                <a:gd name="T121" fmla="*/ 0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71" h="1045">
                  <a:moveTo>
                    <a:pt x="79" y="0"/>
                  </a:moveTo>
                  <a:lnTo>
                    <a:pt x="243" y="0"/>
                  </a:lnTo>
                  <a:lnTo>
                    <a:pt x="279" y="5"/>
                  </a:lnTo>
                  <a:lnTo>
                    <a:pt x="315" y="14"/>
                  </a:lnTo>
                  <a:lnTo>
                    <a:pt x="348" y="29"/>
                  </a:lnTo>
                  <a:lnTo>
                    <a:pt x="378" y="50"/>
                  </a:lnTo>
                  <a:lnTo>
                    <a:pt x="404" y="76"/>
                  </a:lnTo>
                  <a:lnTo>
                    <a:pt x="427" y="106"/>
                  </a:lnTo>
                  <a:lnTo>
                    <a:pt x="446" y="139"/>
                  </a:lnTo>
                  <a:lnTo>
                    <a:pt x="460" y="176"/>
                  </a:lnTo>
                  <a:lnTo>
                    <a:pt x="468" y="215"/>
                  </a:lnTo>
                  <a:lnTo>
                    <a:pt x="471" y="256"/>
                  </a:lnTo>
                  <a:lnTo>
                    <a:pt x="471" y="789"/>
                  </a:lnTo>
                  <a:lnTo>
                    <a:pt x="468" y="830"/>
                  </a:lnTo>
                  <a:lnTo>
                    <a:pt x="459" y="870"/>
                  </a:lnTo>
                  <a:lnTo>
                    <a:pt x="445" y="906"/>
                  </a:lnTo>
                  <a:lnTo>
                    <a:pt x="426" y="940"/>
                  </a:lnTo>
                  <a:lnTo>
                    <a:pt x="402" y="970"/>
                  </a:lnTo>
                  <a:lnTo>
                    <a:pt x="374" y="996"/>
                  </a:lnTo>
                  <a:lnTo>
                    <a:pt x="343" y="1016"/>
                  </a:lnTo>
                  <a:lnTo>
                    <a:pt x="309" y="1032"/>
                  </a:lnTo>
                  <a:lnTo>
                    <a:pt x="273" y="1041"/>
                  </a:lnTo>
                  <a:lnTo>
                    <a:pt x="236" y="1045"/>
                  </a:lnTo>
                  <a:lnTo>
                    <a:pt x="64" y="1045"/>
                  </a:lnTo>
                  <a:lnTo>
                    <a:pt x="44" y="1041"/>
                  </a:lnTo>
                  <a:lnTo>
                    <a:pt x="26" y="1033"/>
                  </a:lnTo>
                  <a:lnTo>
                    <a:pt x="12" y="1019"/>
                  </a:lnTo>
                  <a:lnTo>
                    <a:pt x="3" y="1001"/>
                  </a:lnTo>
                  <a:lnTo>
                    <a:pt x="0" y="981"/>
                  </a:lnTo>
                  <a:lnTo>
                    <a:pt x="3" y="960"/>
                  </a:lnTo>
                  <a:lnTo>
                    <a:pt x="12" y="943"/>
                  </a:lnTo>
                  <a:lnTo>
                    <a:pt x="26" y="929"/>
                  </a:lnTo>
                  <a:lnTo>
                    <a:pt x="44" y="920"/>
                  </a:lnTo>
                  <a:lnTo>
                    <a:pt x="64" y="917"/>
                  </a:lnTo>
                  <a:lnTo>
                    <a:pt x="236" y="917"/>
                  </a:lnTo>
                  <a:lnTo>
                    <a:pt x="260" y="913"/>
                  </a:lnTo>
                  <a:lnTo>
                    <a:pt x="283" y="904"/>
                  </a:lnTo>
                  <a:lnTo>
                    <a:pt x="303" y="889"/>
                  </a:lnTo>
                  <a:lnTo>
                    <a:pt x="319" y="869"/>
                  </a:lnTo>
                  <a:lnTo>
                    <a:pt x="332" y="845"/>
                  </a:lnTo>
                  <a:lnTo>
                    <a:pt x="340" y="818"/>
                  </a:lnTo>
                  <a:lnTo>
                    <a:pt x="343" y="789"/>
                  </a:lnTo>
                  <a:lnTo>
                    <a:pt x="343" y="256"/>
                  </a:lnTo>
                  <a:lnTo>
                    <a:pt x="340" y="228"/>
                  </a:lnTo>
                  <a:lnTo>
                    <a:pt x="333" y="201"/>
                  </a:lnTo>
                  <a:lnTo>
                    <a:pt x="321" y="176"/>
                  </a:lnTo>
                  <a:lnTo>
                    <a:pt x="305" y="157"/>
                  </a:lnTo>
                  <a:lnTo>
                    <a:pt x="287" y="141"/>
                  </a:lnTo>
                  <a:lnTo>
                    <a:pt x="266" y="132"/>
                  </a:lnTo>
                  <a:lnTo>
                    <a:pt x="243" y="128"/>
                  </a:lnTo>
                  <a:lnTo>
                    <a:pt x="79" y="128"/>
                  </a:lnTo>
                  <a:lnTo>
                    <a:pt x="59" y="125"/>
                  </a:lnTo>
                  <a:lnTo>
                    <a:pt x="41" y="117"/>
                  </a:lnTo>
                  <a:lnTo>
                    <a:pt x="27" y="103"/>
                  </a:lnTo>
                  <a:lnTo>
                    <a:pt x="18" y="85"/>
                  </a:lnTo>
                  <a:lnTo>
                    <a:pt x="15" y="65"/>
                  </a:lnTo>
                  <a:lnTo>
                    <a:pt x="18" y="45"/>
                  </a:lnTo>
                  <a:lnTo>
                    <a:pt x="27" y="27"/>
                  </a:lnTo>
                  <a:lnTo>
                    <a:pt x="41" y="13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17" name="Freeform 23"/>
            <p:cNvSpPr>
              <a:spLocks noEditPoints="1"/>
            </p:cNvSpPr>
            <p:nvPr/>
          </p:nvSpPr>
          <p:spPr bwMode="auto">
            <a:xfrm>
              <a:off x="14285913" y="-1141413"/>
              <a:ext cx="146050" cy="187325"/>
            </a:xfrm>
            <a:custGeom>
              <a:avLst/>
              <a:gdLst>
                <a:gd name="T0" fmla="*/ 128 w 912"/>
                <a:gd name="T1" fmla="*/ 128 h 1178"/>
                <a:gd name="T2" fmla="*/ 128 w 912"/>
                <a:gd name="T3" fmla="*/ 1050 h 1178"/>
                <a:gd name="T4" fmla="*/ 761 w 912"/>
                <a:gd name="T5" fmla="*/ 1050 h 1178"/>
                <a:gd name="T6" fmla="*/ 480 w 912"/>
                <a:gd name="T7" fmla="*/ 128 h 1178"/>
                <a:gd name="T8" fmla="*/ 128 w 912"/>
                <a:gd name="T9" fmla="*/ 128 h 1178"/>
                <a:gd name="T10" fmla="*/ 64 w 912"/>
                <a:gd name="T11" fmla="*/ 0 h 1178"/>
                <a:gd name="T12" fmla="*/ 528 w 912"/>
                <a:gd name="T13" fmla="*/ 0 h 1178"/>
                <a:gd name="T14" fmla="*/ 544 w 912"/>
                <a:gd name="T15" fmla="*/ 2 h 1178"/>
                <a:gd name="T16" fmla="*/ 559 w 912"/>
                <a:gd name="T17" fmla="*/ 8 h 1178"/>
                <a:gd name="T18" fmla="*/ 572 w 912"/>
                <a:gd name="T19" fmla="*/ 17 h 1178"/>
                <a:gd name="T20" fmla="*/ 581 w 912"/>
                <a:gd name="T21" fmla="*/ 30 h 1178"/>
                <a:gd name="T22" fmla="*/ 589 w 912"/>
                <a:gd name="T23" fmla="*/ 45 h 1178"/>
                <a:gd name="T24" fmla="*/ 905 w 912"/>
                <a:gd name="T25" fmla="*/ 1083 h 1178"/>
                <a:gd name="T26" fmla="*/ 911 w 912"/>
                <a:gd name="T27" fmla="*/ 1098 h 1178"/>
                <a:gd name="T28" fmla="*/ 912 w 912"/>
                <a:gd name="T29" fmla="*/ 1114 h 1178"/>
                <a:gd name="T30" fmla="*/ 910 w 912"/>
                <a:gd name="T31" fmla="*/ 1131 h 1178"/>
                <a:gd name="T32" fmla="*/ 904 w 912"/>
                <a:gd name="T33" fmla="*/ 1146 h 1178"/>
                <a:gd name="T34" fmla="*/ 894 w 912"/>
                <a:gd name="T35" fmla="*/ 1159 h 1178"/>
                <a:gd name="T36" fmla="*/ 881 w 912"/>
                <a:gd name="T37" fmla="*/ 1168 h 1178"/>
                <a:gd name="T38" fmla="*/ 866 w 912"/>
                <a:gd name="T39" fmla="*/ 1175 h 1178"/>
                <a:gd name="T40" fmla="*/ 849 w 912"/>
                <a:gd name="T41" fmla="*/ 1178 h 1178"/>
                <a:gd name="T42" fmla="*/ 64 w 912"/>
                <a:gd name="T43" fmla="*/ 1178 h 1178"/>
                <a:gd name="T44" fmla="*/ 47 w 912"/>
                <a:gd name="T45" fmla="*/ 1175 h 1178"/>
                <a:gd name="T46" fmla="*/ 31 w 912"/>
                <a:gd name="T47" fmla="*/ 1168 h 1178"/>
                <a:gd name="T48" fmla="*/ 18 w 912"/>
                <a:gd name="T49" fmla="*/ 1159 h 1178"/>
                <a:gd name="T50" fmla="*/ 9 w 912"/>
                <a:gd name="T51" fmla="*/ 1146 h 1178"/>
                <a:gd name="T52" fmla="*/ 2 w 912"/>
                <a:gd name="T53" fmla="*/ 1131 h 1178"/>
                <a:gd name="T54" fmla="*/ 0 w 912"/>
                <a:gd name="T55" fmla="*/ 1114 h 1178"/>
                <a:gd name="T56" fmla="*/ 0 w 912"/>
                <a:gd name="T57" fmla="*/ 64 h 1178"/>
                <a:gd name="T58" fmla="*/ 2 w 912"/>
                <a:gd name="T59" fmla="*/ 47 h 1178"/>
                <a:gd name="T60" fmla="*/ 9 w 912"/>
                <a:gd name="T61" fmla="*/ 31 h 1178"/>
                <a:gd name="T62" fmla="*/ 18 w 912"/>
                <a:gd name="T63" fmla="*/ 18 h 1178"/>
                <a:gd name="T64" fmla="*/ 31 w 912"/>
                <a:gd name="T65" fmla="*/ 9 h 1178"/>
                <a:gd name="T66" fmla="*/ 47 w 912"/>
                <a:gd name="T67" fmla="*/ 2 h 1178"/>
                <a:gd name="T68" fmla="*/ 64 w 912"/>
                <a:gd name="T69" fmla="*/ 0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12" h="1178">
                  <a:moveTo>
                    <a:pt x="128" y="128"/>
                  </a:moveTo>
                  <a:lnTo>
                    <a:pt x="128" y="1050"/>
                  </a:lnTo>
                  <a:lnTo>
                    <a:pt x="761" y="1050"/>
                  </a:lnTo>
                  <a:lnTo>
                    <a:pt x="480" y="128"/>
                  </a:lnTo>
                  <a:lnTo>
                    <a:pt x="128" y="128"/>
                  </a:lnTo>
                  <a:close/>
                  <a:moveTo>
                    <a:pt x="64" y="0"/>
                  </a:moveTo>
                  <a:lnTo>
                    <a:pt x="528" y="0"/>
                  </a:lnTo>
                  <a:lnTo>
                    <a:pt x="544" y="2"/>
                  </a:lnTo>
                  <a:lnTo>
                    <a:pt x="559" y="8"/>
                  </a:lnTo>
                  <a:lnTo>
                    <a:pt x="572" y="17"/>
                  </a:lnTo>
                  <a:lnTo>
                    <a:pt x="581" y="30"/>
                  </a:lnTo>
                  <a:lnTo>
                    <a:pt x="589" y="45"/>
                  </a:lnTo>
                  <a:lnTo>
                    <a:pt x="905" y="1083"/>
                  </a:lnTo>
                  <a:lnTo>
                    <a:pt x="911" y="1098"/>
                  </a:lnTo>
                  <a:lnTo>
                    <a:pt x="912" y="1114"/>
                  </a:lnTo>
                  <a:lnTo>
                    <a:pt x="910" y="1131"/>
                  </a:lnTo>
                  <a:lnTo>
                    <a:pt x="904" y="1146"/>
                  </a:lnTo>
                  <a:lnTo>
                    <a:pt x="894" y="1159"/>
                  </a:lnTo>
                  <a:lnTo>
                    <a:pt x="881" y="1168"/>
                  </a:lnTo>
                  <a:lnTo>
                    <a:pt x="866" y="1175"/>
                  </a:lnTo>
                  <a:lnTo>
                    <a:pt x="849" y="1178"/>
                  </a:lnTo>
                  <a:lnTo>
                    <a:pt x="64" y="1178"/>
                  </a:lnTo>
                  <a:lnTo>
                    <a:pt x="47" y="1175"/>
                  </a:lnTo>
                  <a:lnTo>
                    <a:pt x="31" y="1168"/>
                  </a:lnTo>
                  <a:lnTo>
                    <a:pt x="18" y="1159"/>
                  </a:lnTo>
                  <a:lnTo>
                    <a:pt x="9" y="1146"/>
                  </a:lnTo>
                  <a:lnTo>
                    <a:pt x="2" y="1131"/>
                  </a:lnTo>
                  <a:lnTo>
                    <a:pt x="0" y="1114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9" y="31"/>
                  </a:lnTo>
                  <a:lnTo>
                    <a:pt x="18" y="18"/>
                  </a:lnTo>
                  <a:lnTo>
                    <a:pt x="31" y="9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</p:grpSp>
      <p:grpSp>
        <p:nvGrpSpPr>
          <p:cNvPr id="18" name="150 Grupo"/>
          <p:cNvGrpSpPr/>
          <p:nvPr/>
        </p:nvGrpSpPr>
        <p:grpSpPr>
          <a:xfrm>
            <a:off x="7009750" y="5154386"/>
            <a:ext cx="376992" cy="338714"/>
            <a:chOff x="13414375" y="-1338263"/>
            <a:chExt cx="528638" cy="455613"/>
          </a:xfrm>
          <a:solidFill>
            <a:schemeClr val="bg2">
              <a:lumMod val="50000"/>
            </a:schemeClr>
          </a:solidFill>
        </p:grpSpPr>
        <p:sp>
          <p:nvSpPr>
            <p:cNvPr id="19" name="Freeform 6"/>
            <p:cNvSpPr/>
            <p:nvPr/>
          </p:nvSpPr>
          <p:spPr bwMode="auto">
            <a:xfrm>
              <a:off x="13414375" y="-1241425"/>
              <a:ext cx="158750" cy="350838"/>
            </a:xfrm>
            <a:custGeom>
              <a:avLst/>
              <a:gdLst>
                <a:gd name="T0" fmla="*/ 64 w 1005"/>
                <a:gd name="T1" fmla="*/ 0 h 2207"/>
                <a:gd name="T2" fmla="*/ 81 w 1005"/>
                <a:gd name="T3" fmla="*/ 2 h 2207"/>
                <a:gd name="T4" fmla="*/ 97 w 1005"/>
                <a:gd name="T5" fmla="*/ 8 h 2207"/>
                <a:gd name="T6" fmla="*/ 109 w 1005"/>
                <a:gd name="T7" fmla="*/ 18 h 2207"/>
                <a:gd name="T8" fmla="*/ 119 w 1005"/>
                <a:gd name="T9" fmla="*/ 32 h 2207"/>
                <a:gd name="T10" fmla="*/ 126 w 1005"/>
                <a:gd name="T11" fmla="*/ 47 h 2207"/>
                <a:gd name="T12" fmla="*/ 128 w 1005"/>
                <a:gd name="T13" fmla="*/ 63 h 2207"/>
                <a:gd name="T14" fmla="*/ 128 w 1005"/>
                <a:gd name="T15" fmla="*/ 2078 h 2207"/>
                <a:gd name="T16" fmla="*/ 878 w 1005"/>
                <a:gd name="T17" fmla="*/ 2078 h 2207"/>
                <a:gd name="T18" fmla="*/ 878 w 1005"/>
                <a:gd name="T19" fmla="*/ 63 h 2207"/>
                <a:gd name="T20" fmla="*/ 880 w 1005"/>
                <a:gd name="T21" fmla="*/ 47 h 2207"/>
                <a:gd name="T22" fmla="*/ 886 w 1005"/>
                <a:gd name="T23" fmla="*/ 32 h 2207"/>
                <a:gd name="T24" fmla="*/ 896 w 1005"/>
                <a:gd name="T25" fmla="*/ 18 h 2207"/>
                <a:gd name="T26" fmla="*/ 909 w 1005"/>
                <a:gd name="T27" fmla="*/ 8 h 2207"/>
                <a:gd name="T28" fmla="*/ 925 w 1005"/>
                <a:gd name="T29" fmla="*/ 2 h 2207"/>
                <a:gd name="T30" fmla="*/ 941 w 1005"/>
                <a:gd name="T31" fmla="*/ 0 h 2207"/>
                <a:gd name="T32" fmla="*/ 958 w 1005"/>
                <a:gd name="T33" fmla="*/ 2 h 2207"/>
                <a:gd name="T34" fmla="*/ 973 w 1005"/>
                <a:gd name="T35" fmla="*/ 8 h 2207"/>
                <a:gd name="T36" fmla="*/ 987 w 1005"/>
                <a:gd name="T37" fmla="*/ 18 h 2207"/>
                <a:gd name="T38" fmla="*/ 997 w 1005"/>
                <a:gd name="T39" fmla="*/ 32 h 2207"/>
                <a:gd name="T40" fmla="*/ 1003 w 1005"/>
                <a:gd name="T41" fmla="*/ 47 h 2207"/>
                <a:gd name="T42" fmla="*/ 1005 w 1005"/>
                <a:gd name="T43" fmla="*/ 63 h 2207"/>
                <a:gd name="T44" fmla="*/ 1005 w 1005"/>
                <a:gd name="T45" fmla="*/ 2143 h 2207"/>
                <a:gd name="T46" fmla="*/ 1003 w 1005"/>
                <a:gd name="T47" fmla="*/ 2159 h 2207"/>
                <a:gd name="T48" fmla="*/ 997 w 1005"/>
                <a:gd name="T49" fmla="*/ 2174 h 2207"/>
                <a:gd name="T50" fmla="*/ 987 w 1005"/>
                <a:gd name="T51" fmla="*/ 2187 h 2207"/>
                <a:gd name="T52" fmla="*/ 973 w 1005"/>
                <a:gd name="T53" fmla="*/ 2198 h 2207"/>
                <a:gd name="T54" fmla="*/ 958 w 1005"/>
                <a:gd name="T55" fmla="*/ 2204 h 2207"/>
                <a:gd name="T56" fmla="*/ 941 w 1005"/>
                <a:gd name="T57" fmla="*/ 2207 h 2207"/>
                <a:gd name="T58" fmla="*/ 64 w 1005"/>
                <a:gd name="T59" fmla="*/ 2207 h 2207"/>
                <a:gd name="T60" fmla="*/ 47 w 1005"/>
                <a:gd name="T61" fmla="*/ 2204 h 2207"/>
                <a:gd name="T62" fmla="*/ 32 w 1005"/>
                <a:gd name="T63" fmla="*/ 2198 h 2207"/>
                <a:gd name="T64" fmla="*/ 18 w 1005"/>
                <a:gd name="T65" fmla="*/ 2187 h 2207"/>
                <a:gd name="T66" fmla="*/ 9 w 1005"/>
                <a:gd name="T67" fmla="*/ 2174 h 2207"/>
                <a:gd name="T68" fmla="*/ 2 w 1005"/>
                <a:gd name="T69" fmla="*/ 2159 h 2207"/>
                <a:gd name="T70" fmla="*/ 0 w 1005"/>
                <a:gd name="T71" fmla="*/ 2143 h 2207"/>
                <a:gd name="T72" fmla="*/ 0 w 1005"/>
                <a:gd name="T73" fmla="*/ 63 h 2207"/>
                <a:gd name="T74" fmla="*/ 2 w 1005"/>
                <a:gd name="T75" fmla="*/ 47 h 2207"/>
                <a:gd name="T76" fmla="*/ 9 w 1005"/>
                <a:gd name="T77" fmla="*/ 32 h 2207"/>
                <a:gd name="T78" fmla="*/ 18 w 1005"/>
                <a:gd name="T79" fmla="*/ 18 h 2207"/>
                <a:gd name="T80" fmla="*/ 32 w 1005"/>
                <a:gd name="T81" fmla="*/ 8 h 2207"/>
                <a:gd name="T82" fmla="*/ 47 w 1005"/>
                <a:gd name="T83" fmla="*/ 2 h 2207"/>
                <a:gd name="T84" fmla="*/ 64 w 1005"/>
                <a:gd name="T85" fmla="*/ 0 h 2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" h="2207">
                  <a:moveTo>
                    <a:pt x="64" y="0"/>
                  </a:moveTo>
                  <a:lnTo>
                    <a:pt x="81" y="2"/>
                  </a:lnTo>
                  <a:lnTo>
                    <a:pt x="97" y="8"/>
                  </a:lnTo>
                  <a:lnTo>
                    <a:pt x="109" y="18"/>
                  </a:lnTo>
                  <a:lnTo>
                    <a:pt x="119" y="32"/>
                  </a:lnTo>
                  <a:lnTo>
                    <a:pt x="126" y="47"/>
                  </a:lnTo>
                  <a:lnTo>
                    <a:pt x="128" y="63"/>
                  </a:lnTo>
                  <a:lnTo>
                    <a:pt x="128" y="2078"/>
                  </a:lnTo>
                  <a:lnTo>
                    <a:pt x="878" y="2078"/>
                  </a:lnTo>
                  <a:lnTo>
                    <a:pt x="878" y="63"/>
                  </a:lnTo>
                  <a:lnTo>
                    <a:pt x="880" y="47"/>
                  </a:lnTo>
                  <a:lnTo>
                    <a:pt x="886" y="32"/>
                  </a:lnTo>
                  <a:lnTo>
                    <a:pt x="896" y="18"/>
                  </a:lnTo>
                  <a:lnTo>
                    <a:pt x="909" y="8"/>
                  </a:lnTo>
                  <a:lnTo>
                    <a:pt x="925" y="2"/>
                  </a:lnTo>
                  <a:lnTo>
                    <a:pt x="941" y="0"/>
                  </a:lnTo>
                  <a:lnTo>
                    <a:pt x="958" y="2"/>
                  </a:lnTo>
                  <a:lnTo>
                    <a:pt x="973" y="8"/>
                  </a:lnTo>
                  <a:lnTo>
                    <a:pt x="987" y="18"/>
                  </a:lnTo>
                  <a:lnTo>
                    <a:pt x="997" y="32"/>
                  </a:lnTo>
                  <a:lnTo>
                    <a:pt x="1003" y="47"/>
                  </a:lnTo>
                  <a:lnTo>
                    <a:pt x="1005" y="63"/>
                  </a:lnTo>
                  <a:lnTo>
                    <a:pt x="1005" y="2143"/>
                  </a:lnTo>
                  <a:lnTo>
                    <a:pt x="1003" y="2159"/>
                  </a:lnTo>
                  <a:lnTo>
                    <a:pt x="997" y="2174"/>
                  </a:lnTo>
                  <a:lnTo>
                    <a:pt x="987" y="2187"/>
                  </a:lnTo>
                  <a:lnTo>
                    <a:pt x="973" y="2198"/>
                  </a:lnTo>
                  <a:lnTo>
                    <a:pt x="958" y="2204"/>
                  </a:lnTo>
                  <a:lnTo>
                    <a:pt x="941" y="2207"/>
                  </a:lnTo>
                  <a:lnTo>
                    <a:pt x="64" y="2207"/>
                  </a:lnTo>
                  <a:lnTo>
                    <a:pt x="47" y="2204"/>
                  </a:lnTo>
                  <a:lnTo>
                    <a:pt x="32" y="2198"/>
                  </a:lnTo>
                  <a:lnTo>
                    <a:pt x="18" y="2187"/>
                  </a:lnTo>
                  <a:lnTo>
                    <a:pt x="9" y="2174"/>
                  </a:lnTo>
                  <a:lnTo>
                    <a:pt x="2" y="2159"/>
                  </a:lnTo>
                  <a:lnTo>
                    <a:pt x="0" y="2143"/>
                  </a:lnTo>
                  <a:lnTo>
                    <a:pt x="0" y="63"/>
                  </a:lnTo>
                  <a:lnTo>
                    <a:pt x="2" y="47"/>
                  </a:lnTo>
                  <a:lnTo>
                    <a:pt x="9" y="32"/>
                  </a:lnTo>
                  <a:lnTo>
                    <a:pt x="18" y="18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13595350" y="-1338263"/>
              <a:ext cx="160338" cy="447675"/>
            </a:xfrm>
            <a:custGeom>
              <a:avLst/>
              <a:gdLst>
                <a:gd name="T0" fmla="*/ 65 w 1005"/>
                <a:gd name="T1" fmla="*/ 0 h 2818"/>
                <a:gd name="T2" fmla="*/ 82 w 1005"/>
                <a:gd name="T3" fmla="*/ 2 h 2818"/>
                <a:gd name="T4" fmla="*/ 97 w 1005"/>
                <a:gd name="T5" fmla="*/ 9 h 2818"/>
                <a:gd name="T6" fmla="*/ 109 w 1005"/>
                <a:gd name="T7" fmla="*/ 20 h 2818"/>
                <a:gd name="T8" fmla="*/ 120 w 1005"/>
                <a:gd name="T9" fmla="*/ 32 h 2818"/>
                <a:gd name="T10" fmla="*/ 127 w 1005"/>
                <a:gd name="T11" fmla="*/ 47 h 2818"/>
                <a:gd name="T12" fmla="*/ 129 w 1005"/>
                <a:gd name="T13" fmla="*/ 64 h 2818"/>
                <a:gd name="T14" fmla="*/ 129 w 1005"/>
                <a:gd name="T15" fmla="*/ 2689 h 2818"/>
                <a:gd name="T16" fmla="*/ 878 w 1005"/>
                <a:gd name="T17" fmla="*/ 2689 h 2818"/>
                <a:gd name="T18" fmla="*/ 878 w 1005"/>
                <a:gd name="T19" fmla="*/ 64 h 2818"/>
                <a:gd name="T20" fmla="*/ 880 w 1005"/>
                <a:gd name="T21" fmla="*/ 47 h 2818"/>
                <a:gd name="T22" fmla="*/ 886 w 1005"/>
                <a:gd name="T23" fmla="*/ 32 h 2818"/>
                <a:gd name="T24" fmla="*/ 896 w 1005"/>
                <a:gd name="T25" fmla="*/ 20 h 2818"/>
                <a:gd name="T26" fmla="*/ 910 w 1005"/>
                <a:gd name="T27" fmla="*/ 9 h 2818"/>
                <a:gd name="T28" fmla="*/ 925 w 1005"/>
                <a:gd name="T29" fmla="*/ 2 h 2818"/>
                <a:gd name="T30" fmla="*/ 941 w 1005"/>
                <a:gd name="T31" fmla="*/ 0 h 2818"/>
                <a:gd name="T32" fmla="*/ 959 w 1005"/>
                <a:gd name="T33" fmla="*/ 2 h 2818"/>
                <a:gd name="T34" fmla="*/ 974 w 1005"/>
                <a:gd name="T35" fmla="*/ 9 h 2818"/>
                <a:gd name="T36" fmla="*/ 987 w 1005"/>
                <a:gd name="T37" fmla="*/ 20 h 2818"/>
                <a:gd name="T38" fmla="*/ 997 w 1005"/>
                <a:gd name="T39" fmla="*/ 32 h 2818"/>
                <a:gd name="T40" fmla="*/ 1003 w 1005"/>
                <a:gd name="T41" fmla="*/ 47 h 2818"/>
                <a:gd name="T42" fmla="*/ 1005 w 1005"/>
                <a:gd name="T43" fmla="*/ 64 h 2818"/>
                <a:gd name="T44" fmla="*/ 1005 w 1005"/>
                <a:gd name="T45" fmla="*/ 2754 h 2818"/>
                <a:gd name="T46" fmla="*/ 1003 w 1005"/>
                <a:gd name="T47" fmla="*/ 2770 h 2818"/>
                <a:gd name="T48" fmla="*/ 997 w 1005"/>
                <a:gd name="T49" fmla="*/ 2785 h 2818"/>
                <a:gd name="T50" fmla="*/ 987 w 1005"/>
                <a:gd name="T51" fmla="*/ 2798 h 2818"/>
                <a:gd name="T52" fmla="*/ 974 w 1005"/>
                <a:gd name="T53" fmla="*/ 2809 h 2818"/>
                <a:gd name="T54" fmla="*/ 959 w 1005"/>
                <a:gd name="T55" fmla="*/ 2815 h 2818"/>
                <a:gd name="T56" fmla="*/ 941 w 1005"/>
                <a:gd name="T57" fmla="*/ 2818 h 2818"/>
                <a:gd name="T58" fmla="*/ 65 w 1005"/>
                <a:gd name="T59" fmla="*/ 2818 h 2818"/>
                <a:gd name="T60" fmla="*/ 47 w 1005"/>
                <a:gd name="T61" fmla="*/ 2815 h 2818"/>
                <a:gd name="T62" fmla="*/ 32 w 1005"/>
                <a:gd name="T63" fmla="*/ 2809 h 2818"/>
                <a:gd name="T64" fmla="*/ 20 w 1005"/>
                <a:gd name="T65" fmla="*/ 2798 h 2818"/>
                <a:gd name="T66" fmla="*/ 10 w 1005"/>
                <a:gd name="T67" fmla="*/ 2785 h 2818"/>
                <a:gd name="T68" fmla="*/ 3 w 1005"/>
                <a:gd name="T69" fmla="*/ 2770 h 2818"/>
                <a:gd name="T70" fmla="*/ 0 w 1005"/>
                <a:gd name="T71" fmla="*/ 2754 h 2818"/>
                <a:gd name="T72" fmla="*/ 0 w 1005"/>
                <a:gd name="T73" fmla="*/ 64 h 2818"/>
                <a:gd name="T74" fmla="*/ 3 w 1005"/>
                <a:gd name="T75" fmla="*/ 47 h 2818"/>
                <a:gd name="T76" fmla="*/ 10 w 1005"/>
                <a:gd name="T77" fmla="*/ 32 h 2818"/>
                <a:gd name="T78" fmla="*/ 20 w 1005"/>
                <a:gd name="T79" fmla="*/ 20 h 2818"/>
                <a:gd name="T80" fmla="*/ 32 w 1005"/>
                <a:gd name="T81" fmla="*/ 9 h 2818"/>
                <a:gd name="T82" fmla="*/ 47 w 1005"/>
                <a:gd name="T83" fmla="*/ 2 h 2818"/>
                <a:gd name="T84" fmla="*/ 65 w 1005"/>
                <a:gd name="T85" fmla="*/ 0 h 2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5" h="2818">
                  <a:moveTo>
                    <a:pt x="65" y="0"/>
                  </a:moveTo>
                  <a:lnTo>
                    <a:pt x="82" y="2"/>
                  </a:lnTo>
                  <a:lnTo>
                    <a:pt x="97" y="9"/>
                  </a:lnTo>
                  <a:lnTo>
                    <a:pt x="109" y="20"/>
                  </a:lnTo>
                  <a:lnTo>
                    <a:pt x="120" y="32"/>
                  </a:lnTo>
                  <a:lnTo>
                    <a:pt x="127" y="47"/>
                  </a:lnTo>
                  <a:lnTo>
                    <a:pt x="129" y="64"/>
                  </a:lnTo>
                  <a:lnTo>
                    <a:pt x="129" y="2689"/>
                  </a:lnTo>
                  <a:lnTo>
                    <a:pt x="878" y="2689"/>
                  </a:lnTo>
                  <a:lnTo>
                    <a:pt x="878" y="64"/>
                  </a:lnTo>
                  <a:lnTo>
                    <a:pt x="880" y="47"/>
                  </a:lnTo>
                  <a:lnTo>
                    <a:pt x="886" y="32"/>
                  </a:lnTo>
                  <a:lnTo>
                    <a:pt x="896" y="20"/>
                  </a:lnTo>
                  <a:lnTo>
                    <a:pt x="910" y="9"/>
                  </a:lnTo>
                  <a:lnTo>
                    <a:pt x="925" y="2"/>
                  </a:lnTo>
                  <a:lnTo>
                    <a:pt x="941" y="0"/>
                  </a:lnTo>
                  <a:lnTo>
                    <a:pt x="959" y="2"/>
                  </a:lnTo>
                  <a:lnTo>
                    <a:pt x="974" y="9"/>
                  </a:lnTo>
                  <a:lnTo>
                    <a:pt x="987" y="20"/>
                  </a:lnTo>
                  <a:lnTo>
                    <a:pt x="997" y="32"/>
                  </a:lnTo>
                  <a:lnTo>
                    <a:pt x="1003" y="47"/>
                  </a:lnTo>
                  <a:lnTo>
                    <a:pt x="1005" y="64"/>
                  </a:lnTo>
                  <a:lnTo>
                    <a:pt x="1005" y="2754"/>
                  </a:lnTo>
                  <a:lnTo>
                    <a:pt x="1003" y="2770"/>
                  </a:lnTo>
                  <a:lnTo>
                    <a:pt x="997" y="2785"/>
                  </a:lnTo>
                  <a:lnTo>
                    <a:pt x="987" y="2798"/>
                  </a:lnTo>
                  <a:lnTo>
                    <a:pt x="974" y="2809"/>
                  </a:lnTo>
                  <a:lnTo>
                    <a:pt x="959" y="2815"/>
                  </a:lnTo>
                  <a:lnTo>
                    <a:pt x="941" y="2818"/>
                  </a:lnTo>
                  <a:lnTo>
                    <a:pt x="65" y="2818"/>
                  </a:lnTo>
                  <a:lnTo>
                    <a:pt x="47" y="2815"/>
                  </a:lnTo>
                  <a:lnTo>
                    <a:pt x="32" y="2809"/>
                  </a:lnTo>
                  <a:lnTo>
                    <a:pt x="20" y="2798"/>
                  </a:lnTo>
                  <a:lnTo>
                    <a:pt x="10" y="2785"/>
                  </a:lnTo>
                  <a:lnTo>
                    <a:pt x="3" y="2770"/>
                  </a:lnTo>
                  <a:lnTo>
                    <a:pt x="0" y="2754"/>
                  </a:lnTo>
                  <a:lnTo>
                    <a:pt x="0" y="64"/>
                  </a:lnTo>
                  <a:lnTo>
                    <a:pt x="3" y="47"/>
                  </a:lnTo>
                  <a:lnTo>
                    <a:pt x="10" y="32"/>
                  </a:lnTo>
                  <a:lnTo>
                    <a:pt x="20" y="20"/>
                  </a:lnTo>
                  <a:lnTo>
                    <a:pt x="32" y="9"/>
                  </a:lnTo>
                  <a:lnTo>
                    <a:pt x="47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13765213" y="-1235075"/>
              <a:ext cx="177800" cy="352425"/>
            </a:xfrm>
            <a:custGeom>
              <a:avLst/>
              <a:gdLst>
                <a:gd name="T0" fmla="*/ 598 w 1122"/>
                <a:gd name="T1" fmla="*/ 0 h 2218"/>
                <a:gd name="T2" fmla="*/ 614 w 1122"/>
                <a:gd name="T3" fmla="*/ 2 h 2218"/>
                <a:gd name="T4" fmla="*/ 631 w 1122"/>
                <a:gd name="T5" fmla="*/ 9 h 2218"/>
                <a:gd name="T6" fmla="*/ 643 w 1122"/>
                <a:gd name="T7" fmla="*/ 19 h 2218"/>
                <a:gd name="T8" fmla="*/ 653 w 1122"/>
                <a:gd name="T9" fmla="*/ 32 h 2218"/>
                <a:gd name="T10" fmla="*/ 659 w 1122"/>
                <a:gd name="T11" fmla="*/ 49 h 2218"/>
                <a:gd name="T12" fmla="*/ 1120 w 1122"/>
                <a:gd name="T13" fmla="*/ 1983 h 2218"/>
                <a:gd name="T14" fmla="*/ 1122 w 1122"/>
                <a:gd name="T15" fmla="*/ 2001 h 2218"/>
                <a:gd name="T16" fmla="*/ 1119 w 1122"/>
                <a:gd name="T17" fmla="*/ 2017 h 2218"/>
                <a:gd name="T18" fmla="*/ 1112 w 1122"/>
                <a:gd name="T19" fmla="*/ 2032 h 2218"/>
                <a:gd name="T20" fmla="*/ 1102 w 1122"/>
                <a:gd name="T21" fmla="*/ 2044 h 2218"/>
                <a:gd name="T22" fmla="*/ 1089 w 1122"/>
                <a:gd name="T23" fmla="*/ 2055 h 2218"/>
                <a:gd name="T24" fmla="*/ 1073 w 1122"/>
                <a:gd name="T25" fmla="*/ 2061 h 2218"/>
                <a:gd name="T26" fmla="*/ 423 w 1122"/>
                <a:gd name="T27" fmla="*/ 2216 h 2218"/>
                <a:gd name="T28" fmla="*/ 416 w 1122"/>
                <a:gd name="T29" fmla="*/ 2217 h 2218"/>
                <a:gd name="T30" fmla="*/ 409 w 1122"/>
                <a:gd name="T31" fmla="*/ 2218 h 2218"/>
                <a:gd name="T32" fmla="*/ 391 w 1122"/>
                <a:gd name="T33" fmla="*/ 2216 h 2218"/>
                <a:gd name="T34" fmla="*/ 375 w 1122"/>
                <a:gd name="T35" fmla="*/ 2208 h 2218"/>
                <a:gd name="T36" fmla="*/ 362 w 1122"/>
                <a:gd name="T37" fmla="*/ 2197 h 2218"/>
                <a:gd name="T38" fmla="*/ 353 w 1122"/>
                <a:gd name="T39" fmla="*/ 2184 h 2218"/>
                <a:gd name="T40" fmla="*/ 347 w 1122"/>
                <a:gd name="T41" fmla="*/ 2169 h 2218"/>
                <a:gd name="T42" fmla="*/ 1 w 1122"/>
                <a:gd name="T43" fmla="*/ 723 h 2218"/>
                <a:gd name="T44" fmla="*/ 0 w 1122"/>
                <a:gd name="T45" fmla="*/ 705 h 2218"/>
                <a:gd name="T46" fmla="*/ 4 w 1122"/>
                <a:gd name="T47" fmla="*/ 689 h 2218"/>
                <a:gd name="T48" fmla="*/ 10 w 1122"/>
                <a:gd name="T49" fmla="*/ 674 h 2218"/>
                <a:gd name="T50" fmla="*/ 20 w 1122"/>
                <a:gd name="T51" fmla="*/ 662 h 2218"/>
                <a:gd name="T52" fmla="*/ 33 w 1122"/>
                <a:gd name="T53" fmla="*/ 652 h 2218"/>
                <a:gd name="T54" fmla="*/ 49 w 1122"/>
                <a:gd name="T55" fmla="*/ 645 h 2218"/>
                <a:gd name="T56" fmla="*/ 67 w 1122"/>
                <a:gd name="T57" fmla="*/ 643 h 2218"/>
                <a:gd name="T58" fmla="*/ 83 w 1122"/>
                <a:gd name="T59" fmla="*/ 646 h 2218"/>
                <a:gd name="T60" fmla="*/ 98 w 1122"/>
                <a:gd name="T61" fmla="*/ 654 h 2218"/>
                <a:gd name="T62" fmla="*/ 110 w 1122"/>
                <a:gd name="T63" fmla="*/ 664 h 2218"/>
                <a:gd name="T64" fmla="*/ 121 w 1122"/>
                <a:gd name="T65" fmla="*/ 677 h 2218"/>
                <a:gd name="T66" fmla="*/ 127 w 1122"/>
                <a:gd name="T67" fmla="*/ 693 h 2218"/>
                <a:gd name="T68" fmla="*/ 457 w 1122"/>
                <a:gd name="T69" fmla="*/ 2076 h 2218"/>
                <a:gd name="T70" fmla="*/ 981 w 1122"/>
                <a:gd name="T71" fmla="*/ 1951 h 2218"/>
                <a:gd name="T72" fmla="*/ 549 w 1122"/>
                <a:gd name="T73" fmla="*/ 140 h 2218"/>
                <a:gd name="T74" fmla="*/ 112 w 1122"/>
                <a:gd name="T75" fmla="*/ 244 h 2218"/>
                <a:gd name="T76" fmla="*/ 96 w 1122"/>
                <a:gd name="T77" fmla="*/ 246 h 2218"/>
                <a:gd name="T78" fmla="*/ 80 w 1122"/>
                <a:gd name="T79" fmla="*/ 243 h 2218"/>
                <a:gd name="T80" fmla="*/ 65 w 1122"/>
                <a:gd name="T81" fmla="*/ 237 h 2218"/>
                <a:gd name="T82" fmla="*/ 52 w 1122"/>
                <a:gd name="T83" fmla="*/ 227 h 2218"/>
                <a:gd name="T84" fmla="*/ 42 w 1122"/>
                <a:gd name="T85" fmla="*/ 214 h 2218"/>
                <a:gd name="T86" fmla="*/ 36 w 1122"/>
                <a:gd name="T87" fmla="*/ 197 h 2218"/>
                <a:gd name="T88" fmla="*/ 34 w 1122"/>
                <a:gd name="T89" fmla="*/ 180 h 2218"/>
                <a:gd name="T90" fmla="*/ 37 w 1122"/>
                <a:gd name="T91" fmla="*/ 164 h 2218"/>
                <a:gd name="T92" fmla="*/ 43 w 1122"/>
                <a:gd name="T93" fmla="*/ 149 h 2218"/>
                <a:gd name="T94" fmla="*/ 53 w 1122"/>
                <a:gd name="T95" fmla="*/ 136 h 2218"/>
                <a:gd name="T96" fmla="*/ 68 w 1122"/>
                <a:gd name="T97" fmla="*/ 126 h 2218"/>
                <a:gd name="T98" fmla="*/ 83 w 1122"/>
                <a:gd name="T99" fmla="*/ 120 h 2218"/>
                <a:gd name="T100" fmla="*/ 582 w 1122"/>
                <a:gd name="T101" fmla="*/ 1 h 2218"/>
                <a:gd name="T102" fmla="*/ 598 w 1122"/>
                <a:gd name="T103" fmla="*/ 0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2" h="2218">
                  <a:moveTo>
                    <a:pt x="598" y="0"/>
                  </a:moveTo>
                  <a:lnTo>
                    <a:pt x="614" y="2"/>
                  </a:lnTo>
                  <a:lnTo>
                    <a:pt x="631" y="9"/>
                  </a:lnTo>
                  <a:lnTo>
                    <a:pt x="643" y="19"/>
                  </a:lnTo>
                  <a:lnTo>
                    <a:pt x="653" y="32"/>
                  </a:lnTo>
                  <a:lnTo>
                    <a:pt x="659" y="49"/>
                  </a:lnTo>
                  <a:lnTo>
                    <a:pt x="1120" y="1983"/>
                  </a:lnTo>
                  <a:lnTo>
                    <a:pt x="1122" y="2001"/>
                  </a:lnTo>
                  <a:lnTo>
                    <a:pt x="1119" y="2017"/>
                  </a:lnTo>
                  <a:lnTo>
                    <a:pt x="1112" y="2032"/>
                  </a:lnTo>
                  <a:lnTo>
                    <a:pt x="1102" y="2044"/>
                  </a:lnTo>
                  <a:lnTo>
                    <a:pt x="1089" y="2055"/>
                  </a:lnTo>
                  <a:lnTo>
                    <a:pt x="1073" y="2061"/>
                  </a:lnTo>
                  <a:lnTo>
                    <a:pt x="423" y="2216"/>
                  </a:lnTo>
                  <a:lnTo>
                    <a:pt x="416" y="2217"/>
                  </a:lnTo>
                  <a:lnTo>
                    <a:pt x="409" y="2218"/>
                  </a:lnTo>
                  <a:lnTo>
                    <a:pt x="391" y="2216"/>
                  </a:lnTo>
                  <a:lnTo>
                    <a:pt x="375" y="2208"/>
                  </a:lnTo>
                  <a:lnTo>
                    <a:pt x="362" y="2197"/>
                  </a:lnTo>
                  <a:lnTo>
                    <a:pt x="353" y="2184"/>
                  </a:lnTo>
                  <a:lnTo>
                    <a:pt x="347" y="2169"/>
                  </a:lnTo>
                  <a:lnTo>
                    <a:pt x="1" y="723"/>
                  </a:lnTo>
                  <a:lnTo>
                    <a:pt x="0" y="705"/>
                  </a:lnTo>
                  <a:lnTo>
                    <a:pt x="4" y="689"/>
                  </a:lnTo>
                  <a:lnTo>
                    <a:pt x="10" y="674"/>
                  </a:lnTo>
                  <a:lnTo>
                    <a:pt x="20" y="662"/>
                  </a:lnTo>
                  <a:lnTo>
                    <a:pt x="33" y="652"/>
                  </a:lnTo>
                  <a:lnTo>
                    <a:pt x="49" y="645"/>
                  </a:lnTo>
                  <a:lnTo>
                    <a:pt x="67" y="643"/>
                  </a:lnTo>
                  <a:lnTo>
                    <a:pt x="83" y="646"/>
                  </a:lnTo>
                  <a:lnTo>
                    <a:pt x="98" y="654"/>
                  </a:lnTo>
                  <a:lnTo>
                    <a:pt x="110" y="664"/>
                  </a:lnTo>
                  <a:lnTo>
                    <a:pt x="121" y="677"/>
                  </a:lnTo>
                  <a:lnTo>
                    <a:pt x="127" y="693"/>
                  </a:lnTo>
                  <a:lnTo>
                    <a:pt x="457" y="2076"/>
                  </a:lnTo>
                  <a:lnTo>
                    <a:pt x="981" y="1951"/>
                  </a:lnTo>
                  <a:lnTo>
                    <a:pt x="549" y="140"/>
                  </a:lnTo>
                  <a:lnTo>
                    <a:pt x="112" y="244"/>
                  </a:lnTo>
                  <a:lnTo>
                    <a:pt x="96" y="246"/>
                  </a:lnTo>
                  <a:lnTo>
                    <a:pt x="80" y="243"/>
                  </a:lnTo>
                  <a:lnTo>
                    <a:pt x="65" y="237"/>
                  </a:lnTo>
                  <a:lnTo>
                    <a:pt x="52" y="227"/>
                  </a:lnTo>
                  <a:lnTo>
                    <a:pt x="42" y="214"/>
                  </a:lnTo>
                  <a:lnTo>
                    <a:pt x="36" y="197"/>
                  </a:lnTo>
                  <a:lnTo>
                    <a:pt x="34" y="180"/>
                  </a:lnTo>
                  <a:lnTo>
                    <a:pt x="37" y="164"/>
                  </a:lnTo>
                  <a:lnTo>
                    <a:pt x="43" y="149"/>
                  </a:lnTo>
                  <a:lnTo>
                    <a:pt x="53" y="136"/>
                  </a:lnTo>
                  <a:lnTo>
                    <a:pt x="68" y="126"/>
                  </a:lnTo>
                  <a:lnTo>
                    <a:pt x="83" y="120"/>
                  </a:lnTo>
                  <a:lnTo>
                    <a:pt x="582" y="1"/>
                  </a:lnTo>
                  <a:lnTo>
                    <a:pt x="5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13460413" y="-1182688"/>
              <a:ext cx="68263" cy="68263"/>
            </a:xfrm>
            <a:custGeom>
              <a:avLst/>
              <a:gdLst>
                <a:gd name="T0" fmla="*/ 218 w 435"/>
                <a:gd name="T1" fmla="*/ 0 h 433"/>
                <a:gd name="T2" fmla="*/ 253 w 435"/>
                <a:gd name="T3" fmla="*/ 2 h 433"/>
                <a:gd name="T4" fmla="*/ 286 w 435"/>
                <a:gd name="T5" fmla="*/ 10 h 433"/>
                <a:gd name="T6" fmla="*/ 317 w 435"/>
                <a:gd name="T7" fmla="*/ 23 h 433"/>
                <a:gd name="T8" fmla="*/ 345 w 435"/>
                <a:gd name="T9" fmla="*/ 41 h 433"/>
                <a:gd name="T10" fmla="*/ 371 w 435"/>
                <a:gd name="T11" fmla="*/ 63 h 433"/>
                <a:gd name="T12" fmla="*/ 392 w 435"/>
                <a:gd name="T13" fmla="*/ 88 h 433"/>
                <a:gd name="T14" fmla="*/ 410 w 435"/>
                <a:gd name="T15" fmla="*/ 117 h 433"/>
                <a:gd name="T16" fmla="*/ 424 w 435"/>
                <a:gd name="T17" fmla="*/ 147 h 433"/>
                <a:gd name="T18" fmla="*/ 432 w 435"/>
                <a:gd name="T19" fmla="*/ 181 h 433"/>
                <a:gd name="T20" fmla="*/ 435 w 435"/>
                <a:gd name="T21" fmla="*/ 217 h 433"/>
                <a:gd name="T22" fmla="*/ 432 w 435"/>
                <a:gd name="T23" fmla="*/ 251 h 433"/>
                <a:gd name="T24" fmla="*/ 424 w 435"/>
                <a:gd name="T25" fmla="*/ 285 h 433"/>
                <a:gd name="T26" fmla="*/ 410 w 435"/>
                <a:gd name="T27" fmla="*/ 316 h 433"/>
                <a:gd name="T28" fmla="*/ 392 w 435"/>
                <a:gd name="T29" fmla="*/ 345 h 433"/>
                <a:gd name="T30" fmla="*/ 371 w 435"/>
                <a:gd name="T31" fmla="*/ 370 h 433"/>
                <a:gd name="T32" fmla="*/ 345 w 435"/>
                <a:gd name="T33" fmla="*/ 392 h 433"/>
                <a:gd name="T34" fmla="*/ 317 w 435"/>
                <a:gd name="T35" fmla="*/ 409 h 433"/>
                <a:gd name="T36" fmla="*/ 286 w 435"/>
                <a:gd name="T37" fmla="*/ 422 h 433"/>
                <a:gd name="T38" fmla="*/ 253 w 435"/>
                <a:gd name="T39" fmla="*/ 430 h 433"/>
                <a:gd name="T40" fmla="*/ 218 w 435"/>
                <a:gd name="T41" fmla="*/ 433 h 433"/>
                <a:gd name="T42" fmla="*/ 182 w 435"/>
                <a:gd name="T43" fmla="*/ 430 h 433"/>
                <a:gd name="T44" fmla="*/ 149 w 435"/>
                <a:gd name="T45" fmla="*/ 422 h 433"/>
                <a:gd name="T46" fmla="*/ 118 w 435"/>
                <a:gd name="T47" fmla="*/ 409 h 433"/>
                <a:gd name="T48" fmla="*/ 90 w 435"/>
                <a:gd name="T49" fmla="*/ 392 h 433"/>
                <a:gd name="T50" fmla="*/ 64 w 435"/>
                <a:gd name="T51" fmla="*/ 370 h 433"/>
                <a:gd name="T52" fmla="*/ 43 w 435"/>
                <a:gd name="T53" fmla="*/ 345 h 433"/>
                <a:gd name="T54" fmla="*/ 25 w 435"/>
                <a:gd name="T55" fmla="*/ 316 h 433"/>
                <a:gd name="T56" fmla="*/ 11 w 435"/>
                <a:gd name="T57" fmla="*/ 285 h 433"/>
                <a:gd name="T58" fmla="*/ 3 w 435"/>
                <a:gd name="T59" fmla="*/ 251 h 433"/>
                <a:gd name="T60" fmla="*/ 0 w 435"/>
                <a:gd name="T61" fmla="*/ 217 h 433"/>
                <a:gd name="T62" fmla="*/ 3 w 435"/>
                <a:gd name="T63" fmla="*/ 181 h 433"/>
                <a:gd name="T64" fmla="*/ 11 w 435"/>
                <a:gd name="T65" fmla="*/ 147 h 433"/>
                <a:gd name="T66" fmla="*/ 25 w 435"/>
                <a:gd name="T67" fmla="*/ 117 h 433"/>
                <a:gd name="T68" fmla="*/ 43 w 435"/>
                <a:gd name="T69" fmla="*/ 88 h 433"/>
                <a:gd name="T70" fmla="*/ 64 w 435"/>
                <a:gd name="T71" fmla="*/ 63 h 433"/>
                <a:gd name="T72" fmla="*/ 90 w 435"/>
                <a:gd name="T73" fmla="*/ 41 h 433"/>
                <a:gd name="T74" fmla="*/ 118 w 435"/>
                <a:gd name="T75" fmla="*/ 23 h 433"/>
                <a:gd name="T76" fmla="*/ 149 w 435"/>
                <a:gd name="T77" fmla="*/ 10 h 433"/>
                <a:gd name="T78" fmla="*/ 182 w 435"/>
                <a:gd name="T79" fmla="*/ 2 h 433"/>
                <a:gd name="T80" fmla="*/ 218 w 435"/>
                <a:gd name="T81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5" h="433">
                  <a:moveTo>
                    <a:pt x="218" y="0"/>
                  </a:moveTo>
                  <a:lnTo>
                    <a:pt x="253" y="2"/>
                  </a:lnTo>
                  <a:lnTo>
                    <a:pt x="286" y="10"/>
                  </a:lnTo>
                  <a:lnTo>
                    <a:pt x="317" y="23"/>
                  </a:lnTo>
                  <a:lnTo>
                    <a:pt x="345" y="41"/>
                  </a:lnTo>
                  <a:lnTo>
                    <a:pt x="371" y="63"/>
                  </a:lnTo>
                  <a:lnTo>
                    <a:pt x="392" y="88"/>
                  </a:lnTo>
                  <a:lnTo>
                    <a:pt x="410" y="117"/>
                  </a:lnTo>
                  <a:lnTo>
                    <a:pt x="424" y="147"/>
                  </a:lnTo>
                  <a:lnTo>
                    <a:pt x="432" y="181"/>
                  </a:lnTo>
                  <a:lnTo>
                    <a:pt x="435" y="217"/>
                  </a:lnTo>
                  <a:lnTo>
                    <a:pt x="432" y="251"/>
                  </a:lnTo>
                  <a:lnTo>
                    <a:pt x="424" y="285"/>
                  </a:lnTo>
                  <a:lnTo>
                    <a:pt x="410" y="316"/>
                  </a:lnTo>
                  <a:lnTo>
                    <a:pt x="392" y="345"/>
                  </a:lnTo>
                  <a:lnTo>
                    <a:pt x="371" y="370"/>
                  </a:lnTo>
                  <a:lnTo>
                    <a:pt x="345" y="392"/>
                  </a:lnTo>
                  <a:lnTo>
                    <a:pt x="317" y="409"/>
                  </a:lnTo>
                  <a:lnTo>
                    <a:pt x="286" y="422"/>
                  </a:lnTo>
                  <a:lnTo>
                    <a:pt x="253" y="430"/>
                  </a:lnTo>
                  <a:lnTo>
                    <a:pt x="218" y="433"/>
                  </a:lnTo>
                  <a:lnTo>
                    <a:pt x="182" y="430"/>
                  </a:lnTo>
                  <a:lnTo>
                    <a:pt x="149" y="422"/>
                  </a:lnTo>
                  <a:lnTo>
                    <a:pt x="118" y="409"/>
                  </a:lnTo>
                  <a:lnTo>
                    <a:pt x="90" y="392"/>
                  </a:lnTo>
                  <a:lnTo>
                    <a:pt x="64" y="370"/>
                  </a:lnTo>
                  <a:lnTo>
                    <a:pt x="43" y="345"/>
                  </a:lnTo>
                  <a:lnTo>
                    <a:pt x="25" y="316"/>
                  </a:lnTo>
                  <a:lnTo>
                    <a:pt x="11" y="285"/>
                  </a:lnTo>
                  <a:lnTo>
                    <a:pt x="3" y="251"/>
                  </a:lnTo>
                  <a:lnTo>
                    <a:pt x="0" y="217"/>
                  </a:lnTo>
                  <a:lnTo>
                    <a:pt x="3" y="181"/>
                  </a:lnTo>
                  <a:lnTo>
                    <a:pt x="11" y="147"/>
                  </a:lnTo>
                  <a:lnTo>
                    <a:pt x="25" y="117"/>
                  </a:lnTo>
                  <a:lnTo>
                    <a:pt x="43" y="88"/>
                  </a:lnTo>
                  <a:lnTo>
                    <a:pt x="64" y="63"/>
                  </a:lnTo>
                  <a:lnTo>
                    <a:pt x="90" y="41"/>
                  </a:lnTo>
                  <a:lnTo>
                    <a:pt x="118" y="23"/>
                  </a:lnTo>
                  <a:lnTo>
                    <a:pt x="149" y="10"/>
                  </a:lnTo>
                  <a:lnTo>
                    <a:pt x="182" y="2"/>
                  </a:lnTo>
                  <a:lnTo>
                    <a:pt x="2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3" name="Freeform 10"/>
            <p:cNvSpPr/>
            <p:nvPr/>
          </p:nvSpPr>
          <p:spPr bwMode="auto">
            <a:xfrm>
              <a:off x="13454063" y="-963613"/>
              <a:ext cx="80963" cy="30163"/>
            </a:xfrm>
            <a:custGeom>
              <a:avLst/>
              <a:gdLst>
                <a:gd name="T0" fmla="*/ 71 w 509"/>
                <a:gd name="T1" fmla="*/ 0 h 192"/>
                <a:gd name="T2" fmla="*/ 438 w 509"/>
                <a:gd name="T3" fmla="*/ 0 h 192"/>
                <a:gd name="T4" fmla="*/ 458 w 509"/>
                <a:gd name="T5" fmla="*/ 3 h 192"/>
                <a:gd name="T6" fmla="*/ 474 w 509"/>
                <a:gd name="T7" fmla="*/ 11 h 192"/>
                <a:gd name="T8" fmla="*/ 488 w 509"/>
                <a:gd name="T9" fmla="*/ 21 h 192"/>
                <a:gd name="T10" fmla="*/ 499 w 509"/>
                <a:gd name="T11" fmla="*/ 35 h 192"/>
                <a:gd name="T12" fmla="*/ 506 w 509"/>
                <a:gd name="T13" fmla="*/ 52 h 192"/>
                <a:gd name="T14" fmla="*/ 509 w 509"/>
                <a:gd name="T15" fmla="*/ 71 h 192"/>
                <a:gd name="T16" fmla="*/ 509 w 509"/>
                <a:gd name="T17" fmla="*/ 121 h 192"/>
                <a:gd name="T18" fmla="*/ 506 w 509"/>
                <a:gd name="T19" fmla="*/ 140 h 192"/>
                <a:gd name="T20" fmla="*/ 499 w 509"/>
                <a:gd name="T21" fmla="*/ 156 h 192"/>
                <a:gd name="T22" fmla="*/ 488 w 509"/>
                <a:gd name="T23" fmla="*/ 170 h 192"/>
                <a:gd name="T24" fmla="*/ 474 w 509"/>
                <a:gd name="T25" fmla="*/ 182 h 192"/>
                <a:gd name="T26" fmla="*/ 458 w 509"/>
                <a:gd name="T27" fmla="*/ 189 h 192"/>
                <a:gd name="T28" fmla="*/ 438 w 509"/>
                <a:gd name="T29" fmla="*/ 192 h 192"/>
                <a:gd name="T30" fmla="*/ 71 w 509"/>
                <a:gd name="T31" fmla="*/ 192 h 192"/>
                <a:gd name="T32" fmla="*/ 52 w 509"/>
                <a:gd name="T33" fmla="*/ 189 h 192"/>
                <a:gd name="T34" fmla="*/ 35 w 509"/>
                <a:gd name="T35" fmla="*/ 182 h 192"/>
                <a:gd name="T36" fmla="*/ 21 w 509"/>
                <a:gd name="T37" fmla="*/ 170 h 192"/>
                <a:gd name="T38" fmla="*/ 10 w 509"/>
                <a:gd name="T39" fmla="*/ 156 h 192"/>
                <a:gd name="T40" fmla="*/ 2 w 509"/>
                <a:gd name="T41" fmla="*/ 140 h 192"/>
                <a:gd name="T42" fmla="*/ 0 w 509"/>
                <a:gd name="T43" fmla="*/ 121 h 192"/>
                <a:gd name="T44" fmla="*/ 0 w 509"/>
                <a:gd name="T45" fmla="*/ 71 h 192"/>
                <a:gd name="T46" fmla="*/ 2 w 509"/>
                <a:gd name="T47" fmla="*/ 52 h 192"/>
                <a:gd name="T48" fmla="*/ 10 w 509"/>
                <a:gd name="T49" fmla="*/ 35 h 192"/>
                <a:gd name="T50" fmla="*/ 21 w 509"/>
                <a:gd name="T51" fmla="*/ 21 h 192"/>
                <a:gd name="T52" fmla="*/ 35 w 509"/>
                <a:gd name="T53" fmla="*/ 11 h 192"/>
                <a:gd name="T54" fmla="*/ 52 w 509"/>
                <a:gd name="T55" fmla="*/ 3 h 192"/>
                <a:gd name="T56" fmla="*/ 71 w 509"/>
                <a:gd name="T5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9" h="192">
                  <a:moveTo>
                    <a:pt x="71" y="0"/>
                  </a:moveTo>
                  <a:lnTo>
                    <a:pt x="438" y="0"/>
                  </a:lnTo>
                  <a:lnTo>
                    <a:pt x="458" y="3"/>
                  </a:lnTo>
                  <a:lnTo>
                    <a:pt x="474" y="11"/>
                  </a:lnTo>
                  <a:lnTo>
                    <a:pt x="488" y="21"/>
                  </a:lnTo>
                  <a:lnTo>
                    <a:pt x="499" y="35"/>
                  </a:lnTo>
                  <a:lnTo>
                    <a:pt x="506" y="52"/>
                  </a:lnTo>
                  <a:lnTo>
                    <a:pt x="509" y="71"/>
                  </a:lnTo>
                  <a:lnTo>
                    <a:pt x="509" y="121"/>
                  </a:lnTo>
                  <a:lnTo>
                    <a:pt x="506" y="140"/>
                  </a:lnTo>
                  <a:lnTo>
                    <a:pt x="499" y="156"/>
                  </a:lnTo>
                  <a:lnTo>
                    <a:pt x="488" y="170"/>
                  </a:lnTo>
                  <a:lnTo>
                    <a:pt x="474" y="182"/>
                  </a:lnTo>
                  <a:lnTo>
                    <a:pt x="458" y="189"/>
                  </a:lnTo>
                  <a:lnTo>
                    <a:pt x="438" y="192"/>
                  </a:lnTo>
                  <a:lnTo>
                    <a:pt x="71" y="192"/>
                  </a:lnTo>
                  <a:lnTo>
                    <a:pt x="52" y="189"/>
                  </a:lnTo>
                  <a:lnTo>
                    <a:pt x="35" y="182"/>
                  </a:lnTo>
                  <a:lnTo>
                    <a:pt x="21" y="170"/>
                  </a:lnTo>
                  <a:lnTo>
                    <a:pt x="10" y="156"/>
                  </a:lnTo>
                  <a:lnTo>
                    <a:pt x="2" y="140"/>
                  </a:lnTo>
                  <a:lnTo>
                    <a:pt x="0" y="121"/>
                  </a:lnTo>
                  <a:lnTo>
                    <a:pt x="0" y="71"/>
                  </a:lnTo>
                  <a:lnTo>
                    <a:pt x="2" y="52"/>
                  </a:lnTo>
                  <a:lnTo>
                    <a:pt x="10" y="35"/>
                  </a:lnTo>
                  <a:lnTo>
                    <a:pt x="21" y="21"/>
                  </a:lnTo>
                  <a:lnTo>
                    <a:pt x="35" y="11"/>
                  </a:lnTo>
                  <a:lnTo>
                    <a:pt x="52" y="3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4" name="Freeform 11"/>
            <p:cNvSpPr/>
            <p:nvPr/>
          </p:nvSpPr>
          <p:spPr bwMode="auto">
            <a:xfrm>
              <a:off x="13641388" y="-1274763"/>
              <a:ext cx="68263" cy="68263"/>
            </a:xfrm>
            <a:custGeom>
              <a:avLst/>
              <a:gdLst>
                <a:gd name="T0" fmla="*/ 216 w 433"/>
                <a:gd name="T1" fmla="*/ 0 h 434"/>
                <a:gd name="T2" fmla="*/ 251 w 433"/>
                <a:gd name="T3" fmla="*/ 3 h 434"/>
                <a:gd name="T4" fmla="*/ 285 w 433"/>
                <a:gd name="T5" fmla="*/ 12 h 434"/>
                <a:gd name="T6" fmla="*/ 316 w 433"/>
                <a:gd name="T7" fmla="*/ 25 h 434"/>
                <a:gd name="T8" fmla="*/ 345 w 433"/>
                <a:gd name="T9" fmla="*/ 42 h 434"/>
                <a:gd name="T10" fmla="*/ 369 w 433"/>
                <a:gd name="T11" fmla="*/ 63 h 434"/>
                <a:gd name="T12" fmla="*/ 392 w 433"/>
                <a:gd name="T13" fmla="*/ 89 h 434"/>
                <a:gd name="T14" fmla="*/ 409 w 433"/>
                <a:gd name="T15" fmla="*/ 117 h 434"/>
                <a:gd name="T16" fmla="*/ 422 w 433"/>
                <a:gd name="T17" fmla="*/ 148 h 434"/>
                <a:gd name="T18" fmla="*/ 430 w 433"/>
                <a:gd name="T19" fmla="*/ 182 h 434"/>
                <a:gd name="T20" fmla="*/ 433 w 433"/>
                <a:gd name="T21" fmla="*/ 217 h 434"/>
                <a:gd name="T22" fmla="*/ 430 w 433"/>
                <a:gd name="T23" fmla="*/ 252 h 434"/>
                <a:gd name="T24" fmla="*/ 422 w 433"/>
                <a:gd name="T25" fmla="*/ 285 h 434"/>
                <a:gd name="T26" fmla="*/ 409 w 433"/>
                <a:gd name="T27" fmla="*/ 317 h 434"/>
                <a:gd name="T28" fmla="*/ 392 w 433"/>
                <a:gd name="T29" fmla="*/ 346 h 434"/>
                <a:gd name="T30" fmla="*/ 369 w 433"/>
                <a:gd name="T31" fmla="*/ 370 h 434"/>
                <a:gd name="T32" fmla="*/ 345 w 433"/>
                <a:gd name="T33" fmla="*/ 392 h 434"/>
                <a:gd name="T34" fmla="*/ 316 w 433"/>
                <a:gd name="T35" fmla="*/ 410 h 434"/>
                <a:gd name="T36" fmla="*/ 285 w 433"/>
                <a:gd name="T37" fmla="*/ 423 h 434"/>
                <a:gd name="T38" fmla="*/ 251 w 433"/>
                <a:gd name="T39" fmla="*/ 431 h 434"/>
                <a:gd name="T40" fmla="*/ 216 w 433"/>
                <a:gd name="T41" fmla="*/ 434 h 434"/>
                <a:gd name="T42" fmla="*/ 181 w 433"/>
                <a:gd name="T43" fmla="*/ 431 h 434"/>
                <a:gd name="T44" fmla="*/ 147 w 433"/>
                <a:gd name="T45" fmla="*/ 423 h 434"/>
                <a:gd name="T46" fmla="*/ 117 w 433"/>
                <a:gd name="T47" fmla="*/ 410 h 434"/>
                <a:gd name="T48" fmla="*/ 88 w 433"/>
                <a:gd name="T49" fmla="*/ 392 h 434"/>
                <a:gd name="T50" fmla="*/ 63 w 433"/>
                <a:gd name="T51" fmla="*/ 370 h 434"/>
                <a:gd name="T52" fmla="*/ 41 w 433"/>
                <a:gd name="T53" fmla="*/ 346 h 434"/>
                <a:gd name="T54" fmla="*/ 24 w 433"/>
                <a:gd name="T55" fmla="*/ 317 h 434"/>
                <a:gd name="T56" fmla="*/ 11 w 433"/>
                <a:gd name="T57" fmla="*/ 285 h 434"/>
                <a:gd name="T58" fmla="*/ 3 w 433"/>
                <a:gd name="T59" fmla="*/ 252 h 434"/>
                <a:gd name="T60" fmla="*/ 0 w 433"/>
                <a:gd name="T61" fmla="*/ 217 h 434"/>
                <a:gd name="T62" fmla="*/ 3 w 433"/>
                <a:gd name="T63" fmla="*/ 182 h 434"/>
                <a:gd name="T64" fmla="*/ 11 w 433"/>
                <a:gd name="T65" fmla="*/ 148 h 434"/>
                <a:gd name="T66" fmla="*/ 24 w 433"/>
                <a:gd name="T67" fmla="*/ 117 h 434"/>
                <a:gd name="T68" fmla="*/ 41 w 433"/>
                <a:gd name="T69" fmla="*/ 89 h 434"/>
                <a:gd name="T70" fmla="*/ 63 w 433"/>
                <a:gd name="T71" fmla="*/ 63 h 434"/>
                <a:gd name="T72" fmla="*/ 88 w 433"/>
                <a:gd name="T73" fmla="*/ 42 h 434"/>
                <a:gd name="T74" fmla="*/ 117 w 433"/>
                <a:gd name="T75" fmla="*/ 25 h 434"/>
                <a:gd name="T76" fmla="*/ 147 w 433"/>
                <a:gd name="T77" fmla="*/ 12 h 434"/>
                <a:gd name="T78" fmla="*/ 181 w 433"/>
                <a:gd name="T79" fmla="*/ 3 h 434"/>
                <a:gd name="T80" fmla="*/ 216 w 433"/>
                <a:gd name="T81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3" h="434">
                  <a:moveTo>
                    <a:pt x="216" y="0"/>
                  </a:moveTo>
                  <a:lnTo>
                    <a:pt x="251" y="3"/>
                  </a:lnTo>
                  <a:lnTo>
                    <a:pt x="285" y="12"/>
                  </a:lnTo>
                  <a:lnTo>
                    <a:pt x="316" y="25"/>
                  </a:lnTo>
                  <a:lnTo>
                    <a:pt x="345" y="42"/>
                  </a:lnTo>
                  <a:lnTo>
                    <a:pt x="369" y="63"/>
                  </a:lnTo>
                  <a:lnTo>
                    <a:pt x="392" y="89"/>
                  </a:lnTo>
                  <a:lnTo>
                    <a:pt x="409" y="117"/>
                  </a:lnTo>
                  <a:lnTo>
                    <a:pt x="422" y="148"/>
                  </a:lnTo>
                  <a:lnTo>
                    <a:pt x="430" y="182"/>
                  </a:lnTo>
                  <a:lnTo>
                    <a:pt x="433" y="217"/>
                  </a:lnTo>
                  <a:lnTo>
                    <a:pt x="430" y="252"/>
                  </a:lnTo>
                  <a:lnTo>
                    <a:pt x="422" y="285"/>
                  </a:lnTo>
                  <a:lnTo>
                    <a:pt x="409" y="317"/>
                  </a:lnTo>
                  <a:lnTo>
                    <a:pt x="392" y="346"/>
                  </a:lnTo>
                  <a:lnTo>
                    <a:pt x="369" y="370"/>
                  </a:lnTo>
                  <a:lnTo>
                    <a:pt x="345" y="392"/>
                  </a:lnTo>
                  <a:lnTo>
                    <a:pt x="316" y="410"/>
                  </a:lnTo>
                  <a:lnTo>
                    <a:pt x="285" y="423"/>
                  </a:lnTo>
                  <a:lnTo>
                    <a:pt x="251" y="431"/>
                  </a:lnTo>
                  <a:lnTo>
                    <a:pt x="216" y="434"/>
                  </a:lnTo>
                  <a:lnTo>
                    <a:pt x="181" y="431"/>
                  </a:lnTo>
                  <a:lnTo>
                    <a:pt x="147" y="423"/>
                  </a:lnTo>
                  <a:lnTo>
                    <a:pt x="117" y="410"/>
                  </a:lnTo>
                  <a:lnTo>
                    <a:pt x="88" y="392"/>
                  </a:lnTo>
                  <a:lnTo>
                    <a:pt x="63" y="370"/>
                  </a:lnTo>
                  <a:lnTo>
                    <a:pt x="41" y="346"/>
                  </a:lnTo>
                  <a:lnTo>
                    <a:pt x="24" y="317"/>
                  </a:lnTo>
                  <a:lnTo>
                    <a:pt x="11" y="285"/>
                  </a:lnTo>
                  <a:lnTo>
                    <a:pt x="3" y="252"/>
                  </a:lnTo>
                  <a:lnTo>
                    <a:pt x="0" y="217"/>
                  </a:lnTo>
                  <a:lnTo>
                    <a:pt x="3" y="182"/>
                  </a:lnTo>
                  <a:lnTo>
                    <a:pt x="11" y="148"/>
                  </a:lnTo>
                  <a:lnTo>
                    <a:pt x="24" y="117"/>
                  </a:lnTo>
                  <a:lnTo>
                    <a:pt x="41" y="89"/>
                  </a:lnTo>
                  <a:lnTo>
                    <a:pt x="63" y="63"/>
                  </a:lnTo>
                  <a:lnTo>
                    <a:pt x="88" y="42"/>
                  </a:lnTo>
                  <a:lnTo>
                    <a:pt x="117" y="25"/>
                  </a:lnTo>
                  <a:lnTo>
                    <a:pt x="147" y="12"/>
                  </a:lnTo>
                  <a:lnTo>
                    <a:pt x="181" y="3"/>
                  </a:lnTo>
                  <a:lnTo>
                    <a:pt x="2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13635038" y="-963613"/>
              <a:ext cx="80963" cy="30163"/>
            </a:xfrm>
            <a:custGeom>
              <a:avLst/>
              <a:gdLst>
                <a:gd name="T0" fmla="*/ 70 w 508"/>
                <a:gd name="T1" fmla="*/ 0 h 192"/>
                <a:gd name="T2" fmla="*/ 438 w 508"/>
                <a:gd name="T3" fmla="*/ 0 h 192"/>
                <a:gd name="T4" fmla="*/ 457 w 508"/>
                <a:gd name="T5" fmla="*/ 3 h 192"/>
                <a:gd name="T6" fmla="*/ 473 w 508"/>
                <a:gd name="T7" fmla="*/ 11 h 192"/>
                <a:gd name="T8" fmla="*/ 488 w 508"/>
                <a:gd name="T9" fmla="*/ 21 h 192"/>
                <a:gd name="T10" fmla="*/ 499 w 508"/>
                <a:gd name="T11" fmla="*/ 35 h 192"/>
                <a:gd name="T12" fmla="*/ 506 w 508"/>
                <a:gd name="T13" fmla="*/ 52 h 192"/>
                <a:gd name="T14" fmla="*/ 508 w 508"/>
                <a:gd name="T15" fmla="*/ 71 h 192"/>
                <a:gd name="T16" fmla="*/ 508 w 508"/>
                <a:gd name="T17" fmla="*/ 121 h 192"/>
                <a:gd name="T18" fmla="*/ 506 w 508"/>
                <a:gd name="T19" fmla="*/ 140 h 192"/>
                <a:gd name="T20" fmla="*/ 499 w 508"/>
                <a:gd name="T21" fmla="*/ 156 h 192"/>
                <a:gd name="T22" fmla="*/ 488 w 508"/>
                <a:gd name="T23" fmla="*/ 170 h 192"/>
                <a:gd name="T24" fmla="*/ 473 w 508"/>
                <a:gd name="T25" fmla="*/ 182 h 192"/>
                <a:gd name="T26" fmla="*/ 457 w 508"/>
                <a:gd name="T27" fmla="*/ 189 h 192"/>
                <a:gd name="T28" fmla="*/ 438 w 508"/>
                <a:gd name="T29" fmla="*/ 192 h 192"/>
                <a:gd name="T30" fmla="*/ 70 w 508"/>
                <a:gd name="T31" fmla="*/ 192 h 192"/>
                <a:gd name="T32" fmla="*/ 52 w 508"/>
                <a:gd name="T33" fmla="*/ 189 h 192"/>
                <a:gd name="T34" fmla="*/ 34 w 508"/>
                <a:gd name="T35" fmla="*/ 182 h 192"/>
                <a:gd name="T36" fmla="*/ 20 w 508"/>
                <a:gd name="T37" fmla="*/ 170 h 192"/>
                <a:gd name="T38" fmla="*/ 9 w 508"/>
                <a:gd name="T39" fmla="*/ 156 h 192"/>
                <a:gd name="T40" fmla="*/ 2 w 508"/>
                <a:gd name="T41" fmla="*/ 140 h 192"/>
                <a:gd name="T42" fmla="*/ 0 w 508"/>
                <a:gd name="T43" fmla="*/ 121 h 192"/>
                <a:gd name="T44" fmla="*/ 0 w 508"/>
                <a:gd name="T45" fmla="*/ 71 h 192"/>
                <a:gd name="T46" fmla="*/ 2 w 508"/>
                <a:gd name="T47" fmla="*/ 52 h 192"/>
                <a:gd name="T48" fmla="*/ 9 w 508"/>
                <a:gd name="T49" fmla="*/ 35 h 192"/>
                <a:gd name="T50" fmla="*/ 20 w 508"/>
                <a:gd name="T51" fmla="*/ 21 h 192"/>
                <a:gd name="T52" fmla="*/ 34 w 508"/>
                <a:gd name="T53" fmla="*/ 11 h 192"/>
                <a:gd name="T54" fmla="*/ 52 w 508"/>
                <a:gd name="T55" fmla="*/ 3 h 192"/>
                <a:gd name="T56" fmla="*/ 70 w 508"/>
                <a:gd name="T5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8" h="192">
                  <a:moveTo>
                    <a:pt x="70" y="0"/>
                  </a:moveTo>
                  <a:lnTo>
                    <a:pt x="438" y="0"/>
                  </a:lnTo>
                  <a:lnTo>
                    <a:pt x="457" y="3"/>
                  </a:lnTo>
                  <a:lnTo>
                    <a:pt x="473" y="11"/>
                  </a:lnTo>
                  <a:lnTo>
                    <a:pt x="488" y="21"/>
                  </a:lnTo>
                  <a:lnTo>
                    <a:pt x="499" y="35"/>
                  </a:lnTo>
                  <a:lnTo>
                    <a:pt x="506" y="52"/>
                  </a:lnTo>
                  <a:lnTo>
                    <a:pt x="508" y="71"/>
                  </a:lnTo>
                  <a:lnTo>
                    <a:pt x="508" y="121"/>
                  </a:lnTo>
                  <a:lnTo>
                    <a:pt x="506" y="140"/>
                  </a:lnTo>
                  <a:lnTo>
                    <a:pt x="499" y="156"/>
                  </a:lnTo>
                  <a:lnTo>
                    <a:pt x="488" y="170"/>
                  </a:lnTo>
                  <a:lnTo>
                    <a:pt x="473" y="182"/>
                  </a:lnTo>
                  <a:lnTo>
                    <a:pt x="457" y="189"/>
                  </a:lnTo>
                  <a:lnTo>
                    <a:pt x="438" y="192"/>
                  </a:lnTo>
                  <a:lnTo>
                    <a:pt x="70" y="192"/>
                  </a:lnTo>
                  <a:lnTo>
                    <a:pt x="52" y="189"/>
                  </a:lnTo>
                  <a:lnTo>
                    <a:pt x="34" y="182"/>
                  </a:lnTo>
                  <a:lnTo>
                    <a:pt x="20" y="170"/>
                  </a:lnTo>
                  <a:lnTo>
                    <a:pt x="9" y="156"/>
                  </a:lnTo>
                  <a:lnTo>
                    <a:pt x="2" y="140"/>
                  </a:lnTo>
                  <a:lnTo>
                    <a:pt x="0" y="121"/>
                  </a:lnTo>
                  <a:lnTo>
                    <a:pt x="0" y="71"/>
                  </a:lnTo>
                  <a:lnTo>
                    <a:pt x="2" y="52"/>
                  </a:lnTo>
                  <a:lnTo>
                    <a:pt x="9" y="35"/>
                  </a:lnTo>
                  <a:lnTo>
                    <a:pt x="20" y="21"/>
                  </a:lnTo>
                  <a:lnTo>
                    <a:pt x="34" y="11"/>
                  </a:lnTo>
                  <a:lnTo>
                    <a:pt x="52" y="3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13796963" y="-1182688"/>
              <a:ext cx="44450" cy="44450"/>
            </a:xfrm>
            <a:custGeom>
              <a:avLst/>
              <a:gdLst>
                <a:gd name="T0" fmla="*/ 140 w 282"/>
                <a:gd name="T1" fmla="*/ 0 h 281"/>
                <a:gd name="T2" fmla="*/ 169 w 282"/>
                <a:gd name="T3" fmla="*/ 2 h 281"/>
                <a:gd name="T4" fmla="*/ 195 w 282"/>
                <a:gd name="T5" fmla="*/ 10 h 281"/>
                <a:gd name="T6" fmla="*/ 220 w 282"/>
                <a:gd name="T7" fmla="*/ 23 h 281"/>
                <a:gd name="T8" fmla="*/ 240 w 282"/>
                <a:gd name="T9" fmla="*/ 40 h 281"/>
                <a:gd name="T10" fmla="*/ 258 w 282"/>
                <a:gd name="T11" fmla="*/ 62 h 281"/>
                <a:gd name="T12" fmla="*/ 271 w 282"/>
                <a:gd name="T13" fmla="*/ 85 h 281"/>
                <a:gd name="T14" fmla="*/ 279 w 282"/>
                <a:gd name="T15" fmla="*/ 112 h 281"/>
                <a:gd name="T16" fmla="*/ 282 w 282"/>
                <a:gd name="T17" fmla="*/ 140 h 281"/>
                <a:gd name="T18" fmla="*/ 279 w 282"/>
                <a:gd name="T19" fmla="*/ 169 h 281"/>
                <a:gd name="T20" fmla="*/ 271 w 282"/>
                <a:gd name="T21" fmla="*/ 195 h 281"/>
                <a:gd name="T22" fmla="*/ 258 w 282"/>
                <a:gd name="T23" fmla="*/ 219 h 281"/>
                <a:gd name="T24" fmla="*/ 240 w 282"/>
                <a:gd name="T25" fmla="*/ 240 h 281"/>
                <a:gd name="T26" fmla="*/ 220 w 282"/>
                <a:gd name="T27" fmla="*/ 257 h 281"/>
                <a:gd name="T28" fmla="*/ 195 w 282"/>
                <a:gd name="T29" fmla="*/ 271 h 281"/>
                <a:gd name="T30" fmla="*/ 169 w 282"/>
                <a:gd name="T31" fmla="*/ 279 h 281"/>
                <a:gd name="T32" fmla="*/ 140 w 282"/>
                <a:gd name="T33" fmla="*/ 281 h 281"/>
                <a:gd name="T34" fmla="*/ 112 w 282"/>
                <a:gd name="T35" fmla="*/ 279 h 281"/>
                <a:gd name="T36" fmla="*/ 86 w 282"/>
                <a:gd name="T37" fmla="*/ 271 h 281"/>
                <a:gd name="T38" fmla="*/ 62 w 282"/>
                <a:gd name="T39" fmla="*/ 257 h 281"/>
                <a:gd name="T40" fmla="*/ 41 w 282"/>
                <a:gd name="T41" fmla="*/ 240 h 281"/>
                <a:gd name="T42" fmla="*/ 24 w 282"/>
                <a:gd name="T43" fmla="*/ 219 h 281"/>
                <a:gd name="T44" fmla="*/ 11 w 282"/>
                <a:gd name="T45" fmla="*/ 195 h 281"/>
                <a:gd name="T46" fmla="*/ 3 w 282"/>
                <a:gd name="T47" fmla="*/ 169 h 281"/>
                <a:gd name="T48" fmla="*/ 0 w 282"/>
                <a:gd name="T49" fmla="*/ 140 h 281"/>
                <a:gd name="T50" fmla="*/ 3 w 282"/>
                <a:gd name="T51" fmla="*/ 112 h 281"/>
                <a:gd name="T52" fmla="*/ 11 w 282"/>
                <a:gd name="T53" fmla="*/ 85 h 281"/>
                <a:gd name="T54" fmla="*/ 24 w 282"/>
                <a:gd name="T55" fmla="*/ 62 h 281"/>
                <a:gd name="T56" fmla="*/ 41 w 282"/>
                <a:gd name="T57" fmla="*/ 40 h 281"/>
                <a:gd name="T58" fmla="*/ 62 w 282"/>
                <a:gd name="T59" fmla="*/ 23 h 281"/>
                <a:gd name="T60" fmla="*/ 86 w 282"/>
                <a:gd name="T61" fmla="*/ 10 h 281"/>
                <a:gd name="T62" fmla="*/ 112 w 282"/>
                <a:gd name="T63" fmla="*/ 2 h 281"/>
                <a:gd name="T64" fmla="*/ 140 w 282"/>
                <a:gd name="T6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2" h="281">
                  <a:moveTo>
                    <a:pt x="140" y="0"/>
                  </a:moveTo>
                  <a:lnTo>
                    <a:pt x="169" y="2"/>
                  </a:lnTo>
                  <a:lnTo>
                    <a:pt x="195" y="10"/>
                  </a:lnTo>
                  <a:lnTo>
                    <a:pt x="220" y="23"/>
                  </a:lnTo>
                  <a:lnTo>
                    <a:pt x="240" y="40"/>
                  </a:lnTo>
                  <a:lnTo>
                    <a:pt x="258" y="62"/>
                  </a:lnTo>
                  <a:lnTo>
                    <a:pt x="271" y="85"/>
                  </a:lnTo>
                  <a:lnTo>
                    <a:pt x="279" y="112"/>
                  </a:lnTo>
                  <a:lnTo>
                    <a:pt x="282" y="140"/>
                  </a:lnTo>
                  <a:lnTo>
                    <a:pt x="279" y="169"/>
                  </a:lnTo>
                  <a:lnTo>
                    <a:pt x="271" y="195"/>
                  </a:lnTo>
                  <a:lnTo>
                    <a:pt x="258" y="219"/>
                  </a:lnTo>
                  <a:lnTo>
                    <a:pt x="240" y="240"/>
                  </a:lnTo>
                  <a:lnTo>
                    <a:pt x="220" y="257"/>
                  </a:lnTo>
                  <a:lnTo>
                    <a:pt x="195" y="271"/>
                  </a:lnTo>
                  <a:lnTo>
                    <a:pt x="169" y="279"/>
                  </a:lnTo>
                  <a:lnTo>
                    <a:pt x="140" y="281"/>
                  </a:lnTo>
                  <a:lnTo>
                    <a:pt x="112" y="279"/>
                  </a:lnTo>
                  <a:lnTo>
                    <a:pt x="86" y="271"/>
                  </a:lnTo>
                  <a:lnTo>
                    <a:pt x="62" y="257"/>
                  </a:lnTo>
                  <a:lnTo>
                    <a:pt x="41" y="240"/>
                  </a:lnTo>
                  <a:lnTo>
                    <a:pt x="24" y="219"/>
                  </a:lnTo>
                  <a:lnTo>
                    <a:pt x="11" y="195"/>
                  </a:lnTo>
                  <a:lnTo>
                    <a:pt x="3" y="169"/>
                  </a:lnTo>
                  <a:lnTo>
                    <a:pt x="0" y="140"/>
                  </a:lnTo>
                  <a:lnTo>
                    <a:pt x="3" y="112"/>
                  </a:lnTo>
                  <a:lnTo>
                    <a:pt x="11" y="85"/>
                  </a:lnTo>
                  <a:lnTo>
                    <a:pt x="24" y="62"/>
                  </a:lnTo>
                  <a:lnTo>
                    <a:pt x="41" y="40"/>
                  </a:lnTo>
                  <a:lnTo>
                    <a:pt x="62" y="23"/>
                  </a:lnTo>
                  <a:lnTo>
                    <a:pt x="86" y="10"/>
                  </a:lnTo>
                  <a:lnTo>
                    <a:pt x="112" y="2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30" name="Freeform 14"/>
            <p:cNvSpPr/>
            <p:nvPr/>
          </p:nvSpPr>
          <p:spPr bwMode="auto">
            <a:xfrm>
              <a:off x="13839825" y="-968375"/>
              <a:ext cx="61913" cy="39688"/>
            </a:xfrm>
            <a:custGeom>
              <a:avLst/>
              <a:gdLst>
                <a:gd name="T0" fmla="*/ 312 w 392"/>
                <a:gd name="T1" fmla="*/ 0 h 246"/>
                <a:gd name="T2" fmla="*/ 331 w 392"/>
                <a:gd name="T3" fmla="*/ 3 h 246"/>
                <a:gd name="T4" fmla="*/ 347 w 392"/>
                <a:gd name="T5" fmla="*/ 10 h 246"/>
                <a:gd name="T6" fmla="*/ 360 w 392"/>
                <a:gd name="T7" fmla="*/ 21 h 246"/>
                <a:gd name="T8" fmla="*/ 371 w 392"/>
                <a:gd name="T9" fmla="*/ 36 h 246"/>
                <a:gd name="T10" fmla="*/ 379 w 392"/>
                <a:gd name="T11" fmla="*/ 54 h 246"/>
                <a:gd name="T12" fmla="*/ 390 w 392"/>
                <a:gd name="T13" fmla="*/ 103 h 246"/>
                <a:gd name="T14" fmla="*/ 392 w 392"/>
                <a:gd name="T15" fmla="*/ 121 h 246"/>
                <a:gd name="T16" fmla="*/ 389 w 392"/>
                <a:gd name="T17" fmla="*/ 139 h 246"/>
                <a:gd name="T18" fmla="*/ 382 w 392"/>
                <a:gd name="T19" fmla="*/ 156 h 246"/>
                <a:gd name="T20" fmla="*/ 369 w 392"/>
                <a:gd name="T21" fmla="*/ 170 h 246"/>
                <a:gd name="T22" fmla="*/ 355 w 392"/>
                <a:gd name="T23" fmla="*/ 180 h 246"/>
                <a:gd name="T24" fmla="*/ 338 w 392"/>
                <a:gd name="T25" fmla="*/ 187 h 246"/>
                <a:gd name="T26" fmla="*/ 98 w 392"/>
                <a:gd name="T27" fmla="*/ 244 h 246"/>
                <a:gd name="T28" fmla="*/ 78 w 392"/>
                <a:gd name="T29" fmla="*/ 246 h 246"/>
                <a:gd name="T30" fmla="*/ 61 w 392"/>
                <a:gd name="T31" fmla="*/ 243 h 246"/>
                <a:gd name="T32" fmla="*/ 45 w 392"/>
                <a:gd name="T33" fmla="*/ 236 h 246"/>
                <a:gd name="T34" fmla="*/ 30 w 392"/>
                <a:gd name="T35" fmla="*/ 225 h 246"/>
                <a:gd name="T36" fmla="*/ 19 w 392"/>
                <a:gd name="T37" fmla="*/ 210 h 246"/>
                <a:gd name="T38" fmla="*/ 13 w 392"/>
                <a:gd name="T39" fmla="*/ 192 h 246"/>
                <a:gd name="T40" fmla="*/ 1 w 392"/>
                <a:gd name="T41" fmla="*/ 144 h 246"/>
                <a:gd name="T42" fmla="*/ 0 w 392"/>
                <a:gd name="T43" fmla="*/ 125 h 246"/>
                <a:gd name="T44" fmla="*/ 2 w 392"/>
                <a:gd name="T45" fmla="*/ 107 h 246"/>
                <a:gd name="T46" fmla="*/ 10 w 392"/>
                <a:gd name="T47" fmla="*/ 91 h 246"/>
                <a:gd name="T48" fmla="*/ 21 w 392"/>
                <a:gd name="T49" fmla="*/ 76 h 246"/>
                <a:gd name="T50" fmla="*/ 35 w 392"/>
                <a:gd name="T51" fmla="*/ 66 h 246"/>
                <a:gd name="T52" fmla="*/ 53 w 392"/>
                <a:gd name="T53" fmla="*/ 59 h 246"/>
                <a:gd name="T54" fmla="*/ 293 w 392"/>
                <a:gd name="T55" fmla="*/ 2 h 246"/>
                <a:gd name="T56" fmla="*/ 312 w 392"/>
                <a:gd name="T57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2" h="246">
                  <a:moveTo>
                    <a:pt x="312" y="0"/>
                  </a:moveTo>
                  <a:lnTo>
                    <a:pt x="331" y="3"/>
                  </a:lnTo>
                  <a:lnTo>
                    <a:pt x="347" y="10"/>
                  </a:lnTo>
                  <a:lnTo>
                    <a:pt x="360" y="21"/>
                  </a:lnTo>
                  <a:lnTo>
                    <a:pt x="371" y="36"/>
                  </a:lnTo>
                  <a:lnTo>
                    <a:pt x="379" y="54"/>
                  </a:lnTo>
                  <a:lnTo>
                    <a:pt x="390" y="103"/>
                  </a:lnTo>
                  <a:lnTo>
                    <a:pt x="392" y="121"/>
                  </a:lnTo>
                  <a:lnTo>
                    <a:pt x="389" y="139"/>
                  </a:lnTo>
                  <a:lnTo>
                    <a:pt x="382" y="156"/>
                  </a:lnTo>
                  <a:lnTo>
                    <a:pt x="369" y="170"/>
                  </a:lnTo>
                  <a:lnTo>
                    <a:pt x="355" y="180"/>
                  </a:lnTo>
                  <a:lnTo>
                    <a:pt x="338" y="187"/>
                  </a:lnTo>
                  <a:lnTo>
                    <a:pt x="98" y="244"/>
                  </a:lnTo>
                  <a:lnTo>
                    <a:pt x="78" y="246"/>
                  </a:lnTo>
                  <a:lnTo>
                    <a:pt x="61" y="243"/>
                  </a:lnTo>
                  <a:lnTo>
                    <a:pt x="45" y="236"/>
                  </a:lnTo>
                  <a:lnTo>
                    <a:pt x="30" y="225"/>
                  </a:lnTo>
                  <a:lnTo>
                    <a:pt x="19" y="210"/>
                  </a:lnTo>
                  <a:lnTo>
                    <a:pt x="13" y="192"/>
                  </a:lnTo>
                  <a:lnTo>
                    <a:pt x="1" y="144"/>
                  </a:lnTo>
                  <a:lnTo>
                    <a:pt x="0" y="125"/>
                  </a:lnTo>
                  <a:lnTo>
                    <a:pt x="2" y="107"/>
                  </a:lnTo>
                  <a:lnTo>
                    <a:pt x="10" y="91"/>
                  </a:lnTo>
                  <a:lnTo>
                    <a:pt x="21" y="76"/>
                  </a:lnTo>
                  <a:lnTo>
                    <a:pt x="35" y="66"/>
                  </a:lnTo>
                  <a:lnTo>
                    <a:pt x="53" y="59"/>
                  </a:lnTo>
                  <a:lnTo>
                    <a:pt x="293" y="2"/>
                  </a:lnTo>
                  <a:lnTo>
                    <a:pt x="3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31" name="Freeform 15"/>
            <p:cNvSpPr/>
            <p:nvPr/>
          </p:nvSpPr>
          <p:spPr bwMode="auto">
            <a:xfrm>
              <a:off x="13442950" y="-1238250"/>
              <a:ext cx="101600" cy="41275"/>
            </a:xfrm>
            <a:custGeom>
              <a:avLst/>
              <a:gdLst>
                <a:gd name="T0" fmla="*/ 64 w 637"/>
                <a:gd name="T1" fmla="*/ 0 h 256"/>
                <a:gd name="T2" fmla="*/ 82 w 637"/>
                <a:gd name="T3" fmla="*/ 3 h 256"/>
                <a:gd name="T4" fmla="*/ 97 w 637"/>
                <a:gd name="T5" fmla="*/ 10 h 256"/>
                <a:gd name="T6" fmla="*/ 109 w 637"/>
                <a:gd name="T7" fmla="*/ 20 h 256"/>
                <a:gd name="T8" fmla="*/ 119 w 637"/>
                <a:gd name="T9" fmla="*/ 32 h 256"/>
                <a:gd name="T10" fmla="*/ 127 w 637"/>
                <a:gd name="T11" fmla="*/ 47 h 256"/>
                <a:gd name="T12" fmla="*/ 129 w 637"/>
                <a:gd name="T13" fmla="*/ 65 h 256"/>
                <a:gd name="T14" fmla="*/ 129 w 637"/>
                <a:gd name="T15" fmla="*/ 129 h 256"/>
                <a:gd name="T16" fmla="*/ 508 w 637"/>
                <a:gd name="T17" fmla="*/ 129 h 256"/>
                <a:gd name="T18" fmla="*/ 508 w 637"/>
                <a:gd name="T19" fmla="*/ 65 h 256"/>
                <a:gd name="T20" fmla="*/ 511 w 637"/>
                <a:gd name="T21" fmla="*/ 47 h 256"/>
                <a:gd name="T22" fmla="*/ 518 w 637"/>
                <a:gd name="T23" fmla="*/ 32 h 256"/>
                <a:gd name="T24" fmla="*/ 528 w 637"/>
                <a:gd name="T25" fmla="*/ 20 h 256"/>
                <a:gd name="T26" fmla="*/ 541 w 637"/>
                <a:gd name="T27" fmla="*/ 10 h 256"/>
                <a:gd name="T28" fmla="*/ 556 w 637"/>
                <a:gd name="T29" fmla="*/ 3 h 256"/>
                <a:gd name="T30" fmla="*/ 573 w 637"/>
                <a:gd name="T31" fmla="*/ 0 h 256"/>
                <a:gd name="T32" fmla="*/ 590 w 637"/>
                <a:gd name="T33" fmla="*/ 3 h 256"/>
                <a:gd name="T34" fmla="*/ 605 w 637"/>
                <a:gd name="T35" fmla="*/ 10 h 256"/>
                <a:gd name="T36" fmla="*/ 618 w 637"/>
                <a:gd name="T37" fmla="*/ 20 h 256"/>
                <a:gd name="T38" fmla="*/ 629 w 637"/>
                <a:gd name="T39" fmla="*/ 32 h 256"/>
                <a:gd name="T40" fmla="*/ 635 w 637"/>
                <a:gd name="T41" fmla="*/ 47 h 256"/>
                <a:gd name="T42" fmla="*/ 637 w 637"/>
                <a:gd name="T43" fmla="*/ 65 h 256"/>
                <a:gd name="T44" fmla="*/ 637 w 637"/>
                <a:gd name="T45" fmla="*/ 193 h 256"/>
                <a:gd name="T46" fmla="*/ 635 w 637"/>
                <a:gd name="T47" fmla="*/ 209 h 256"/>
                <a:gd name="T48" fmla="*/ 629 w 637"/>
                <a:gd name="T49" fmla="*/ 224 h 256"/>
                <a:gd name="T50" fmla="*/ 618 w 637"/>
                <a:gd name="T51" fmla="*/ 238 h 256"/>
                <a:gd name="T52" fmla="*/ 605 w 637"/>
                <a:gd name="T53" fmla="*/ 248 h 256"/>
                <a:gd name="T54" fmla="*/ 590 w 637"/>
                <a:gd name="T55" fmla="*/ 254 h 256"/>
                <a:gd name="T56" fmla="*/ 573 w 637"/>
                <a:gd name="T57" fmla="*/ 256 h 256"/>
                <a:gd name="T58" fmla="*/ 64 w 637"/>
                <a:gd name="T59" fmla="*/ 256 h 256"/>
                <a:gd name="T60" fmla="*/ 47 w 637"/>
                <a:gd name="T61" fmla="*/ 254 h 256"/>
                <a:gd name="T62" fmla="*/ 32 w 637"/>
                <a:gd name="T63" fmla="*/ 248 h 256"/>
                <a:gd name="T64" fmla="*/ 20 w 637"/>
                <a:gd name="T65" fmla="*/ 238 h 256"/>
                <a:gd name="T66" fmla="*/ 9 w 637"/>
                <a:gd name="T67" fmla="*/ 224 h 256"/>
                <a:gd name="T68" fmla="*/ 2 w 637"/>
                <a:gd name="T69" fmla="*/ 209 h 256"/>
                <a:gd name="T70" fmla="*/ 0 w 637"/>
                <a:gd name="T71" fmla="*/ 193 h 256"/>
                <a:gd name="T72" fmla="*/ 0 w 637"/>
                <a:gd name="T73" fmla="*/ 65 h 256"/>
                <a:gd name="T74" fmla="*/ 2 w 637"/>
                <a:gd name="T75" fmla="*/ 47 h 256"/>
                <a:gd name="T76" fmla="*/ 9 w 637"/>
                <a:gd name="T77" fmla="*/ 32 h 256"/>
                <a:gd name="T78" fmla="*/ 20 w 637"/>
                <a:gd name="T79" fmla="*/ 20 h 256"/>
                <a:gd name="T80" fmla="*/ 32 w 637"/>
                <a:gd name="T81" fmla="*/ 10 h 256"/>
                <a:gd name="T82" fmla="*/ 47 w 637"/>
                <a:gd name="T83" fmla="*/ 3 h 256"/>
                <a:gd name="T84" fmla="*/ 64 w 637"/>
                <a:gd name="T85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37" h="256">
                  <a:moveTo>
                    <a:pt x="64" y="0"/>
                  </a:moveTo>
                  <a:lnTo>
                    <a:pt x="82" y="3"/>
                  </a:lnTo>
                  <a:lnTo>
                    <a:pt x="97" y="10"/>
                  </a:lnTo>
                  <a:lnTo>
                    <a:pt x="109" y="20"/>
                  </a:lnTo>
                  <a:lnTo>
                    <a:pt x="119" y="32"/>
                  </a:lnTo>
                  <a:lnTo>
                    <a:pt x="127" y="47"/>
                  </a:lnTo>
                  <a:lnTo>
                    <a:pt x="129" y="65"/>
                  </a:lnTo>
                  <a:lnTo>
                    <a:pt x="129" y="129"/>
                  </a:lnTo>
                  <a:lnTo>
                    <a:pt x="508" y="129"/>
                  </a:lnTo>
                  <a:lnTo>
                    <a:pt x="508" y="65"/>
                  </a:lnTo>
                  <a:lnTo>
                    <a:pt x="511" y="47"/>
                  </a:lnTo>
                  <a:lnTo>
                    <a:pt x="518" y="32"/>
                  </a:lnTo>
                  <a:lnTo>
                    <a:pt x="528" y="20"/>
                  </a:lnTo>
                  <a:lnTo>
                    <a:pt x="541" y="10"/>
                  </a:lnTo>
                  <a:lnTo>
                    <a:pt x="556" y="3"/>
                  </a:lnTo>
                  <a:lnTo>
                    <a:pt x="573" y="0"/>
                  </a:lnTo>
                  <a:lnTo>
                    <a:pt x="590" y="3"/>
                  </a:lnTo>
                  <a:lnTo>
                    <a:pt x="605" y="10"/>
                  </a:lnTo>
                  <a:lnTo>
                    <a:pt x="618" y="20"/>
                  </a:lnTo>
                  <a:lnTo>
                    <a:pt x="629" y="32"/>
                  </a:lnTo>
                  <a:lnTo>
                    <a:pt x="635" y="47"/>
                  </a:lnTo>
                  <a:lnTo>
                    <a:pt x="637" y="65"/>
                  </a:lnTo>
                  <a:lnTo>
                    <a:pt x="637" y="193"/>
                  </a:lnTo>
                  <a:lnTo>
                    <a:pt x="635" y="209"/>
                  </a:lnTo>
                  <a:lnTo>
                    <a:pt x="629" y="224"/>
                  </a:lnTo>
                  <a:lnTo>
                    <a:pt x="618" y="238"/>
                  </a:lnTo>
                  <a:lnTo>
                    <a:pt x="605" y="248"/>
                  </a:lnTo>
                  <a:lnTo>
                    <a:pt x="590" y="254"/>
                  </a:lnTo>
                  <a:lnTo>
                    <a:pt x="573" y="256"/>
                  </a:lnTo>
                  <a:lnTo>
                    <a:pt x="64" y="256"/>
                  </a:lnTo>
                  <a:lnTo>
                    <a:pt x="47" y="254"/>
                  </a:lnTo>
                  <a:lnTo>
                    <a:pt x="32" y="248"/>
                  </a:lnTo>
                  <a:lnTo>
                    <a:pt x="20" y="238"/>
                  </a:lnTo>
                  <a:lnTo>
                    <a:pt x="9" y="224"/>
                  </a:lnTo>
                  <a:lnTo>
                    <a:pt x="2" y="209"/>
                  </a:lnTo>
                  <a:lnTo>
                    <a:pt x="0" y="193"/>
                  </a:lnTo>
                  <a:lnTo>
                    <a:pt x="0" y="65"/>
                  </a:lnTo>
                  <a:lnTo>
                    <a:pt x="2" y="47"/>
                  </a:lnTo>
                  <a:lnTo>
                    <a:pt x="9" y="32"/>
                  </a:lnTo>
                  <a:lnTo>
                    <a:pt x="20" y="20"/>
                  </a:lnTo>
                  <a:lnTo>
                    <a:pt x="32" y="10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  <p:sp>
          <p:nvSpPr>
            <p:cNvPr id="32" name="Freeform 16"/>
            <p:cNvSpPr/>
            <p:nvPr/>
          </p:nvSpPr>
          <p:spPr bwMode="auto">
            <a:xfrm>
              <a:off x="13625513" y="-1338263"/>
              <a:ext cx="101600" cy="41275"/>
            </a:xfrm>
            <a:custGeom>
              <a:avLst/>
              <a:gdLst>
                <a:gd name="T0" fmla="*/ 64 w 636"/>
                <a:gd name="T1" fmla="*/ 0 h 257"/>
                <a:gd name="T2" fmla="*/ 81 w 636"/>
                <a:gd name="T3" fmla="*/ 2 h 257"/>
                <a:gd name="T4" fmla="*/ 96 w 636"/>
                <a:gd name="T5" fmla="*/ 9 h 257"/>
                <a:gd name="T6" fmla="*/ 109 w 636"/>
                <a:gd name="T7" fmla="*/ 20 h 257"/>
                <a:gd name="T8" fmla="*/ 119 w 636"/>
                <a:gd name="T9" fmla="*/ 32 h 257"/>
                <a:gd name="T10" fmla="*/ 126 w 636"/>
                <a:gd name="T11" fmla="*/ 47 h 257"/>
                <a:gd name="T12" fmla="*/ 128 w 636"/>
                <a:gd name="T13" fmla="*/ 64 h 257"/>
                <a:gd name="T14" fmla="*/ 128 w 636"/>
                <a:gd name="T15" fmla="*/ 129 h 257"/>
                <a:gd name="T16" fmla="*/ 508 w 636"/>
                <a:gd name="T17" fmla="*/ 129 h 257"/>
                <a:gd name="T18" fmla="*/ 508 w 636"/>
                <a:gd name="T19" fmla="*/ 64 h 257"/>
                <a:gd name="T20" fmla="*/ 511 w 636"/>
                <a:gd name="T21" fmla="*/ 47 h 257"/>
                <a:gd name="T22" fmla="*/ 517 w 636"/>
                <a:gd name="T23" fmla="*/ 32 h 257"/>
                <a:gd name="T24" fmla="*/ 527 w 636"/>
                <a:gd name="T25" fmla="*/ 20 h 257"/>
                <a:gd name="T26" fmla="*/ 540 w 636"/>
                <a:gd name="T27" fmla="*/ 9 h 257"/>
                <a:gd name="T28" fmla="*/ 556 w 636"/>
                <a:gd name="T29" fmla="*/ 2 h 257"/>
                <a:gd name="T30" fmla="*/ 572 w 636"/>
                <a:gd name="T31" fmla="*/ 0 h 257"/>
                <a:gd name="T32" fmla="*/ 589 w 636"/>
                <a:gd name="T33" fmla="*/ 2 h 257"/>
                <a:gd name="T34" fmla="*/ 605 w 636"/>
                <a:gd name="T35" fmla="*/ 9 h 257"/>
                <a:gd name="T36" fmla="*/ 618 w 636"/>
                <a:gd name="T37" fmla="*/ 20 h 257"/>
                <a:gd name="T38" fmla="*/ 628 w 636"/>
                <a:gd name="T39" fmla="*/ 32 h 257"/>
                <a:gd name="T40" fmla="*/ 634 w 636"/>
                <a:gd name="T41" fmla="*/ 47 h 257"/>
                <a:gd name="T42" fmla="*/ 636 w 636"/>
                <a:gd name="T43" fmla="*/ 64 h 257"/>
                <a:gd name="T44" fmla="*/ 636 w 636"/>
                <a:gd name="T45" fmla="*/ 193 h 257"/>
                <a:gd name="T46" fmla="*/ 634 w 636"/>
                <a:gd name="T47" fmla="*/ 209 h 257"/>
                <a:gd name="T48" fmla="*/ 628 w 636"/>
                <a:gd name="T49" fmla="*/ 224 h 257"/>
                <a:gd name="T50" fmla="*/ 618 w 636"/>
                <a:gd name="T51" fmla="*/ 237 h 257"/>
                <a:gd name="T52" fmla="*/ 605 w 636"/>
                <a:gd name="T53" fmla="*/ 248 h 257"/>
                <a:gd name="T54" fmla="*/ 589 w 636"/>
                <a:gd name="T55" fmla="*/ 254 h 257"/>
                <a:gd name="T56" fmla="*/ 572 w 636"/>
                <a:gd name="T57" fmla="*/ 257 h 257"/>
                <a:gd name="T58" fmla="*/ 64 w 636"/>
                <a:gd name="T59" fmla="*/ 257 h 257"/>
                <a:gd name="T60" fmla="*/ 47 w 636"/>
                <a:gd name="T61" fmla="*/ 254 h 257"/>
                <a:gd name="T62" fmla="*/ 31 w 636"/>
                <a:gd name="T63" fmla="*/ 248 h 257"/>
                <a:gd name="T64" fmla="*/ 18 w 636"/>
                <a:gd name="T65" fmla="*/ 237 h 257"/>
                <a:gd name="T66" fmla="*/ 9 w 636"/>
                <a:gd name="T67" fmla="*/ 224 h 257"/>
                <a:gd name="T68" fmla="*/ 2 w 636"/>
                <a:gd name="T69" fmla="*/ 209 h 257"/>
                <a:gd name="T70" fmla="*/ 0 w 636"/>
                <a:gd name="T71" fmla="*/ 193 h 257"/>
                <a:gd name="T72" fmla="*/ 0 w 636"/>
                <a:gd name="T73" fmla="*/ 64 h 257"/>
                <a:gd name="T74" fmla="*/ 2 w 636"/>
                <a:gd name="T75" fmla="*/ 47 h 257"/>
                <a:gd name="T76" fmla="*/ 9 w 636"/>
                <a:gd name="T77" fmla="*/ 32 h 257"/>
                <a:gd name="T78" fmla="*/ 18 w 636"/>
                <a:gd name="T79" fmla="*/ 20 h 257"/>
                <a:gd name="T80" fmla="*/ 31 w 636"/>
                <a:gd name="T81" fmla="*/ 9 h 257"/>
                <a:gd name="T82" fmla="*/ 47 w 636"/>
                <a:gd name="T83" fmla="*/ 2 h 257"/>
                <a:gd name="T84" fmla="*/ 64 w 636"/>
                <a:gd name="T85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36" h="257">
                  <a:moveTo>
                    <a:pt x="64" y="0"/>
                  </a:moveTo>
                  <a:lnTo>
                    <a:pt x="81" y="2"/>
                  </a:lnTo>
                  <a:lnTo>
                    <a:pt x="96" y="9"/>
                  </a:lnTo>
                  <a:lnTo>
                    <a:pt x="109" y="20"/>
                  </a:lnTo>
                  <a:lnTo>
                    <a:pt x="119" y="32"/>
                  </a:lnTo>
                  <a:lnTo>
                    <a:pt x="126" y="47"/>
                  </a:lnTo>
                  <a:lnTo>
                    <a:pt x="128" y="64"/>
                  </a:lnTo>
                  <a:lnTo>
                    <a:pt x="128" y="129"/>
                  </a:lnTo>
                  <a:lnTo>
                    <a:pt x="508" y="129"/>
                  </a:lnTo>
                  <a:lnTo>
                    <a:pt x="508" y="64"/>
                  </a:lnTo>
                  <a:lnTo>
                    <a:pt x="511" y="47"/>
                  </a:lnTo>
                  <a:lnTo>
                    <a:pt x="517" y="32"/>
                  </a:lnTo>
                  <a:lnTo>
                    <a:pt x="527" y="20"/>
                  </a:lnTo>
                  <a:lnTo>
                    <a:pt x="540" y="9"/>
                  </a:lnTo>
                  <a:lnTo>
                    <a:pt x="556" y="2"/>
                  </a:lnTo>
                  <a:lnTo>
                    <a:pt x="572" y="0"/>
                  </a:lnTo>
                  <a:lnTo>
                    <a:pt x="589" y="2"/>
                  </a:lnTo>
                  <a:lnTo>
                    <a:pt x="605" y="9"/>
                  </a:lnTo>
                  <a:lnTo>
                    <a:pt x="618" y="20"/>
                  </a:lnTo>
                  <a:lnTo>
                    <a:pt x="628" y="32"/>
                  </a:lnTo>
                  <a:lnTo>
                    <a:pt x="634" y="47"/>
                  </a:lnTo>
                  <a:lnTo>
                    <a:pt x="636" y="64"/>
                  </a:lnTo>
                  <a:lnTo>
                    <a:pt x="636" y="193"/>
                  </a:lnTo>
                  <a:lnTo>
                    <a:pt x="634" y="209"/>
                  </a:lnTo>
                  <a:lnTo>
                    <a:pt x="628" y="224"/>
                  </a:lnTo>
                  <a:lnTo>
                    <a:pt x="618" y="237"/>
                  </a:lnTo>
                  <a:lnTo>
                    <a:pt x="605" y="248"/>
                  </a:lnTo>
                  <a:lnTo>
                    <a:pt x="589" y="254"/>
                  </a:lnTo>
                  <a:lnTo>
                    <a:pt x="572" y="257"/>
                  </a:lnTo>
                  <a:lnTo>
                    <a:pt x="64" y="257"/>
                  </a:lnTo>
                  <a:lnTo>
                    <a:pt x="47" y="254"/>
                  </a:lnTo>
                  <a:lnTo>
                    <a:pt x="31" y="248"/>
                  </a:lnTo>
                  <a:lnTo>
                    <a:pt x="18" y="237"/>
                  </a:lnTo>
                  <a:lnTo>
                    <a:pt x="9" y="224"/>
                  </a:lnTo>
                  <a:lnTo>
                    <a:pt x="2" y="209"/>
                  </a:lnTo>
                  <a:lnTo>
                    <a:pt x="0" y="193"/>
                  </a:lnTo>
                  <a:lnTo>
                    <a:pt x="0" y="64"/>
                  </a:lnTo>
                  <a:lnTo>
                    <a:pt x="2" y="47"/>
                  </a:lnTo>
                  <a:lnTo>
                    <a:pt x="9" y="32"/>
                  </a:lnTo>
                  <a:lnTo>
                    <a:pt x="18" y="20"/>
                  </a:lnTo>
                  <a:lnTo>
                    <a:pt x="31" y="9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SV" sz="900"/>
            </a:p>
          </p:txBody>
        </p:sp>
      </p:grpSp>
      <p:sp>
        <p:nvSpPr>
          <p:cNvPr id="33" name="162 CuadroTexto"/>
          <p:cNvSpPr txBox="1"/>
          <p:nvPr/>
        </p:nvSpPr>
        <p:spPr>
          <a:xfrm>
            <a:off x="7583992" y="3427212"/>
            <a:ext cx="3121703" cy="668705"/>
          </a:xfrm>
          <a:prstGeom prst="rect">
            <a:avLst/>
          </a:prstGeom>
          <a:noFill/>
        </p:spPr>
        <p:txBody>
          <a:bodyPr wrap="square" lIns="90704" tIns="45369" rIns="90704" bIns="45369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34" name="164 CuadroTexto"/>
          <p:cNvSpPr txBox="1"/>
          <p:nvPr/>
        </p:nvSpPr>
        <p:spPr>
          <a:xfrm>
            <a:off x="7583993" y="5094616"/>
            <a:ext cx="3769807" cy="476345"/>
          </a:xfrm>
          <a:prstGeom prst="rect">
            <a:avLst/>
          </a:prstGeom>
          <a:noFill/>
        </p:spPr>
        <p:txBody>
          <a:bodyPr wrap="square" lIns="90704" tIns="45369" rIns="90704" bIns="45369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charset="0"/>
            </a:endParaRPr>
          </a:p>
        </p:txBody>
      </p:sp>
      <p:sp>
        <p:nvSpPr>
          <p:cNvPr id="35" name="3 Elipse"/>
          <p:cNvSpPr>
            <a:spLocks noChangeAspect="1"/>
          </p:cNvSpPr>
          <p:nvPr/>
        </p:nvSpPr>
        <p:spPr bwMode="auto">
          <a:xfrm>
            <a:off x="4114229" y="1561509"/>
            <a:ext cx="4049531" cy="4049531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grpSp>
        <p:nvGrpSpPr>
          <p:cNvPr id="36" name="103 Grupo"/>
          <p:cNvGrpSpPr/>
          <p:nvPr/>
        </p:nvGrpSpPr>
        <p:grpSpPr>
          <a:xfrm>
            <a:off x="4028913" y="4435671"/>
            <a:ext cx="899896" cy="899896"/>
            <a:chOff x="10581984" y="9774660"/>
            <a:chExt cx="1800000" cy="1800000"/>
          </a:xfrm>
        </p:grpSpPr>
        <p:sp>
          <p:nvSpPr>
            <p:cNvPr id="37" name="60 Elipse"/>
            <p:cNvSpPr>
              <a:spLocks noChangeAspect="1"/>
            </p:cNvSpPr>
            <p:nvPr/>
          </p:nvSpPr>
          <p:spPr bwMode="auto">
            <a:xfrm>
              <a:off x="10581984" y="9774660"/>
              <a:ext cx="1800000" cy="180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  <p:grpSp>
          <p:nvGrpSpPr>
            <p:cNvPr id="38" name="97 Grupo"/>
            <p:cNvGrpSpPr/>
            <p:nvPr/>
          </p:nvGrpSpPr>
          <p:grpSpPr>
            <a:xfrm>
              <a:off x="11104948" y="10335907"/>
              <a:ext cx="754072" cy="677507"/>
              <a:chOff x="13414375" y="-1338263"/>
              <a:chExt cx="528638" cy="455613"/>
            </a:xfrm>
            <a:solidFill>
              <a:schemeClr val="bg1"/>
            </a:solidFill>
          </p:grpSpPr>
          <p:sp>
            <p:nvSpPr>
              <p:cNvPr id="39" name="Freeform 6"/>
              <p:cNvSpPr/>
              <p:nvPr/>
            </p:nvSpPr>
            <p:spPr bwMode="auto">
              <a:xfrm>
                <a:off x="13414375" y="-1241425"/>
                <a:ext cx="158750" cy="350838"/>
              </a:xfrm>
              <a:custGeom>
                <a:avLst/>
                <a:gdLst>
                  <a:gd name="T0" fmla="*/ 64 w 1005"/>
                  <a:gd name="T1" fmla="*/ 0 h 2207"/>
                  <a:gd name="T2" fmla="*/ 81 w 1005"/>
                  <a:gd name="T3" fmla="*/ 2 h 2207"/>
                  <a:gd name="T4" fmla="*/ 97 w 1005"/>
                  <a:gd name="T5" fmla="*/ 8 h 2207"/>
                  <a:gd name="T6" fmla="*/ 109 w 1005"/>
                  <a:gd name="T7" fmla="*/ 18 h 2207"/>
                  <a:gd name="T8" fmla="*/ 119 w 1005"/>
                  <a:gd name="T9" fmla="*/ 32 h 2207"/>
                  <a:gd name="T10" fmla="*/ 126 w 1005"/>
                  <a:gd name="T11" fmla="*/ 47 h 2207"/>
                  <a:gd name="T12" fmla="*/ 128 w 1005"/>
                  <a:gd name="T13" fmla="*/ 63 h 2207"/>
                  <a:gd name="T14" fmla="*/ 128 w 1005"/>
                  <a:gd name="T15" fmla="*/ 2078 h 2207"/>
                  <a:gd name="T16" fmla="*/ 878 w 1005"/>
                  <a:gd name="T17" fmla="*/ 2078 h 2207"/>
                  <a:gd name="T18" fmla="*/ 878 w 1005"/>
                  <a:gd name="T19" fmla="*/ 63 h 2207"/>
                  <a:gd name="T20" fmla="*/ 880 w 1005"/>
                  <a:gd name="T21" fmla="*/ 47 h 2207"/>
                  <a:gd name="T22" fmla="*/ 886 w 1005"/>
                  <a:gd name="T23" fmla="*/ 32 h 2207"/>
                  <a:gd name="T24" fmla="*/ 896 w 1005"/>
                  <a:gd name="T25" fmla="*/ 18 h 2207"/>
                  <a:gd name="T26" fmla="*/ 909 w 1005"/>
                  <a:gd name="T27" fmla="*/ 8 h 2207"/>
                  <a:gd name="T28" fmla="*/ 925 w 1005"/>
                  <a:gd name="T29" fmla="*/ 2 h 2207"/>
                  <a:gd name="T30" fmla="*/ 941 w 1005"/>
                  <a:gd name="T31" fmla="*/ 0 h 2207"/>
                  <a:gd name="T32" fmla="*/ 958 w 1005"/>
                  <a:gd name="T33" fmla="*/ 2 h 2207"/>
                  <a:gd name="T34" fmla="*/ 973 w 1005"/>
                  <a:gd name="T35" fmla="*/ 8 h 2207"/>
                  <a:gd name="T36" fmla="*/ 987 w 1005"/>
                  <a:gd name="T37" fmla="*/ 18 h 2207"/>
                  <a:gd name="T38" fmla="*/ 997 w 1005"/>
                  <a:gd name="T39" fmla="*/ 32 h 2207"/>
                  <a:gd name="T40" fmla="*/ 1003 w 1005"/>
                  <a:gd name="T41" fmla="*/ 47 h 2207"/>
                  <a:gd name="T42" fmla="*/ 1005 w 1005"/>
                  <a:gd name="T43" fmla="*/ 63 h 2207"/>
                  <a:gd name="T44" fmla="*/ 1005 w 1005"/>
                  <a:gd name="T45" fmla="*/ 2143 h 2207"/>
                  <a:gd name="T46" fmla="*/ 1003 w 1005"/>
                  <a:gd name="T47" fmla="*/ 2159 h 2207"/>
                  <a:gd name="T48" fmla="*/ 997 w 1005"/>
                  <a:gd name="T49" fmla="*/ 2174 h 2207"/>
                  <a:gd name="T50" fmla="*/ 987 w 1005"/>
                  <a:gd name="T51" fmla="*/ 2187 h 2207"/>
                  <a:gd name="T52" fmla="*/ 973 w 1005"/>
                  <a:gd name="T53" fmla="*/ 2198 h 2207"/>
                  <a:gd name="T54" fmla="*/ 958 w 1005"/>
                  <a:gd name="T55" fmla="*/ 2204 h 2207"/>
                  <a:gd name="T56" fmla="*/ 941 w 1005"/>
                  <a:gd name="T57" fmla="*/ 2207 h 2207"/>
                  <a:gd name="T58" fmla="*/ 64 w 1005"/>
                  <a:gd name="T59" fmla="*/ 2207 h 2207"/>
                  <a:gd name="T60" fmla="*/ 47 w 1005"/>
                  <a:gd name="T61" fmla="*/ 2204 h 2207"/>
                  <a:gd name="T62" fmla="*/ 32 w 1005"/>
                  <a:gd name="T63" fmla="*/ 2198 h 2207"/>
                  <a:gd name="T64" fmla="*/ 18 w 1005"/>
                  <a:gd name="T65" fmla="*/ 2187 h 2207"/>
                  <a:gd name="T66" fmla="*/ 9 w 1005"/>
                  <a:gd name="T67" fmla="*/ 2174 h 2207"/>
                  <a:gd name="T68" fmla="*/ 2 w 1005"/>
                  <a:gd name="T69" fmla="*/ 2159 h 2207"/>
                  <a:gd name="T70" fmla="*/ 0 w 1005"/>
                  <a:gd name="T71" fmla="*/ 2143 h 2207"/>
                  <a:gd name="T72" fmla="*/ 0 w 1005"/>
                  <a:gd name="T73" fmla="*/ 63 h 2207"/>
                  <a:gd name="T74" fmla="*/ 2 w 1005"/>
                  <a:gd name="T75" fmla="*/ 47 h 2207"/>
                  <a:gd name="T76" fmla="*/ 9 w 1005"/>
                  <a:gd name="T77" fmla="*/ 32 h 2207"/>
                  <a:gd name="T78" fmla="*/ 18 w 1005"/>
                  <a:gd name="T79" fmla="*/ 18 h 2207"/>
                  <a:gd name="T80" fmla="*/ 32 w 1005"/>
                  <a:gd name="T81" fmla="*/ 8 h 2207"/>
                  <a:gd name="T82" fmla="*/ 47 w 1005"/>
                  <a:gd name="T83" fmla="*/ 2 h 2207"/>
                  <a:gd name="T84" fmla="*/ 64 w 1005"/>
                  <a:gd name="T85" fmla="*/ 0 h 2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05" h="2207">
                    <a:moveTo>
                      <a:pt x="64" y="0"/>
                    </a:moveTo>
                    <a:lnTo>
                      <a:pt x="81" y="2"/>
                    </a:lnTo>
                    <a:lnTo>
                      <a:pt x="97" y="8"/>
                    </a:lnTo>
                    <a:lnTo>
                      <a:pt x="109" y="18"/>
                    </a:lnTo>
                    <a:lnTo>
                      <a:pt x="119" y="32"/>
                    </a:lnTo>
                    <a:lnTo>
                      <a:pt x="126" y="47"/>
                    </a:lnTo>
                    <a:lnTo>
                      <a:pt x="128" y="63"/>
                    </a:lnTo>
                    <a:lnTo>
                      <a:pt x="128" y="2078"/>
                    </a:lnTo>
                    <a:lnTo>
                      <a:pt x="878" y="2078"/>
                    </a:lnTo>
                    <a:lnTo>
                      <a:pt x="878" y="63"/>
                    </a:lnTo>
                    <a:lnTo>
                      <a:pt x="880" y="47"/>
                    </a:lnTo>
                    <a:lnTo>
                      <a:pt x="886" y="32"/>
                    </a:lnTo>
                    <a:lnTo>
                      <a:pt x="896" y="18"/>
                    </a:lnTo>
                    <a:lnTo>
                      <a:pt x="909" y="8"/>
                    </a:lnTo>
                    <a:lnTo>
                      <a:pt x="925" y="2"/>
                    </a:lnTo>
                    <a:lnTo>
                      <a:pt x="941" y="0"/>
                    </a:lnTo>
                    <a:lnTo>
                      <a:pt x="958" y="2"/>
                    </a:lnTo>
                    <a:lnTo>
                      <a:pt x="973" y="8"/>
                    </a:lnTo>
                    <a:lnTo>
                      <a:pt x="987" y="18"/>
                    </a:lnTo>
                    <a:lnTo>
                      <a:pt x="997" y="32"/>
                    </a:lnTo>
                    <a:lnTo>
                      <a:pt x="1003" y="47"/>
                    </a:lnTo>
                    <a:lnTo>
                      <a:pt x="1005" y="63"/>
                    </a:lnTo>
                    <a:lnTo>
                      <a:pt x="1005" y="2143"/>
                    </a:lnTo>
                    <a:lnTo>
                      <a:pt x="1003" y="2159"/>
                    </a:lnTo>
                    <a:lnTo>
                      <a:pt x="997" y="2174"/>
                    </a:lnTo>
                    <a:lnTo>
                      <a:pt x="987" y="2187"/>
                    </a:lnTo>
                    <a:lnTo>
                      <a:pt x="973" y="2198"/>
                    </a:lnTo>
                    <a:lnTo>
                      <a:pt x="958" y="2204"/>
                    </a:lnTo>
                    <a:lnTo>
                      <a:pt x="941" y="2207"/>
                    </a:lnTo>
                    <a:lnTo>
                      <a:pt x="64" y="2207"/>
                    </a:lnTo>
                    <a:lnTo>
                      <a:pt x="47" y="2204"/>
                    </a:lnTo>
                    <a:lnTo>
                      <a:pt x="32" y="2198"/>
                    </a:lnTo>
                    <a:lnTo>
                      <a:pt x="18" y="2187"/>
                    </a:lnTo>
                    <a:lnTo>
                      <a:pt x="9" y="2174"/>
                    </a:lnTo>
                    <a:lnTo>
                      <a:pt x="2" y="2159"/>
                    </a:lnTo>
                    <a:lnTo>
                      <a:pt x="0" y="2143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9" y="32"/>
                    </a:lnTo>
                    <a:lnTo>
                      <a:pt x="18" y="18"/>
                    </a:lnTo>
                    <a:lnTo>
                      <a:pt x="32" y="8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0" name="Freeform 7"/>
              <p:cNvSpPr/>
              <p:nvPr/>
            </p:nvSpPr>
            <p:spPr bwMode="auto">
              <a:xfrm>
                <a:off x="13595350" y="-1338263"/>
                <a:ext cx="160338" cy="447675"/>
              </a:xfrm>
              <a:custGeom>
                <a:avLst/>
                <a:gdLst>
                  <a:gd name="T0" fmla="*/ 65 w 1005"/>
                  <a:gd name="T1" fmla="*/ 0 h 2818"/>
                  <a:gd name="T2" fmla="*/ 82 w 1005"/>
                  <a:gd name="T3" fmla="*/ 2 h 2818"/>
                  <a:gd name="T4" fmla="*/ 97 w 1005"/>
                  <a:gd name="T5" fmla="*/ 9 h 2818"/>
                  <a:gd name="T6" fmla="*/ 109 w 1005"/>
                  <a:gd name="T7" fmla="*/ 20 h 2818"/>
                  <a:gd name="T8" fmla="*/ 120 w 1005"/>
                  <a:gd name="T9" fmla="*/ 32 h 2818"/>
                  <a:gd name="T10" fmla="*/ 127 w 1005"/>
                  <a:gd name="T11" fmla="*/ 47 h 2818"/>
                  <a:gd name="T12" fmla="*/ 129 w 1005"/>
                  <a:gd name="T13" fmla="*/ 64 h 2818"/>
                  <a:gd name="T14" fmla="*/ 129 w 1005"/>
                  <a:gd name="T15" fmla="*/ 2689 h 2818"/>
                  <a:gd name="T16" fmla="*/ 878 w 1005"/>
                  <a:gd name="T17" fmla="*/ 2689 h 2818"/>
                  <a:gd name="T18" fmla="*/ 878 w 1005"/>
                  <a:gd name="T19" fmla="*/ 64 h 2818"/>
                  <a:gd name="T20" fmla="*/ 880 w 1005"/>
                  <a:gd name="T21" fmla="*/ 47 h 2818"/>
                  <a:gd name="T22" fmla="*/ 886 w 1005"/>
                  <a:gd name="T23" fmla="*/ 32 h 2818"/>
                  <a:gd name="T24" fmla="*/ 896 w 1005"/>
                  <a:gd name="T25" fmla="*/ 20 h 2818"/>
                  <a:gd name="T26" fmla="*/ 910 w 1005"/>
                  <a:gd name="T27" fmla="*/ 9 h 2818"/>
                  <a:gd name="T28" fmla="*/ 925 w 1005"/>
                  <a:gd name="T29" fmla="*/ 2 h 2818"/>
                  <a:gd name="T30" fmla="*/ 941 w 1005"/>
                  <a:gd name="T31" fmla="*/ 0 h 2818"/>
                  <a:gd name="T32" fmla="*/ 959 w 1005"/>
                  <a:gd name="T33" fmla="*/ 2 h 2818"/>
                  <a:gd name="T34" fmla="*/ 974 w 1005"/>
                  <a:gd name="T35" fmla="*/ 9 h 2818"/>
                  <a:gd name="T36" fmla="*/ 987 w 1005"/>
                  <a:gd name="T37" fmla="*/ 20 h 2818"/>
                  <a:gd name="T38" fmla="*/ 997 w 1005"/>
                  <a:gd name="T39" fmla="*/ 32 h 2818"/>
                  <a:gd name="T40" fmla="*/ 1003 w 1005"/>
                  <a:gd name="T41" fmla="*/ 47 h 2818"/>
                  <a:gd name="T42" fmla="*/ 1005 w 1005"/>
                  <a:gd name="T43" fmla="*/ 64 h 2818"/>
                  <a:gd name="T44" fmla="*/ 1005 w 1005"/>
                  <a:gd name="T45" fmla="*/ 2754 h 2818"/>
                  <a:gd name="T46" fmla="*/ 1003 w 1005"/>
                  <a:gd name="T47" fmla="*/ 2770 h 2818"/>
                  <a:gd name="T48" fmla="*/ 997 w 1005"/>
                  <a:gd name="T49" fmla="*/ 2785 h 2818"/>
                  <a:gd name="T50" fmla="*/ 987 w 1005"/>
                  <a:gd name="T51" fmla="*/ 2798 h 2818"/>
                  <a:gd name="T52" fmla="*/ 974 w 1005"/>
                  <a:gd name="T53" fmla="*/ 2809 h 2818"/>
                  <a:gd name="T54" fmla="*/ 959 w 1005"/>
                  <a:gd name="T55" fmla="*/ 2815 h 2818"/>
                  <a:gd name="T56" fmla="*/ 941 w 1005"/>
                  <a:gd name="T57" fmla="*/ 2818 h 2818"/>
                  <a:gd name="T58" fmla="*/ 65 w 1005"/>
                  <a:gd name="T59" fmla="*/ 2818 h 2818"/>
                  <a:gd name="T60" fmla="*/ 47 w 1005"/>
                  <a:gd name="T61" fmla="*/ 2815 h 2818"/>
                  <a:gd name="T62" fmla="*/ 32 w 1005"/>
                  <a:gd name="T63" fmla="*/ 2809 h 2818"/>
                  <a:gd name="T64" fmla="*/ 20 w 1005"/>
                  <a:gd name="T65" fmla="*/ 2798 h 2818"/>
                  <a:gd name="T66" fmla="*/ 10 w 1005"/>
                  <a:gd name="T67" fmla="*/ 2785 h 2818"/>
                  <a:gd name="T68" fmla="*/ 3 w 1005"/>
                  <a:gd name="T69" fmla="*/ 2770 h 2818"/>
                  <a:gd name="T70" fmla="*/ 0 w 1005"/>
                  <a:gd name="T71" fmla="*/ 2754 h 2818"/>
                  <a:gd name="T72" fmla="*/ 0 w 1005"/>
                  <a:gd name="T73" fmla="*/ 64 h 2818"/>
                  <a:gd name="T74" fmla="*/ 3 w 1005"/>
                  <a:gd name="T75" fmla="*/ 47 h 2818"/>
                  <a:gd name="T76" fmla="*/ 10 w 1005"/>
                  <a:gd name="T77" fmla="*/ 32 h 2818"/>
                  <a:gd name="T78" fmla="*/ 20 w 1005"/>
                  <a:gd name="T79" fmla="*/ 20 h 2818"/>
                  <a:gd name="T80" fmla="*/ 32 w 1005"/>
                  <a:gd name="T81" fmla="*/ 9 h 2818"/>
                  <a:gd name="T82" fmla="*/ 47 w 1005"/>
                  <a:gd name="T83" fmla="*/ 2 h 2818"/>
                  <a:gd name="T84" fmla="*/ 65 w 1005"/>
                  <a:gd name="T85" fmla="*/ 0 h 2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05" h="2818">
                    <a:moveTo>
                      <a:pt x="65" y="0"/>
                    </a:moveTo>
                    <a:lnTo>
                      <a:pt x="82" y="2"/>
                    </a:lnTo>
                    <a:lnTo>
                      <a:pt x="97" y="9"/>
                    </a:lnTo>
                    <a:lnTo>
                      <a:pt x="109" y="20"/>
                    </a:lnTo>
                    <a:lnTo>
                      <a:pt x="120" y="32"/>
                    </a:lnTo>
                    <a:lnTo>
                      <a:pt x="127" y="47"/>
                    </a:lnTo>
                    <a:lnTo>
                      <a:pt x="129" y="64"/>
                    </a:lnTo>
                    <a:lnTo>
                      <a:pt x="129" y="2689"/>
                    </a:lnTo>
                    <a:lnTo>
                      <a:pt x="878" y="2689"/>
                    </a:lnTo>
                    <a:lnTo>
                      <a:pt x="878" y="64"/>
                    </a:lnTo>
                    <a:lnTo>
                      <a:pt x="880" y="47"/>
                    </a:lnTo>
                    <a:lnTo>
                      <a:pt x="886" y="32"/>
                    </a:lnTo>
                    <a:lnTo>
                      <a:pt x="896" y="20"/>
                    </a:lnTo>
                    <a:lnTo>
                      <a:pt x="910" y="9"/>
                    </a:lnTo>
                    <a:lnTo>
                      <a:pt x="925" y="2"/>
                    </a:lnTo>
                    <a:lnTo>
                      <a:pt x="941" y="0"/>
                    </a:lnTo>
                    <a:lnTo>
                      <a:pt x="959" y="2"/>
                    </a:lnTo>
                    <a:lnTo>
                      <a:pt x="974" y="9"/>
                    </a:lnTo>
                    <a:lnTo>
                      <a:pt x="987" y="20"/>
                    </a:lnTo>
                    <a:lnTo>
                      <a:pt x="997" y="32"/>
                    </a:lnTo>
                    <a:lnTo>
                      <a:pt x="1003" y="47"/>
                    </a:lnTo>
                    <a:lnTo>
                      <a:pt x="1005" y="64"/>
                    </a:lnTo>
                    <a:lnTo>
                      <a:pt x="1005" y="2754"/>
                    </a:lnTo>
                    <a:lnTo>
                      <a:pt x="1003" y="2770"/>
                    </a:lnTo>
                    <a:lnTo>
                      <a:pt x="997" y="2785"/>
                    </a:lnTo>
                    <a:lnTo>
                      <a:pt x="987" y="2798"/>
                    </a:lnTo>
                    <a:lnTo>
                      <a:pt x="974" y="2809"/>
                    </a:lnTo>
                    <a:lnTo>
                      <a:pt x="959" y="2815"/>
                    </a:lnTo>
                    <a:lnTo>
                      <a:pt x="941" y="2818"/>
                    </a:lnTo>
                    <a:lnTo>
                      <a:pt x="65" y="2818"/>
                    </a:lnTo>
                    <a:lnTo>
                      <a:pt x="47" y="2815"/>
                    </a:lnTo>
                    <a:lnTo>
                      <a:pt x="32" y="2809"/>
                    </a:lnTo>
                    <a:lnTo>
                      <a:pt x="20" y="2798"/>
                    </a:lnTo>
                    <a:lnTo>
                      <a:pt x="10" y="2785"/>
                    </a:lnTo>
                    <a:lnTo>
                      <a:pt x="3" y="2770"/>
                    </a:lnTo>
                    <a:lnTo>
                      <a:pt x="0" y="2754"/>
                    </a:lnTo>
                    <a:lnTo>
                      <a:pt x="0" y="64"/>
                    </a:lnTo>
                    <a:lnTo>
                      <a:pt x="3" y="47"/>
                    </a:lnTo>
                    <a:lnTo>
                      <a:pt x="10" y="32"/>
                    </a:lnTo>
                    <a:lnTo>
                      <a:pt x="20" y="20"/>
                    </a:lnTo>
                    <a:lnTo>
                      <a:pt x="32" y="9"/>
                    </a:lnTo>
                    <a:lnTo>
                      <a:pt x="47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1" name="Freeform 8"/>
              <p:cNvSpPr/>
              <p:nvPr/>
            </p:nvSpPr>
            <p:spPr bwMode="auto">
              <a:xfrm>
                <a:off x="13765213" y="-1235075"/>
                <a:ext cx="177800" cy="352425"/>
              </a:xfrm>
              <a:custGeom>
                <a:avLst/>
                <a:gdLst>
                  <a:gd name="T0" fmla="*/ 598 w 1122"/>
                  <a:gd name="T1" fmla="*/ 0 h 2218"/>
                  <a:gd name="T2" fmla="*/ 614 w 1122"/>
                  <a:gd name="T3" fmla="*/ 2 h 2218"/>
                  <a:gd name="T4" fmla="*/ 631 w 1122"/>
                  <a:gd name="T5" fmla="*/ 9 h 2218"/>
                  <a:gd name="T6" fmla="*/ 643 w 1122"/>
                  <a:gd name="T7" fmla="*/ 19 h 2218"/>
                  <a:gd name="T8" fmla="*/ 653 w 1122"/>
                  <a:gd name="T9" fmla="*/ 32 h 2218"/>
                  <a:gd name="T10" fmla="*/ 659 w 1122"/>
                  <a:gd name="T11" fmla="*/ 49 h 2218"/>
                  <a:gd name="T12" fmla="*/ 1120 w 1122"/>
                  <a:gd name="T13" fmla="*/ 1983 h 2218"/>
                  <a:gd name="T14" fmla="*/ 1122 w 1122"/>
                  <a:gd name="T15" fmla="*/ 2001 h 2218"/>
                  <a:gd name="T16" fmla="*/ 1119 w 1122"/>
                  <a:gd name="T17" fmla="*/ 2017 h 2218"/>
                  <a:gd name="T18" fmla="*/ 1112 w 1122"/>
                  <a:gd name="T19" fmla="*/ 2032 h 2218"/>
                  <a:gd name="T20" fmla="*/ 1102 w 1122"/>
                  <a:gd name="T21" fmla="*/ 2044 h 2218"/>
                  <a:gd name="T22" fmla="*/ 1089 w 1122"/>
                  <a:gd name="T23" fmla="*/ 2055 h 2218"/>
                  <a:gd name="T24" fmla="*/ 1073 w 1122"/>
                  <a:gd name="T25" fmla="*/ 2061 h 2218"/>
                  <a:gd name="T26" fmla="*/ 423 w 1122"/>
                  <a:gd name="T27" fmla="*/ 2216 h 2218"/>
                  <a:gd name="T28" fmla="*/ 416 w 1122"/>
                  <a:gd name="T29" fmla="*/ 2217 h 2218"/>
                  <a:gd name="T30" fmla="*/ 409 w 1122"/>
                  <a:gd name="T31" fmla="*/ 2218 h 2218"/>
                  <a:gd name="T32" fmla="*/ 391 w 1122"/>
                  <a:gd name="T33" fmla="*/ 2216 h 2218"/>
                  <a:gd name="T34" fmla="*/ 375 w 1122"/>
                  <a:gd name="T35" fmla="*/ 2208 h 2218"/>
                  <a:gd name="T36" fmla="*/ 362 w 1122"/>
                  <a:gd name="T37" fmla="*/ 2197 h 2218"/>
                  <a:gd name="T38" fmla="*/ 353 w 1122"/>
                  <a:gd name="T39" fmla="*/ 2184 h 2218"/>
                  <a:gd name="T40" fmla="*/ 347 w 1122"/>
                  <a:gd name="T41" fmla="*/ 2169 h 2218"/>
                  <a:gd name="T42" fmla="*/ 1 w 1122"/>
                  <a:gd name="T43" fmla="*/ 723 h 2218"/>
                  <a:gd name="T44" fmla="*/ 0 w 1122"/>
                  <a:gd name="T45" fmla="*/ 705 h 2218"/>
                  <a:gd name="T46" fmla="*/ 4 w 1122"/>
                  <a:gd name="T47" fmla="*/ 689 h 2218"/>
                  <a:gd name="T48" fmla="*/ 10 w 1122"/>
                  <a:gd name="T49" fmla="*/ 674 h 2218"/>
                  <a:gd name="T50" fmla="*/ 20 w 1122"/>
                  <a:gd name="T51" fmla="*/ 662 h 2218"/>
                  <a:gd name="T52" fmla="*/ 33 w 1122"/>
                  <a:gd name="T53" fmla="*/ 652 h 2218"/>
                  <a:gd name="T54" fmla="*/ 49 w 1122"/>
                  <a:gd name="T55" fmla="*/ 645 h 2218"/>
                  <a:gd name="T56" fmla="*/ 67 w 1122"/>
                  <a:gd name="T57" fmla="*/ 643 h 2218"/>
                  <a:gd name="T58" fmla="*/ 83 w 1122"/>
                  <a:gd name="T59" fmla="*/ 646 h 2218"/>
                  <a:gd name="T60" fmla="*/ 98 w 1122"/>
                  <a:gd name="T61" fmla="*/ 654 h 2218"/>
                  <a:gd name="T62" fmla="*/ 110 w 1122"/>
                  <a:gd name="T63" fmla="*/ 664 h 2218"/>
                  <a:gd name="T64" fmla="*/ 121 w 1122"/>
                  <a:gd name="T65" fmla="*/ 677 h 2218"/>
                  <a:gd name="T66" fmla="*/ 127 w 1122"/>
                  <a:gd name="T67" fmla="*/ 693 h 2218"/>
                  <a:gd name="T68" fmla="*/ 457 w 1122"/>
                  <a:gd name="T69" fmla="*/ 2076 h 2218"/>
                  <a:gd name="T70" fmla="*/ 981 w 1122"/>
                  <a:gd name="T71" fmla="*/ 1951 h 2218"/>
                  <a:gd name="T72" fmla="*/ 549 w 1122"/>
                  <a:gd name="T73" fmla="*/ 140 h 2218"/>
                  <a:gd name="T74" fmla="*/ 112 w 1122"/>
                  <a:gd name="T75" fmla="*/ 244 h 2218"/>
                  <a:gd name="T76" fmla="*/ 96 w 1122"/>
                  <a:gd name="T77" fmla="*/ 246 h 2218"/>
                  <a:gd name="T78" fmla="*/ 80 w 1122"/>
                  <a:gd name="T79" fmla="*/ 243 h 2218"/>
                  <a:gd name="T80" fmla="*/ 65 w 1122"/>
                  <a:gd name="T81" fmla="*/ 237 h 2218"/>
                  <a:gd name="T82" fmla="*/ 52 w 1122"/>
                  <a:gd name="T83" fmla="*/ 227 h 2218"/>
                  <a:gd name="T84" fmla="*/ 42 w 1122"/>
                  <a:gd name="T85" fmla="*/ 214 h 2218"/>
                  <a:gd name="T86" fmla="*/ 36 w 1122"/>
                  <a:gd name="T87" fmla="*/ 197 h 2218"/>
                  <a:gd name="T88" fmla="*/ 34 w 1122"/>
                  <a:gd name="T89" fmla="*/ 180 h 2218"/>
                  <a:gd name="T90" fmla="*/ 37 w 1122"/>
                  <a:gd name="T91" fmla="*/ 164 h 2218"/>
                  <a:gd name="T92" fmla="*/ 43 w 1122"/>
                  <a:gd name="T93" fmla="*/ 149 h 2218"/>
                  <a:gd name="T94" fmla="*/ 53 w 1122"/>
                  <a:gd name="T95" fmla="*/ 136 h 2218"/>
                  <a:gd name="T96" fmla="*/ 68 w 1122"/>
                  <a:gd name="T97" fmla="*/ 126 h 2218"/>
                  <a:gd name="T98" fmla="*/ 83 w 1122"/>
                  <a:gd name="T99" fmla="*/ 120 h 2218"/>
                  <a:gd name="T100" fmla="*/ 582 w 1122"/>
                  <a:gd name="T101" fmla="*/ 1 h 2218"/>
                  <a:gd name="T102" fmla="*/ 598 w 1122"/>
                  <a:gd name="T103" fmla="*/ 0 h 2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22" h="2218">
                    <a:moveTo>
                      <a:pt x="598" y="0"/>
                    </a:moveTo>
                    <a:lnTo>
                      <a:pt x="614" y="2"/>
                    </a:lnTo>
                    <a:lnTo>
                      <a:pt x="631" y="9"/>
                    </a:lnTo>
                    <a:lnTo>
                      <a:pt x="643" y="19"/>
                    </a:lnTo>
                    <a:lnTo>
                      <a:pt x="653" y="32"/>
                    </a:lnTo>
                    <a:lnTo>
                      <a:pt x="659" y="49"/>
                    </a:lnTo>
                    <a:lnTo>
                      <a:pt x="1120" y="1983"/>
                    </a:lnTo>
                    <a:lnTo>
                      <a:pt x="1122" y="2001"/>
                    </a:lnTo>
                    <a:lnTo>
                      <a:pt x="1119" y="2017"/>
                    </a:lnTo>
                    <a:lnTo>
                      <a:pt x="1112" y="2032"/>
                    </a:lnTo>
                    <a:lnTo>
                      <a:pt x="1102" y="2044"/>
                    </a:lnTo>
                    <a:lnTo>
                      <a:pt x="1089" y="2055"/>
                    </a:lnTo>
                    <a:lnTo>
                      <a:pt x="1073" y="2061"/>
                    </a:lnTo>
                    <a:lnTo>
                      <a:pt x="423" y="2216"/>
                    </a:lnTo>
                    <a:lnTo>
                      <a:pt x="416" y="2217"/>
                    </a:lnTo>
                    <a:lnTo>
                      <a:pt x="409" y="2218"/>
                    </a:lnTo>
                    <a:lnTo>
                      <a:pt x="391" y="2216"/>
                    </a:lnTo>
                    <a:lnTo>
                      <a:pt x="375" y="2208"/>
                    </a:lnTo>
                    <a:lnTo>
                      <a:pt x="362" y="2197"/>
                    </a:lnTo>
                    <a:lnTo>
                      <a:pt x="353" y="2184"/>
                    </a:lnTo>
                    <a:lnTo>
                      <a:pt x="347" y="2169"/>
                    </a:lnTo>
                    <a:lnTo>
                      <a:pt x="1" y="723"/>
                    </a:lnTo>
                    <a:lnTo>
                      <a:pt x="0" y="705"/>
                    </a:lnTo>
                    <a:lnTo>
                      <a:pt x="4" y="689"/>
                    </a:lnTo>
                    <a:lnTo>
                      <a:pt x="10" y="674"/>
                    </a:lnTo>
                    <a:lnTo>
                      <a:pt x="20" y="662"/>
                    </a:lnTo>
                    <a:lnTo>
                      <a:pt x="33" y="652"/>
                    </a:lnTo>
                    <a:lnTo>
                      <a:pt x="49" y="645"/>
                    </a:lnTo>
                    <a:lnTo>
                      <a:pt x="67" y="643"/>
                    </a:lnTo>
                    <a:lnTo>
                      <a:pt x="83" y="646"/>
                    </a:lnTo>
                    <a:lnTo>
                      <a:pt x="98" y="654"/>
                    </a:lnTo>
                    <a:lnTo>
                      <a:pt x="110" y="664"/>
                    </a:lnTo>
                    <a:lnTo>
                      <a:pt x="121" y="677"/>
                    </a:lnTo>
                    <a:lnTo>
                      <a:pt x="127" y="693"/>
                    </a:lnTo>
                    <a:lnTo>
                      <a:pt x="457" y="2076"/>
                    </a:lnTo>
                    <a:lnTo>
                      <a:pt x="981" y="1951"/>
                    </a:lnTo>
                    <a:lnTo>
                      <a:pt x="549" y="140"/>
                    </a:lnTo>
                    <a:lnTo>
                      <a:pt x="112" y="244"/>
                    </a:lnTo>
                    <a:lnTo>
                      <a:pt x="96" y="246"/>
                    </a:lnTo>
                    <a:lnTo>
                      <a:pt x="80" y="243"/>
                    </a:lnTo>
                    <a:lnTo>
                      <a:pt x="65" y="237"/>
                    </a:lnTo>
                    <a:lnTo>
                      <a:pt x="52" y="227"/>
                    </a:lnTo>
                    <a:lnTo>
                      <a:pt x="42" y="214"/>
                    </a:lnTo>
                    <a:lnTo>
                      <a:pt x="36" y="197"/>
                    </a:lnTo>
                    <a:lnTo>
                      <a:pt x="34" y="180"/>
                    </a:lnTo>
                    <a:lnTo>
                      <a:pt x="37" y="164"/>
                    </a:lnTo>
                    <a:lnTo>
                      <a:pt x="43" y="149"/>
                    </a:lnTo>
                    <a:lnTo>
                      <a:pt x="53" y="136"/>
                    </a:lnTo>
                    <a:lnTo>
                      <a:pt x="68" y="126"/>
                    </a:lnTo>
                    <a:lnTo>
                      <a:pt x="83" y="120"/>
                    </a:lnTo>
                    <a:lnTo>
                      <a:pt x="582" y="1"/>
                    </a:lnTo>
                    <a:lnTo>
                      <a:pt x="5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2" name="Freeform 9"/>
              <p:cNvSpPr/>
              <p:nvPr/>
            </p:nvSpPr>
            <p:spPr bwMode="auto">
              <a:xfrm>
                <a:off x="13460413" y="-1182688"/>
                <a:ext cx="68263" cy="68263"/>
              </a:xfrm>
              <a:custGeom>
                <a:avLst/>
                <a:gdLst>
                  <a:gd name="T0" fmla="*/ 218 w 435"/>
                  <a:gd name="T1" fmla="*/ 0 h 433"/>
                  <a:gd name="T2" fmla="*/ 253 w 435"/>
                  <a:gd name="T3" fmla="*/ 2 h 433"/>
                  <a:gd name="T4" fmla="*/ 286 w 435"/>
                  <a:gd name="T5" fmla="*/ 10 h 433"/>
                  <a:gd name="T6" fmla="*/ 317 w 435"/>
                  <a:gd name="T7" fmla="*/ 23 h 433"/>
                  <a:gd name="T8" fmla="*/ 345 w 435"/>
                  <a:gd name="T9" fmla="*/ 41 h 433"/>
                  <a:gd name="T10" fmla="*/ 371 w 435"/>
                  <a:gd name="T11" fmla="*/ 63 h 433"/>
                  <a:gd name="T12" fmla="*/ 392 w 435"/>
                  <a:gd name="T13" fmla="*/ 88 h 433"/>
                  <a:gd name="T14" fmla="*/ 410 w 435"/>
                  <a:gd name="T15" fmla="*/ 117 h 433"/>
                  <a:gd name="T16" fmla="*/ 424 w 435"/>
                  <a:gd name="T17" fmla="*/ 147 h 433"/>
                  <a:gd name="T18" fmla="*/ 432 w 435"/>
                  <a:gd name="T19" fmla="*/ 181 h 433"/>
                  <a:gd name="T20" fmla="*/ 435 w 435"/>
                  <a:gd name="T21" fmla="*/ 217 h 433"/>
                  <a:gd name="T22" fmla="*/ 432 w 435"/>
                  <a:gd name="T23" fmla="*/ 251 h 433"/>
                  <a:gd name="T24" fmla="*/ 424 w 435"/>
                  <a:gd name="T25" fmla="*/ 285 h 433"/>
                  <a:gd name="T26" fmla="*/ 410 w 435"/>
                  <a:gd name="T27" fmla="*/ 316 h 433"/>
                  <a:gd name="T28" fmla="*/ 392 w 435"/>
                  <a:gd name="T29" fmla="*/ 345 h 433"/>
                  <a:gd name="T30" fmla="*/ 371 w 435"/>
                  <a:gd name="T31" fmla="*/ 370 h 433"/>
                  <a:gd name="T32" fmla="*/ 345 w 435"/>
                  <a:gd name="T33" fmla="*/ 392 h 433"/>
                  <a:gd name="T34" fmla="*/ 317 w 435"/>
                  <a:gd name="T35" fmla="*/ 409 h 433"/>
                  <a:gd name="T36" fmla="*/ 286 w 435"/>
                  <a:gd name="T37" fmla="*/ 422 h 433"/>
                  <a:gd name="T38" fmla="*/ 253 w 435"/>
                  <a:gd name="T39" fmla="*/ 430 h 433"/>
                  <a:gd name="T40" fmla="*/ 218 w 435"/>
                  <a:gd name="T41" fmla="*/ 433 h 433"/>
                  <a:gd name="T42" fmla="*/ 182 w 435"/>
                  <a:gd name="T43" fmla="*/ 430 h 433"/>
                  <a:gd name="T44" fmla="*/ 149 w 435"/>
                  <a:gd name="T45" fmla="*/ 422 h 433"/>
                  <a:gd name="T46" fmla="*/ 118 w 435"/>
                  <a:gd name="T47" fmla="*/ 409 h 433"/>
                  <a:gd name="T48" fmla="*/ 90 w 435"/>
                  <a:gd name="T49" fmla="*/ 392 h 433"/>
                  <a:gd name="T50" fmla="*/ 64 w 435"/>
                  <a:gd name="T51" fmla="*/ 370 h 433"/>
                  <a:gd name="T52" fmla="*/ 43 w 435"/>
                  <a:gd name="T53" fmla="*/ 345 h 433"/>
                  <a:gd name="T54" fmla="*/ 25 w 435"/>
                  <a:gd name="T55" fmla="*/ 316 h 433"/>
                  <a:gd name="T56" fmla="*/ 11 w 435"/>
                  <a:gd name="T57" fmla="*/ 285 h 433"/>
                  <a:gd name="T58" fmla="*/ 3 w 435"/>
                  <a:gd name="T59" fmla="*/ 251 h 433"/>
                  <a:gd name="T60" fmla="*/ 0 w 435"/>
                  <a:gd name="T61" fmla="*/ 217 h 433"/>
                  <a:gd name="T62" fmla="*/ 3 w 435"/>
                  <a:gd name="T63" fmla="*/ 181 h 433"/>
                  <a:gd name="T64" fmla="*/ 11 w 435"/>
                  <a:gd name="T65" fmla="*/ 147 h 433"/>
                  <a:gd name="T66" fmla="*/ 25 w 435"/>
                  <a:gd name="T67" fmla="*/ 117 h 433"/>
                  <a:gd name="T68" fmla="*/ 43 w 435"/>
                  <a:gd name="T69" fmla="*/ 88 h 433"/>
                  <a:gd name="T70" fmla="*/ 64 w 435"/>
                  <a:gd name="T71" fmla="*/ 63 h 433"/>
                  <a:gd name="T72" fmla="*/ 90 w 435"/>
                  <a:gd name="T73" fmla="*/ 41 h 433"/>
                  <a:gd name="T74" fmla="*/ 118 w 435"/>
                  <a:gd name="T75" fmla="*/ 23 h 433"/>
                  <a:gd name="T76" fmla="*/ 149 w 435"/>
                  <a:gd name="T77" fmla="*/ 10 h 433"/>
                  <a:gd name="T78" fmla="*/ 182 w 435"/>
                  <a:gd name="T79" fmla="*/ 2 h 433"/>
                  <a:gd name="T80" fmla="*/ 218 w 435"/>
                  <a:gd name="T81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35" h="433">
                    <a:moveTo>
                      <a:pt x="218" y="0"/>
                    </a:moveTo>
                    <a:lnTo>
                      <a:pt x="253" y="2"/>
                    </a:lnTo>
                    <a:lnTo>
                      <a:pt x="286" y="10"/>
                    </a:lnTo>
                    <a:lnTo>
                      <a:pt x="317" y="23"/>
                    </a:lnTo>
                    <a:lnTo>
                      <a:pt x="345" y="41"/>
                    </a:lnTo>
                    <a:lnTo>
                      <a:pt x="371" y="63"/>
                    </a:lnTo>
                    <a:lnTo>
                      <a:pt x="392" y="88"/>
                    </a:lnTo>
                    <a:lnTo>
                      <a:pt x="410" y="117"/>
                    </a:lnTo>
                    <a:lnTo>
                      <a:pt x="424" y="147"/>
                    </a:lnTo>
                    <a:lnTo>
                      <a:pt x="432" y="181"/>
                    </a:lnTo>
                    <a:lnTo>
                      <a:pt x="435" y="217"/>
                    </a:lnTo>
                    <a:lnTo>
                      <a:pt x="432" y="251"/>
                    </a:lnTo>
                    <a:lnTo>
                      <a:pt x="424" y="285"/>
                    </a:lnTo>
                    <a:lnTo>
                      <a:pt x="410" y="316"/>
                    </a:lnTo>
                    <a:lnTo>
                      <a:pt x="392" y="345"/>
                    </a:lnTo>
                    <a:lnTo>
                      <a:pt x="371" y="370"/>
                    </a:lnTo>
                    <a:lnTo>
                      <a:pt x="345" y="392"/>
                    </a:lnTo>
                    <a:lnTo>
                      <a:pt x="317" y="409"/>
                    </a:lnTo>
                    <a:lnTo>
                      <a:pt x="286" y="422"/>
                    </a:lnTo>
                    <a:lnTo>
                      <a:pt x="253" y="430"/>
                    </a:lnTo>
                    <a:lnTo>
                      <a:pt x="218" y="433"/>
                    </a:lnTo>
                    <a:lnTo>
                      <a:pt x="182" y="430"/>
                    </a:lnTo>
                    <a:lnTo>
                      <a:pt x="149" y="422"/>
                    </a:lnTo>
                    <a:lnTo>
                      <a:pt x="118" y="409"/>
                    </a:lnTo>
                    <a:lnTo>
                      <a:pt x="90" y="392"/>
                    </a:lnTo>
                    <a:lnTo>
                      <a:pt x="64" y="370"/>
                    </a:lnTo>
                    <a:lnTo>
                      <a:pt x="43" y="345"/>
                    </a:lnTo>
                    <a:lnTo>
                      <a:pt x="25" y="316"/>
                    </a:lnTo>
                    <a:lnTo>
                      <a:pt x="11" y="285"/>
                    </a:lnTo>
                    <a:lnTo>
                      <a:pt x="3" y="251"/>
                    </a:lnTo>
                    <a:lnTo>
                      <a:pt x="0" y="217"/>
                    </a:lnTo>
                    <a:lnTo>
                      <a:pt x="3" y="181"/>
                    </a:lnTo>
                    <a:lnTo>
                      <a:pt x="11" y="147"/>
                    </a:lnTo>
                    <a:lnTo>
                      <a:pt x="25" y="117"/>
                    </a:lnTo>
                    <a:lnTo>
                      <a:pt x="43" y="88"/>
                    </a:lnTo>
                    <a:lnTo>
                      <a:pt x="64" y="63"/>
                    </a:lnTo>
                    <a:lnTo>
                      <a:pt x="90" y="41"/>
                    </a:lnTo>
                    <a:lnTo>
                      <a:pt x="118" y="23"/>
                    </a:lnTo>
                    <a:lnTo>
                      <a:pt x="149" y="10"/>
                    </a:lnTo>
                    <a:lnTo>
                      <a:pt x="182" y="2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3" name="Freeform 10"/>
              <p:cNvSpPr/>
              <p:nvPr/>
            </p:nvSpPr>
            <p:spPr bwMode="auto">
              <a:xfrm>
                <a:off x="13454063" y="-963613"/>
                <a:ext cx="80963" cy="30163"/>
              </a:xfrm>
              <a:custGeom>
                <a:avLst/>
                <a:gdLst>
                  <a:gd name="T0" fmla="*/ 71 w 509"/>
                  <a:gd name="T1" fmla="*/ 0 h 192"/>
                  <a:gd name="T2" fmla="*/ 438 w 509"/>
                  <a:gd name="T3" fmla="*/ 0 h 192"/>
                  <a:gd name="T4" fmla="*/ 458 w 509"/>
                  <a:gd name="T5" fmla="*/ 3 h 192"/>
                  <a:gd name="T6" fmla="*/ 474 w 509"/>
                  <a:gd name="T7" fmla="*/ 11 h 192"/>
                  <a:gd name="T8" fmla="*/ 488 w 509"/>
                  <a:gd name="T9" fmla="*/ 21 h 192"/>
                  <a:gd name="T10" fmla="*/ 499 w 509"/>
                  <a:gd name="T11" fmla="*/ 35 h 192"/>
                  <a:gd name="T12" fmla="*/ 506 w 509"/>
                  <a:gd name="T13" fmla="*/ 52 h 192"/>
                  <a:gd name="T14" fmla="*/ 509 w 509"/>
                  <a:gd name="T15" fmla="*/ 71 h 192"/>
                  <a:gd name="T16" fmla="*/ 509 w 509"/>
                  <a:gd name="T17" fmla="*/ 121 h 192"/>
                  <a:gd name="T18" fmla="*/ 506 w 509"/>
                  <a:gd name="T19" fmla="*/ 140 h 192"/>
                  <a:gd name="T20" fmla="*/ 499 w 509"/>
                  <a:gd name="T21" fmla="*/ 156 h 192"/>
                  <a:gd name="T22" fmla="*/ 488 w 509"/>
                  <a:gd name="T23" fmla="*/ 170 h 192"/>
                  <a:gd name="T24" fmla="*/ 474 w 509"/>
                  <a:gd name="T25" fmla="*/ 182 h 192"/>
                  <a:gd name="T26" fmla="*/ 458 w 509"/>
                  <a:gd name="T27" fmla="*/ 189 h 192"/>
                  <a:gd name="T28" fmla="*/ 438 w 509"/>
                  <a:gd name="T29" fmla="*/ 192 h 192"/>
                  <a:gd name="T30" fmla="*/ 71 w 509"/>
                  <a:gd name="T31" fmla="*/ 192 h 192"/>
                  <a:gd name="T32" fmla="*/ 52 w 509"/>
                  <a:gd name="T33" fmla="*/ 189 h 192"/>
                  <a:gd name="T34" fmla="*/ 35 w 509"/>
                  <a:gd name="T35" fmla="*/ 182 h 192"/>
                  <a:gd name="T36" fmla="*/ 21 w 509"/>
                  <a:gd name="T37" fmla="*/ 170 h 192"/>
                  <a:gd name="T38" fmla="*/ 10 w 509"/>
                  <a:gd name="T39" fmla="*/ 156 h 192"/>
                  <a:gd name="T40" fmla="*/ 2 w 509"/>
                  <a:gd name="T41" fmla="*/ 140 h 192"/>
                  <a:gd name="T42" fmla="*/ 0 w 509"/>
                  <a:gd name="T43" fmla="*/ 121 h 192"/>
                  <a:gd name="T44" fmla="*/ 0 w 509"/>
                  <a:gd name="T45" fmla="*/ 71 h 192"/>
                  <a:gd name="T46" fmla="*/ 2 w 509"/>
                  <a:gd name="T47" fmla="*/ 52 h 192"/>
                  <a:gd name="T48" fmla="*/ 10 w 509"/>
                  <a:gd name="T49" fmla="*/ 35 h 192"/>
                  <a:gd name="T50" fmla="*/ 21 w 509"/>
                  <a:gd name="T51" fmla="*/ 21 h 192"/>
                  <a:gd name="T52" fmla="*/ 35 w 509"/>
                  <a:gd name="T53" fmla="*/ 11 h 192"/>
                  <a:gd name="T54" fmla="*/ 52 w 509"/>
                  <a:gd name="T55" fmla="*/ 3 h 192"/>
                  <a:gd name="T56" fmla="*/ 71 w 509"/>
                  <a:gd name="T5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09" h="192">
                    <a:moveTo>
                      <a:pt x="71" y="0"/>
                    </a:moveTo>
                    <a:lnTo>
                      <a:pt x="438" y="0"/>
                    </a:lnTo>
                    <a:lnTo>
                      <a:pt x="458" y="3"/>
                    </a:lnTo>
                    <a:lnTo>
                      <a:pt x="474" y="11"/>
                    </a:lnTo>
                    <a:lnTo>
                      <a:pt x="488" y="21"/>
                    </a:lnTo>
                    <a:lnTo>
                      <a:pt x="499" y="35"/>
                    </a:lnTo>
                    <a:lnTo>
                      <a:pt x="506" y="52"/>
                    </a:lnTo>
                    <a:lnTo>
                      <a:pt x="509" y="71"/>
                    </a:lnTo>
                    <a:lnTo>
                      <a:pt x="509" y="121"/>
                    </a:lnTo>
                    <a:lnTo>
                      <a:pt x="506" y="140"/>
                    </a:lnTo>
                    <a:lnTo>
                      <a:pt x="499" y="156"/>
                    </a:lnTo>
                    <a:lnTo>
                      <a:pt x="488" y="170"/>
                    </a:lnTo>
                    <a:lnTo>
                      <a:pt x="474" y="182"/>
                    </a:lnTo>
                    <a:lnTo>
                      <a:pt x="458" y="189"/>
                    </a:lnTo>
                    <a:lnTo>
                      <a:pt x="438" y="192"/>
                    </a:lnTo>
                    <a:lnTo>
                      <a:pt x="71" y="192"/>
                    </a:lnTo>
                    <a:lnTo>
                      <a:pt x="52" y="189"/>
                    </a:lnTo>
                    <a:lnTo>
                      <a:pt x="35" y="182"/>
                    </a:lnTo>
                    <a:lnTo>
                      <a:pt x="21" y="170"/>
                    </a:lnTo>
                    <a:lnTo>
                      <a:pt x="10" y="156"/>
                    </a:lnTo>
                    <a:lnTo>
                      <a:pt x="2" y="140"/>
                    </a:lnTo>
                    <a:lnTo>
                      <a:pt x="0" y="121"/>
                    </a:lnTo>
                    <a:lnTo>
                      <a:pt x="0" y="71"/>
                    </a:lnTo>
                    <a:lnTo>
                      <a:pt x="2" y="52"/>
                    </a:lnTo>
                    <a:lnTo>
                      <a:pt x="10" y="35"/>
                    </a:lnTo>
                    <a:lnTo>
                      <a:pt x="21" y="21"/>
                    </a:lnTo>
                    <a:lnTo>
                      <a:pt x="35" y="11"/>
                    </a:lnTo>
                    <a:lnTo>
                      <a:pt x="52" y="3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4" name="Freeform 11"/>
              <p:cNvSpPr/>
              <p:nvPr/>
            </p:nvSpPr>
            <p:spPr bwMode="auto">
              <a:xfrm>
                <a:off x="13641388" y="-1274763"/>
                <a:ext cx="68263" cy="68263"/>
              </a:xfrm>
              <a:custGeom>
                <a:avLst/>
                <a:gdLst>
                  <a:gd name="T0" fmla="*/ 216 w 433"/>
                  <a:gd name="T1" fmla="*/ 0 h 434"/>
                  <a:gd name="T2" fmla="*/ 251 w 433"/>
                  <a:gd name="T3" fmla="*/ 3 h 434"/>
                  <a:gd name="T4" fmla="*/ 285 w 433"/>
                  <a:gd name="T5" fmla="*/ 12 h 434"/>
                  <a:gd name="T6" fmla="*/ 316 w 433"/>
                  <a:gd name="T7" fmla="*/ 25 h 434"/>
                  <a:gd name="T8" fmla="*/ 345 w 433"/>
                  <a:gd name="T9" fmla="*/ 42 h 434"/>
                  <a:gd name="T10" fmla="*/ 369 w 433"/>
                  <a:gd name="T11" fmla="*/ 63 h 434"/>
                  <a:gd name="T12" fmla="*/ 392 w 433"/>
                  <a:gd name="T13" fmla="*/ 89 h 434"/>
                  <a:gd name="T14" fmla="*/ 409 w 433"/>
                  <a:gd name="T15" fmla="*/ 117 h 434"/>
                  <a:gd name="T16" fmla="*/ 422 w 433"/>
                  <a:gd name="T17" fmla="*/ 148 h 434"/>
                  <a:gd name="T18" fmla="*/ 430 w 433"/>
                  <a:gd name="T19" fmla="*/ 182 h 434"/>
                  <a:gd name="T20" fmla="*/ 433 w 433"/>
                  <a:gd name="T21" fmla="*/ 217 h 434"/>
                  <a:gd name="T22" fmla="*/ 430 w 433"/>
                  <a:gd name="T23" fmla="*/ 252 h 434"/>
                  <a:gd name="T24" fmla="*/ 422 w 433"/>
                  <a:gd name="T25" fmla="*/ 285 h 434"/>
                  <a:gd name="T26" fmla="*/ 409 w 433"/>
                  <a:gd name="T27" fmla="*/ 317 h 434"/>
                  <a:gd name="T28" fmla="*/ 392 w 433"/>
                  <a:gd name="T29" fmla="*/ 346 h 434"/>
                  <a:gd name="T30" fmla="*/ 369 w 433"/>
                  <a:gd name="T31" fmla="*/ 370 h 434"/>
                  <a:gd name="T32" fmla="*/ 345 w 433"/>
                  <a:gd name="T33" fmla="*/ 392 h 434"/>
                  <a:gd name="T34" fmla="*/ 316 w 433"/>
                  <a:gd name="T35" fmla="*/ 410 h 434"/>
                  <a:gd name="T36" fmla="*/ 285 w 433"/>
                  <a:gd name="T37" fmla="*/ 423 h 434"/>
                  <a:gd name="T38" fmla="*/ 251 w 433"/>
                  <a:gd name="T39" fmla="*/ 431 h 434"/>
                  <a:gd name="T40" fmla="*/ 216 w 433"/>
                  <a:gd name="T41" fmla="*/ 434 h 434"/>
                  <a:gd name="T42" fmla="*/ 181 w 433"/>
                  <a:gd name="T43" fmla="*/ 431 h 434"/>
                  <a:gd name="T44" fmla="*/ 147 w 433"/>
                  <a:gd name="T45" fmla="*/ 423 h 434"/>
                  <a:gd name="T46" fmla="*/ 117 w 433"/>
                  <a:gd name="T47" fmla="*/ 410 h 434"/>
                  <a:gd name="T48" fmla="*/ 88 w 433"/>
                  <a:gd name="T49" fmla="*/ 392 h 434"/>
                  <a:gd name="T50" fmla="*/ 63 w 433"/>
                  <a:gd name="T51" fmla="*/ 370 h 434"/>
                  <a:gd name="T52" fmla="*/ 41 w 433"/>
                  <a:gd name="T53" fmla="*/ 346 h 434"/>
                  <a:gd name="T54" fmla="*/ 24 w 433"/>
                  <a:gd name="T55" fmla="*/ 317 h 434"/>
                  <a:gd name="T56" fmla="*/ 11 w 433"/>
                  <a:gd name="T57" fmla="*/ 285 h 434"/>
                  <a:gd name="T58" fmla="*/ 3 w 433"/>
                  <a:gd name="T59" fmla="*/ 252 h 434"/>
                  <a:gd name="T60" fmla="*/ 0 w 433"/>
                  <a:gd name="T61" fmla="*/ 217 h 434"/>
                  <a:gd name="T62" fmla="*/ 3 w 433"/>
                  <a:gd name="T63" fmla="*/ 182 h 434"/>
                  <a:gd name="T64" fmla="*/ 11 w 433"/>
                  <a:gd name="T65" fmla="*/ 148 h 434"/>
                  <a:gd name="T66" fmla="*/ 24 w 433"/>
                  <a:gd name="T67" fmla="*/ 117 h 434"/>
                  <a:gd name="T68" fmla="*/ 41 w 433"/>
                  <a:gd name="T69" fmla="*/ 89 h 434"/>
                  <a:gd name="T70" fmla="*/ 63 w 433"/>
                  <a:gd name="T71" fmla="*/ 63 h 434"/>
                  <a:gd name="T72" fmla="*/ 88 w 433"/>
                  <a:gd name="T73" fmla="*/ 42 h 434"/>
                  <a:gd name="T74" fmla="*/ 117 w 433"/>
                  <a:gd name="T75" fmla="*/ 25 h 434"/>
                  <a:gd name="T76" fmla="*/ 147 w 433"/>
                  <a:gd name="T77" fmla="*/ 12 h 434"/>
                  <a:gd name="T78" fmla="*/ 181 w 433"/>
                  <a:gd name="T79" fmla="*/ 3 h 434"/>
                  <a:gd name="T80" fmla="*/ 216 w 433"/>
                  <a:gd name="T8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33" h="434">
                    <a:moveTo>
                      <a:pt x="216" y="0"/>
                    </a:moveTo>
                    <a:lnTo>
                      <a:pt x="251" y="3"/>
                    </a:lnTo>
                    <a:lnTo>
                      <a:pt x="285" y="12"/>
                    </a:lnTo>
                    <a:lnTo>
                      <a:pt x="316" y="25"/>
                    </a:lnTo>
                    <a:lnTo>
                      <a:pt x="345" y="42"/>
                    </a:lnTo>
                    <a:lnTo>
                      <a:pt x="369" y="63"/>
                    </a:lnTo>
                    <a:lnTo>
                      <a:pt x="392" y="89"/>
                    </a:lnTo>
                    <a:lnTo>
                      <a:pt x="409" y="117"/>
                    </a:lnTo>
                    <a:lnTo>
                      <a:pt x="422" y="148"/>
                    </a:lnTo>
                    <a:lnTo>
                      <a:pt x="430" y="182"/>
                    </a:lnTo>
                    <a:lnTo>
                      <a:pt x="433" y="217"/>
                    </a:lnTo>
                    <a:lnTo>
                      <a:pt x="430" y="252"/>
                    </a:lnTo>
                    <a:lnTo>
                      <a:pt x="422" y="285"/>
                    </a:lnTo>
                    <a:lnTo>
                      <a:pt x="409" y="317"/>
                    </a:lnTo>
                    <a:lnTo>
                      <a:pt x="392" y="346"/>
                    </a:lnTo>
                    <a:lnTo>
                      <a:pt x="369" y="370"/>
                    </a:lnTo>
                    <a:lnTo>
                      <a:pt x="345" y="392"/>
                    </a:lnTo>
                    <a:lnTo>
                      <a:pt x="316" y="410"/>
                    </a:lnTo>
                    <a:lnTo>
                      <a:pt x="285" y="423"/>
                    </a:lnTo>
                    <a:lnTo>
                      <a:pt x="251" y="431"/>
                    </a:lnTo>
                    <a:lnTo>
                      <a:pt x="216" y="434"/>
                    </a:lnTo>
                    <a:lnTo>
                      <a:pt x="181" y="431"/>
                    </a:lnTo>
                    <a:lnTo>
                      <a:pt x="147" y="423"/>
                    </a:lnTo>
                    <a:lnTo>
                      <a:pt x="117" y="410"/>
                    </a:lnTo>
                    <a:lnTo>
                      <a:pt x="88" y="392"/>
                    </a:lnTo>
                    <a:lnTo>
                      <a:pt x="63" y="370"/>
                    </a:lnTo>
                    <a:lnTo>
                      <a:pt x="41" y="346"/>
                    </a:lnTo>
                    <a:lnTo>
                      <a:pt x="24" y="317"/>
                    </a:lnTo>
                    <a:lnTo>
                      <a:pt x="11" y="285"/>
                    </a:lnTo>
                    <a:lnTo>
                      <a:pt x="3" y="252"/>
                    </a:lnTo>
                    <a:lnTo>
                      <a:pt x="0" y="217"/>
                    </a:lnTo>
                    <a:lnTo>
                      <a:pt x="3" y="182"/>
                    </a:lnTo>
                    <a:lnTo>
                      <a:pt x="11" y="148"/>
                    </a:lnTo>
                    <a:lnTo>
                      <a:pt x="24" y="117"/>
                    </a:lnTo>
                    <a:lnTo>
                      <a:pt x="41" y="89"/>
                    </a:lnTo>
                    <a:lnTo>
                      <a:pt x="63" y="63"/>
                    </a:lnTo>
                    <a:lnTo>
                      <a:pt x="88" y="42"/>
                    </a:lnTo>
                    <a:lnTo>
                      <a:pt x="117" y="25"/>
                    </a:lnTo>
                    <a:lnTo>
                      <a:pt x="147" y="12"/>
                    </a:lnTo>
                    <a:lnTo>
                      <a:pt x="181" y="3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5" name="Freeform 12"/>
              <p:cNvSpPr/>
              <p:nvPr/>
            </p:nvSpPr>
            <p:spPr bwMode="auto">
              <a:xfrm>
                <a:off x="13635038" y="-963613"/>
                <a:ext cx="80963" cy="30163"/>
              </a:xfrm>
              <a:custGeom>
                <a:avLst/>
                <a:gdLst>
                  <a:gd name="T0" fmla="*/ 70 w 508"/>
                  <a:gd name="T1" fmla="*/ 0 h 192"/>
                  <a:gd name="T2" fmla="*/ 438 w 508"/>
                  <a:gd name="T3" fmla="*/ 0 h 192"/>
                  <a:gd name="T4" fmla="*/ 457 w 508"/>
                  <a:gd name="T5" fmla="*/ 3 h 192"/>
                  <a:gd name="T6" fmla="*/ 473 w 508"/>
                  <a:gd name="T7" fmla="*/ 11 h 192"/>
                  <a:gd name="T8" fmla="*/ 488 w 508"/>
                  <a:gd name="T9" fmla="*/ 21 h 192"/>
                  <a:gd name="T10" fmla="*/ 499 w 508"/>
                  <a:gd name="T11" fmla="*/ 35 h 192"/>
                  <a:gd name="T12" fmla="*/ 506 w 508"/>
                  <a:gd name="T13" fmla="*/ 52 h 192"/>
                  <a:gd name="T14" fmla="*/ 508 w 508"/>
                  <a:gd name="T15" fmla="*/ 71 h 192"/>
                  <a:gd name="T16" fmla="*/ 508 w 508"/>
                  <a:gd name="T17" fmla="*/ 121 h 192"/>
                  <a:gd name="T18" fmla="*/ 506 w 508"/>
                  <a:gd name="T19" fmla="*/ 140 h 192"/>
                  <a:gd name="T20" fmla="*/ 499 w 508"/>
                  <a:gd name="T21" fmla="*/ 156 h 192"/>
                  <a:gd name="T22" fmla="*/ 488 w 508"/>
                  <a:gd name="T23" fmla="*/ 170 h 192"/>
                  <a:gd name="T24" fmla="*/ 473 w 508"/>
                  <a:gd name="T25" fmla="*/ 182 h 192"/>
                  <a:gd name="T26" fmla="*/ 457 w 508"/>
                  <a:gd name="T27" fmla="*/ 189 h 192"/>
                  <a:gd name="T28" fmla="*/ 438 w 508"/>
                  <a:gd name="T29" fmla="*/ 192 h 192"/>
                  <a:gd name="T30" fmla="*/ 70 w 508"/>
                  <a:gd name="T31" fmla="*/ 192 h 192"/>
                  <a:gd name="T32" fmla="*/ 52 w 508"/>
                  <a:gd name="T33" fmla="*/ 189 h 192"/>
                  <a:gd name="T34" fmla="*/ 34 w 508"/>
                  <a:gd name="T35" fmla="*/ 182 h 192"/>
                  <a:gd name="T36" fmla="*/ 20 w 508"/>
                  <a:gd name="T37" fmla="*/ 170 h 192"/>
                  <a:gd name="T38" fmla="*/ 9 w 508"/>
                  <a:gd name="T39" fmla="*/ 156 h 192"/>
                  <a:gd name="T40" fmla="*/ 2 w 508"/>
                  <a:gd name="T41" fmla="*/ 140 h 192"/>
                  <a:gd name="T42" fmla="*/ 0 w 508"/>
                  <a:gd name="T43" fmla="*/ 121 h 192"/>
                  <a:gd name="T44" fmla="*/ 0 w 508"/>
                  <a:gd name="T45" fmla="*/ 71 h 192"/>
                  <a:gd name="T46" fmla="*/ 2 w 508"/>
                  <a:gd name="T47" fmla="*/ 52 h 192"/>
                  <a:gd name="T48" fmla="*/ 9 w 508"/>
                  <a:gd name="T49" fmla="*/ 35 h 192"/>
                  <a:gd name="T50" fmla="*/ 20 w 508"/>
                  <a:gd name="T51" fmla="*/ 21 h 192"/>
                  <a:gd name="T52" fmla="*/ 34 w 508"/>
                  <a:gd name="T53" fmla="*/ 11 h 192"/>
                  <a:gd name="T54" fmla="*/ 52 w 508"/>
                  <a:gd name="T55" fmla="*/ 3 h 192"/>
                  <a:gd name="T56" fmla="*/ 70 w 508"/>
                  <a:gd name="T5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08" h="192">
                    <a:moveTo>
                      <a:pt x="70" y="0"/>
                    </a:moveTo>
                    <a:lnTo>
                      <a:pt x="438" y="0"/>
                    </a:lnTo>
                    <a:lnTo>
                      <a:pt x="457" y="3"/>
                    </a:lnTo>
                    <a:lnTo>
                      <a:pt x="473" y="11"/>
                    </a:lnTo>
                    <a:lnTo>
                      <a:pt x="488" y="21"/>
                    </a:lnTo>
                    <a:lnTo>
                      <a:pt x="499" y="35"/>
                    </a:lnTo>
                    <a:lnTo>
                      <a:pt x="506" y="52"/>
                    </a:lnTo>
                    <a:lnTo>
                      <a:pt x="508" y="71"/>
                    </a:lnTo>
                    <a:lnTo>
                      <a:pt x="508" y="121"/>
                    </a:lnTo>
                    <a:lnTo>
                      <a:pt x="506" y="140"/>
                    </a:lnTo>
                    <a:lnTo>
                      <a:pt x="499" y="156"/>
                    </a:lnTo>
                    <a:lnTo>
                      <a:pt x="488" y="170"/>
                    </a:lnTo>
                    <a:lnTo>
                      <a:pt x="473" y="182"/>
                    </a:lnTo>
                    <a:lnTo>
                      <a:pt x="457" y="189"/>
                    </a:lnTo>
                    <a:lnTo>
                      <a:pt x="438" y="192"/>
                    </a:lnTo>
                    <a:lnTo>
                      <a:pt x="70" y="192"/>
                    </a:lnTo>
                    <a:lnTo>
                      <a:pt x="52" y="189"/>
                    </a:lnTo>
                    <a:lnTo>
                      <a:pt x="34" y="182"/>
                    </a:lnTo>
                    <a:lnTo>
                      <a:pt x="20" y="170"/>
                    </a:lnTo>
                    <a:lnTo>
                      <a:pt x="9" y="156"/>
                    </a:lnTo>
                    <a:lnTo>
                      <a:pt x="2" y="140"/>
                    </a:lnTo>
                    <a:lnTo>
                      <a:pt x="0" y="121"/>
                    </a:lnTo>
                    <a:lnTo>
                      <a:pt x="0" y="71"/>
                    </a:lnTo>
                    <a:lnTo>
                      <a:pt x="2" y="52"/>
                    </a:lnTo>
                    <a:lnTo>
                      <a:pt x="9" y="35"/>
                    </a:lnTo>
                    <a:lnTo>
                      <a:pt x="20" y="21"/>
                    </a:lnTo>
                    <a:lnTo>
                      <a:pt x="34" y="11"/>
                    </a:lnTo>
                    <a:lnTo>
                      <a:pt x="52" y="3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6" name="Freeform 13"/>
              <p:cNvSpPr/>
              <p:nvPr/>
            </p:nvSpPr>
            <p:spPr bwMode="auto">
              <a:xfrm>
                <a:off x="13796963" y="-1182688"/>
                <a:ext cx="44450" cy="44450"/>
              </a:xfrm>
              <a:custGeom>
                <a:avLst/>
                <a:gdLst>
                  <a:gd name="T0" fmla="*/ 140 w 282"/>
                  <a:gd name="T1" fmla="*/ 0 h 281"/>
                  <a:gd name="T2" fmla="*/ 169 w 282"/>
                  <a:gd name="T3" fmla="*/ 2 h 281"/>
                  <a:gd name="T4" fmla="*/ 195 w 282"/>
                  <a:gd name="T5" fmla="*/ 10 h 281"/>
                  <a:gd name="T6" fmla="*/ 220 w 282"/>
                  <a:gd name="T7" fmla="*/ 23 h 281"/>
                  <a:gd name="T8" fmla="*/ 240 w 282"/>
                  <a:gd name="T9" fmla="*/ 40 h 281"/>
                  <a:gd name="T10" fmla="*/ 258 w 282"/>
                  <a:gd name="T11" fmla="*/ 62 h 281"/>
                  <a:gd name="T12" fmla="*/ 271 w 282"/>
                  <a:gd name="T13" fmla="*/ 85 h 281"/>
                  <a:gd name="T14" fmla="*/ 279 w 282"/>
                  <a:gd name="T15" fmla="*/ 112 h 281"/>
                  <a:gd name="T16" fmla="*/ 282 w 282"/>
                  <a:gd name="T17" fmla="*/ 140 h 281"/>
                  <a:gd name="T18" fmla="*/ 279 w 282"/>
                  <a:gd name="T19" fmla="*/ 169 h 281"/>
                  <a:gd name="T20" fmla="*/ 271 w 282"/>
                  <a:gd name="T21" fmla="*/ 195 h 281"/>
                  <a:gd name="T22" fmla="*/ 258 w 282"/>
                  <a:gd name="T23" fmla="*/ 219 h 281"/>
                  <a:gd name="T24" fmla="*/ 240 w 282"/>
                  <a:gd name="T25" fmla="*/ 240 h 281"/>
                  <a:gd name="T26" fmla="*/ 220 w 282"/>
                  <a:gd name="T27" fmla="*/ 257 h 281"/>
                  <a:gd name="T28" fmla="*/ 195 w 282"/>
                  <a:gd name="T29" fmla="*/ 271 h 281"/>
                  <a:gd name="T30" fmla="*/ 169 w 282"/>
                  <a:gd name="T31" fmla="*/ 279 h 281"/>
                  <a:gd name="T32" fmla="*/ 140 w 282"/>
                  <a:gd name="T33" fmla="*/ 281 h 281"/>
                  <a:gd name="T34" fmla="*/ 112 w 282"/>
                  <a:gd name="T35" fmla="*/ 279 h 281"/>
                  <a:gd name="T36" fmla="*/ 86 w 282"/>
                  <a:gd name="T37" fmla="*/ 271 h 281"/>
                  <a:gd name="T38" fmla="*/ 62 w 282"/>
                  <a:gd name="T39" fmla="*/ 257 h 281"/>
                  <a:gd name="T40" fmla="*/ 41 w 282"/>
                  <a:gd name="T41" fmla="*/ 240 h 281"/>
                  <a:gd name="T42" fmla="*/ 24 w 282"/>
                  <a:gd name="T43" fmla="*/ 219 h 281"/>
                  <a:gd name="T44" fmla="*/ 11 w 282"/>
                  <a:gd name="T45" fmla="*/ 195 h 281"/>
                  <a:gd name="T46" fmla="*/ 3 w 282"/>
                  <a:gd name="T47" fmla="*/ 169 h 281"/>
                  <a:gd name="T48" fmla="*/ 0 w 282"/>
                  <a:gd name="T49" fmla="*/ 140 h 281"/>
                  <a:gd name="T50" fmla="*/ 3 w 282"/>
                  <a:gd name="T51" fmla="*/ 112 h 281"/>
                  <a:gd name="T52" fmla="*/ 11 w 282"/>
                  <a:gd name="T53" fmla="*/ 85 h 281"/>
                  <a:gd name="T54" fmla="*/ 24 w 282"/>
                  <a:gd name="T55" fmla="*/ 62 h 281"/>
                  <a:gd name="T56" fmla="*/ 41 w 282"/>
                  <a:gd name="T57" fmla="*/ 40 h 281"/>
                  <a:gd name="T58" fmla="*/ 62 w 282"/>
                  <a:gd name="T59" fmla="*/ 23 h 281"/>
                  <a:gd name="T60" fmla="*/ 86 w 282"/>
                  <a:gd name="T61" fmla="*/ 10 h 281"/>
                  <a:gd name="T62" fmla="*/ 112 w 282"/>
                  <a:gd name="T63" fmla="*/ 2 h 281"/>
                  <a:gd name="T64" fmla="*/ 140 w 282"/>
                  <a:gd name="T6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2" h="281">
                    <a:moveTo>
                      <a:pt x="140" y="0"/>
                    </a:moveTo>
                    <a:lnTo>
                      <a:pt x="169" y="2"/>
                    </a:lnTo>
                    <a:lnTo>
                      <a:pt x="195" y="10"/>
                    </a:lnTo>
                    <a:lnTo>
                      <a:pt x="220" y="23"/>
                    </a:lnTo>
                    <a:lnTo>
                      <a:pt x="240" y="40"/>
                    </a:lnTo>
                    <a:lnTo>
                      <a:pt x="258" y="62"/>
                    </a:lnTo>
                    <a:lnTo>
                      <a:pt x="271" y="85"/>
                    </a:lnTo>
                    <a:lnTo>
                      <a:pt x="279" y="112"/>
                    </a:lnTo>
                    <a:lnTo>
                      <a:pt x="282" y="140"/>
                    </a:lnTo>
                    <a:lnTo>
                      <a:pt x="279" y="169"/>
                    </a:lnTo>
                    <a:lnTo>
                      <a:pt x="271" y="195"/>
                    </a:lnTo>
                    <a:lnTo>
                      <a:pt x="258" y="219"/>
                    </a:lnTo>
                    <a:lnTo>
                      <a:pt x="240" y="240"/>
                    </a:lnTo>
                    <a:lnTo>
                      <a:pt x="220" y="257"/>
                    </a:lnTo>
                    <a:lnTo>
                      <a:pt x="195" y="271"/>
                    </a:lnTo>
                    <a:lnTo>
                      <a:pt x="169" y="279"/>
                    </a:lnTo>
                    <a:lnTo>
                      <a:pt x="140" y="281"/>
                    </a:lnTo>
                    <a:lnTo>
                      <a:pt x="112" y="279"/>
                    </a:lnTo>
                    <a:lnTo>
                      <a:pt x="86" y="271"/>
                    </a:lnTo>
                    <a:lnTo>
                      <a:pt x="62" y="257"/>
                    </a:lnTo>
                    <a:lnTo>
                      <a:pt x="41" y="240"/>
                    </a:lnTo>
                    <a:lnTo>
                      <a:pt x="24" y="219"/>
                    </a:lnTo>
                    <a:lnTo>
                      <a:pt x="11" y="195"/>
                    </a:lnTo>
                    <a:lnTo>
                      <a:pt x="3" y="169"/>
                    </a:lnTo>
                    <a:lnTo>
                      <a:pt x="0" y="140"/>
                    </a:lnTo>
                    <a:lnTo>
                      <a:pt x="3" y="112"/>
                    </a:lnTo>
                    <a:lnTo>
                      <a:pt x="11" y="85"/>
                    </a:lnTo>
                    <a:lnTo>
                      <a:pt x="24" y="62"/>
                    </a:lnTo>
                    <a:lnTo>
                      <a:pt x="41" y="40"/>
                    </a:lnTo>
                    <a:lnTo>
                      <a:pt x="62" y="23"/>
                    </a:lnTo>
                    <a:lnTo>
                      <a:pt x="86" y="10"/>
                    </a:lnTo>
                    <a:lnTo>
                      <a:pt x="112" y="2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7" name="Freeform 14"/>
              <p:cNvSpPr/>
              <p:nvPr/>
            </p:nvSpPr>
            <p:spPr bwMode="auto">
              <a:xfrm>
                <a:off x="13839825" y="-968375"/>
                <a:ext cx="61913" cy="39688"/>
              </a:xfrm>
              <a:custGeom>
                <a:avLst/>
                <a:gdLst>
                  <a:gd name="T0" fmla="*/ 312 w 392"/>
                  <a:gd name="T1" fmla="*/ 0 h 246"/>
                  <a:gd name="T2" fmla="*/ 331 w 392"/>
                  <a:gd name="T3" fmla="*/ 3 h 246"/>
                  <a:gd name="T4" fmla="*/ 347 w 392"/>
                  <a:gd name="T5" fmla="*/ 10 h 246"/>
                  <a:gd name="T6" fmla="*/ 360 w 392"/>
                  <a:gd name="T7" fmla="*/ 21 h 246"/>
                  <a:gd name="T8" fmla="*/ 371 w 392"/>
                  <a:gd name="T9" fmla="*/ 36 h 246"/>
                  <a:gd name="T10" fmla="*/ 379 w 392"/>
                  <a:gd name="T11" fmla="*/ 54 h 246"/>
                  <a:gd name="T12" fmla="*/ 390 w 392"/>
                  <a:gd name="T13" fmla="*/ 103 h 246"/>
                  <a:gd name="T14" fmla="*/ 392 w 392"/>
                  <a:gd name="T15" fmla="*/ 121 h 246"/>
                  <a:gd name="T16" fmla="*/ 389 w 392"/>
                  <a:gd name="T17" fmla="*/ 139 h 246"/>
                  <a:gd name="T18" fmla="*/ 382 w 392"/>
                  <a:gd name="T19" fmla="*/ 156 h 246"/>
                  <a:gd name="T20" fmla="*/ 369 w 392"/>
                  <a:gd name="T21" fmla="*/ 170 h 246"/>
                  <a:gd name="T22" fmla="*/ 355 w 392"/>
                  <a:gd name="T23" fmla="*/ 180 h 246"/>
                  <a:gd name="T24" fmla="*/ 338 w 392"/>
                  <a:gd name="T25" fmla="*/ 187 h 246"/>
                  <a:gd name="T26" fmla="*/ 98 w 392"/>
                  <a:gd name="T27" fmla="*/ 244 h 246"/>
                  <a:gd name="T28" fmla="*/ 78 w 392"/>
                  <a:gd name="T29" fmla="*/ 246 h 246"/>
                  <a:gd name="T30" fmla="*/ 61 w 392"/>
                  <a:gd name="T31" fmla="*/ 243 h 246"/>
                  <a:gd name="T32" fmla="*/ 45 w 392"/>
                  <a:gd name="T33" fmla="*/ 236 h 246"/>
                  <a:gd name="T34" fmla="*/ 30 w 392"/>
                  <a:gd name="T35" fmla="*/ 225 h 246"/>
                  <a:gd name="T36" fmla="*/ 19 w 392"/>
                  <a:gd name="T37" fmla="*/ 210 h 246"/>
                  <a:gd name="T38" fmla="*/ 13 w 392"/>
                  <a:gd name="T39" fmla="*/ 192 h 246"/>
                  <a:gd name="T40" fmla="*/ 1 w 392"/>
                  <a:gd name="T41" fmla="*/ 144 h 246"/>
                  <a:gd name="T42" fmla="*/ 0 w 392"/>
                  <a:gd name="T43" fmla="*/ 125 h 246"/>
                  <a:gd name="T44" fmla="*/ 2 w 392"/>
                  <a:gd name="T45" fmla="*/ 107 h 246"/>
                  <a:gd name="T46" fmla="*/ 10 w 392"/>
                  <a:gd name="T47" fmla="*/ 91 h 246"/>
                  <a:gd name="T48" fmla="*/ 21 w 392"/>
                  <a:gd name="T49" fmla="*/ 76 h 246"/>
                  <a:gd name="T50" fmla="*/ 35 w 392"/>
                  <a:gd name="T51" fmla="*/ 66 h 246"/>
                  <a:gd name="T52" fmla="*/ 53 w 392"/>
                  <a:gd name="T53" fmla="*/ 59 h 246"/>
                  <a:gd name="T54" fmla="*/ 293 w 392"/>
                  <a:gd name="T55" fmla="*/ 2 h 246"/>
                  <a:gd name="T56" fmla="*/ 312 w 392"/>
                  <a:gd name="T57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" h="246">
                    <a:moveTo>
                      <a:pt x="312" y="0"/>
                    </a:moveTo>
                    <a:lnTo>
                      <a:pt x="331" y="3"/>
                    </a:lnTo>
                    <a:lnTo>
                      <a:pt x="347" y="10"/>
                    </a:lnTo>
                    <a:lnTo>
                      <a:pt x="360" y="21"/>
                    </a:lnTo>
                    <a:lnTo>
                      <a:pt x="371" y="36"/>
                    </a:lnTo>
                    <a:lnTo>
                      <a:pt x="379" y="54"/>
                    </a:lnTo>
                    <a:lnTo>
                      <a:pt x="390" y="103"/>
                    </a:lnTo>
                    <a:lnTo>
                      <a:pt x="392" y="121"/>
                    </a:lnTo>
                    <a:lnTo>
                      <a:pt x="389" y="139"/>
                    </a:lnTo>
                    <a:lnTo>
                      <a:pt x="382" y="156"/>
                    </a:lnTo>
                    <a:lnTo>
                      <a:pt x="369" y="170"/>
                    </a:lnTo>
                    <a:lnTo>
                      <a:pt x="355" y="180"/>
                    </a:lnTo>
                    <a:lnTo>
                      <a:pt x="338" y="187"/>
                    </a:lnTo>
                    <a:lnTo>
                      <a:pt x="98" y="244"/>
                    </a:lnTo>
                    <a:lnTo>
                      <a:pt x="78" y="246"/>
                    </a:lnTo>
                    <a:lnTo>
                      <a:pt x="61" y="243"/>
                    </a:lnTo>
                    <a:lnTo>
                      <a:pt x="45" y="236"/>
                    </a:lnTo>
                    <a:lnTo>
                      <a:pt x="30" y="225"/>
                    </a:lnTo>
                    <a:lnTo>
                      <a:pt x="19" y="210"/>
                    </a:lnTo>
                    <a:lnTo>
                      <a:pt x="13" y="192"/>
                    </a:lnTo>
                    <a:lnTo>
                      <a:pt x="1" y="144"/>
                    </a:lnTo>
                    <a:lnTo>
                      <a:pt x="0" y="125"/>
                    </a:lnTo>
                    <a:lnTo>
                      <a:pt x="2" y="107"/>
                    </a:lnTo>
                    <a:lnTo>
                      <a:pt x="10" y="91"/>
                    </a:lnTo>
                    <a:lnTo>
                      <a:pt x="21" y="76"/>
                    </a:lnTo>
                    <a:lnTo>
                      <a:pt x="35" y="66"/>
                    </a:lnTo>
                    <a:lnTo>
                      <a:pt x="53" y="59"/>
                    </a:lnTo>
                    <a:lnTo>
                      <a:pt x="293" y="2"/>
                    </a:lnTo>
                    <a:lnTo>
                      <a:pt x="3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8" name="Freeform 15"/>
              <p:cNvSpPr/>
              <p:nvPr/>
            </p:nvSpPr>
            <p:spPr bwMode="auto">
              <a:xfrm>
                <a:off x="13442950" y="-1238250"/>
                <a:ext cx="101600" cy="41275"/>
              </a:xfrm>
              <a:custGeom>
                <a:avLst/>
                <a:gdLst>
                  <a:gd name="T0" fmla="*/ 64 w 637"/>
                  <a:gd name="T1" fmla="*/ 0 h 256"/>
                  <a:gd name="T2" fmla="*/ 82 w 637"/>
                  <a:gd name="T3" fmla="*/ 3 h 256"/>
                  <a:gd name="T4" fmla="*/ 97 w 637"/>
                  <a:gd name="T5" fmla="*/ 10 h 256"/>
                  <a:gd name="T6" fmla="*/ 109 w 637"/>
                  <a:gd name="T7" fmla="*/ 20 h 256"/>
                  <a:gd name="T8" fmla="*/ 119 w 637"/>
                  <a:gd name="T9" fmla="*/ 32 h 256"/>
                  <a:gd name="T10" fmla="*/ 127 w 637"/>
                  <a:gd name="T11" fmla="*/ 47 h 256"/>
                  <a:gd name="T12" fmla="*/ 129 w 637"/>
                  <a:gd name="T13" fmla="*/ 65 h 256"/>
                  <a:gd name="T14" fmla="*/ 129 w 637"/>
                  <a:gd name="T15" fmla="*/ 129 h 256"/>
                  <a:gd name="T16" fmla="*/ 508 w 637"/>
                  <a:gd name="T17" fmla="*/ 129 h 256"/>
                  <a:gd name="T18" fmla="*/ 508 w 637"/>
                  <a:gd name="T19" fmla="*/ 65 h 256"/>
                  <a:gd name="T20" fmla="*/ 511 w 637"/>
                  <a:gd name="T21" fmla="*/ 47 h 256"/>
                  <a:gd name="T22" fmla="*/ 518 w 637"/>
                  <a:gd name="T23" fmla="*/ 32 h 256"/>
                  <a:gd name="T24" fmla="*/ 528 w 637"/>
                  <a:gd name="T25" fmla="*/ 20 h 256"/>
                  <a:gd name="T26" fmla="*/ 541 w 637"/>
                  <a:gd name="T27" fmla="*/ 10 h 256"/>
                  <a:gd name="T28" fmla="*/ 556 w 637"/>
                  <a:gd name="T29" fmla="*/ 3 h 256"/>
                  <a:gd name="T30" fmla="*/ 573 w 637"/>
                  <a:gd name="T31" fmla="*/ 0 h 256"/>
                  <a:gd name="T32" fmla="*/ 590 w 637"/>
                  <a:gd name="T33" fmla="*/ 3 h 256"/>
                  <a:gd name="T34" fmla="*/ 605 w 637"/>
                  <a:gd name="T35" fmla="*/ 10 h 256"/>
                  <a:gd name="T36" fmla="*/ 618 w 637"/>
                  <a:gd name="T37" fmla="*/ 20 h 256"/>
                  <a:gd name="T38" fmla="*/ 629 w 637"/>
                  <a:gd name="T39" fmla="*/ 32 h 256"/>
                  <a:gd name="T40" fmla="*/ 635 w 637"/>
                  <a:gd name="T41" fmla="*/ 47 h 256"/>
                  <a:gd name="T42" fmla="*/ 637 w 637"/>
                  <a:gd name="T43" fmla="*/ 65 h 256"/>
                  <a:gd name="T44" fmla="*/ 637 w 637"/>
                  <a:gd name="T45" fmla="*/ 193 h 256"/>
                  <a:gd name="T46" fmla="*/ 635 w 637"/>
                  <a:gd name="T47" fmla="*/ 209 h 256"/>
                  <a:gd name="T48" fmla="*/ 629 w 637"/>
                  <a:gd name="T49" fmla="*/ 224 h 256"/>
                  <a:gd name="T50" fmla="*/ 618 w 637"/>
                  <a:gd name="T51" fmla="*/ 238 h 256"/>
                  <a:gd name="T52" fmla="*/ 605 w 637"/>
                  <a:gd name="T53" fmla="*/ 248 h 256"/>
                  <a:gd name="T54" fmla="*/ 590 w 637"/>
                  <a:gd name="T55" fmla="*/ 254 h 256"/>
                  <a:gd name="T56" fmla="*/ 573 w 637"/>
                  <a:gd name="T57" fmla="*/ 256 h 256"/>
                  <a:gd name="T58" fmla="*/ 64 w 637"/>
                  <a:gd name="T59" fmla="*/ 256 h 256"/>
                  <a:gd name="T60" fmla="*/ 47 w 637"/>
                  <a:gd name="T61" fmla="*/ 254 h 256"/>
                  <a:gd name="T62" fmla="*/ 32 w 637"/>
                  <a:gd name="T63" fmla="*/ 248 h 256"/>
                  <a:gd name="T64" fmla="*/ 20 w 637"/>
                  <a:gd name="T65" fmla="*/ 238 h 256"/>
                  <a:gd name="T66" fmla="*/ 9 w 637"/>
                  <a:gd name="T67" fmla="*/ 224 h 256"/>
                  <a:gd name="T68" fmla="*/ 2 w 637"/>
                  <a:gd name="T69" fmla="*/ 209 h 256"/>
                  <a:gd name="T70" fmla="*/ 0 w 637"/>
                  <a:gd name="T71" fmla="*/ 193 h 256"/>
                  <a:gd name="T72" fmla="*/ 0 w 637"/>
                  <a:gd name="T73" fmla="*/ 65 h 256"/>
                  <a:gd name="T74" fmla="*/ 2 w 637"/>
                  <a:gd name="T75" fmla="*/ 47 h 256"/>
                  <a:gd name="T76" fmla="*/ 9 w 637"/>
                  <a:gd name="T77" fmla="*/ 32 h 256"/>
                  <a:gd name="T78" fmla="*/ 20 w 637"/>
                  <a:gd name="T79" fmla="*/ 20 h 256"/>
                  <a:gd name="T80" fmla="*/ 32 w 637"/>
                  <a:gd name="T81" fmla="*/ 10 h 256"/>
                  <a:gd name="T82" fmla="*/ 47 w 637"/>
                  <a:gd name="T83" fmla="*/ 3 h 256"/>
                  <a:gd name="T84" fmla="*/ 64 w 637"/>
                  <a:gd name="T85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37" h="256">
                    <a:moveTo>
                      <a:pt x="64" y="0"/>
                    </a:moveTo>
                    <a:lnTo>
                      <a:pt x="82" y="3"/>
                    </a:lnTo>
                    <a:lnTo>
                      <a:pt x="97" y="10"/>
                    </a:lnTo>
                    <a:lnTo>
                      <a:pt x="109" y="20"/>
                    </a:lnTo>
                    <a:lnTo>
                      <a:pt x="119" y="32"/>
                    </a:lnTo>
                    <a:lnTo>
                      <a:pt x="127" y="47"/>
                    </a:lnTo>
                    <a:lnTo>
                      <a:pt x="129" y="65"/>
                    </a:lnTo>
                    <a:lnTo>
                      <a:pt x="129" y="129"/>
                    </a:lnTo>
                    <a:lnTo>
                      <a:pt x="508" y="129"/>
                    </a:lnTo>
                    <a:lnTo>
                      <a:pt x="508" y="65"/>
                    </a:lnTo>
                    <a:lnTo>
                      <a:pt x="511" y="47"/>
                    </a:lnTo>
                    <a:lnTo>
                      <a:pt x="518" y="32"/>
                    </a:lnTo>
                    <a:lnTo>
                      <a:pt x="528" y="20"/>
                    </a:lnTo>
                    <a:lnTo>
                      <a:pt x="541" y="10"/>
                    </a:lnTo>
                    <a:lnTo>
                      <a:pt x="556" y="3"/>
                    </a:lnTo>
                    <a:lnTo>
                      <a:pt x="573" y="0"/>
                    </a:lnTo>
                    <a:lnTo>
                      <a:pt x="590" y="3"/>
                    </a:lnTo>
                    <a:lnTo>
                      <a:pt x="605" y="10"/>
                    </a:lnTo>
                    <a:lnTo>
                      <a:pt x="618" y="20"/>
                    </a:lnTo>
                    <a:lnTo>
                      <a:pt x="629" y="32"/>
                    </a:lnTo>
                    <a:lnTo>
                      <a:pt x="635" y="47"/>
                    </a:lnTo>
                    <a:lnTo>
                      <a:pt x="637" y="65"/>
                    </a:lnTo>
                    <a:lnTo>
                      <a:pt x="637" y="193"/>
                    </a:lnTo>
                    <a:lnTo>
                      <a:pt x="635" y="209"/>
                    </a:lnTo>
                    <a:lnTo>
                      <a:pt x="629" y="224"/>
                    </a:lnTo>
                    <a:lnTo>
                      <a:pt x="618" y="238"/>
                    </a:lnTo>
                    <a:lnTo>
                      <a:pt x="605" y="248"/>
                    </a:lnTo>
                    <a:lnTo>
                      <a:pt x="590" y="254"/>
                    </a:lnTo>
                    <a:lnTo>
                      <a:pt x="573" y="256"/>
                    </a:lnTo>
                    <a:lnTo>
                      <a:pt x="64" y="256"/>
                    </a:lnTo>
                    <a:lnTo>
                      <a:pt x="47" y="254"/>
                    </a:lnTo>
                    <a:lnTo>
                      <a:pt x="32" y="248"/>
                    </a:lnTo>
                    <a:lnTo>
                      <a:pt x="20" y="238"/>
                    </a:lnTo>
                    <a:lnTo>
                      <a:pt x="9" y="224"/>
                    </a:lnTo>
                    <a:lnTo>
                      <a:pt x="2" y="209"/>
                    </a:lnTo>
                    <a:lnTo>
                      <a:pt x="0" y="193"/>
                    </a:lnTo>
                    <a:lnTo>
                      <a:pt x="0" y="65"/>
                    </a:lnTo>
                    <a:lnTo>
                      <a:pt x="2" y="47"/>
                    </a:lnTo>
                    <a:lnTo>
                      <a:pt x="9" y="32"/>
                    </a:lnTo>
                    <a:lnTo>
                      <a:pt x="20" y="20"/>
                    </a:lnTo>
                    <a:lnTo>
                      <a:pt x="32" y="10"/>
                    </a:lnTo>
                    <a:lnTo>
                      <a:pt x="47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49" name="Freeform 16"/>
              <p:cNvSpPr/>
              <p:nvPr/>
            </p:nvSpPr>
            <p:spPr bwMode="auto">
              <a:xfrm>
                <a:off x="13625513" y="-1338263"/>
                <a:ext cx="101600" cy="41275"/>
              </a:xfrm>
              <a:custGeom>
                <a:avLst/>
                <a:gdLst>
                  <a:gd name="T0" fmla="*/ 64 w 636"/>
                  <a:gd name="T1" fmla="*/ 0 h 257"/>
                  <a:gd name="T2" fmla="*/ 81 w 636"/>
                  <a:gd name="T3" fmla="*/ 2 h 257"/>
                  <a:gd name="T4" fmla="*/ 96 w 636"/>
                  <a:gd name="T5" fmla="*/ 9 h 257"/>
                  <a:gd name="T6" fmla="*/ 109 w 636"/>
                  <a:gd name="T7" fmla="*/ 20 h 257"/>
                  <a:gd name="T8" fmla="*/ 119 w 636"/>
                  <a:gd name="T9" fmla="*/ 32 h 257"/>
                  <a:gd name="T10" fmla="*/ 126 w 636"/>
                  <a:gd name="T11" fmla="*/ 47 h 257"/>
                  <a:gd name="T12" fmla="*/ 128 w 636"/>
                  <a:gd name="T13" fmla="*/ 64 h 257"/>
                  <a:gd name="T14" fmla="*/ 128 w 636"/>
                  <a:gd name="T15" fmla="*/ 129 h 257"/>
                  <a:gd name="T16" fmla="*/ 508 w 636"/>
                  <a:gd name="T17" fmla="*/ 129 h 257"/>
                  <a:gd name="T18" fmla="*/ 508 w 636"/>
                  <a:gd name="T19" fmla="*/ 64 h 257"/>
                  <a:gd name="T20" fmla="*/ 511 w 636"/>
                  <a:gd name="T21" fmla="*/ 47 h 257"/>
                  <a:gd name="T22" fmla="*/ 517 w 636"/>
                  <a:gd name="T23" fmla="*/ 32 h 257"/>
                  <a:gd name="T24" fmla="*/ 527 w 636"/>
                  <a:gd name="T25" fmla="*/ 20 h 257"/>
                  <a:gd name="T26" fmla="*/ 540 w 636"/>
                  <a:gd name="T27" fmla="*/ 9 h 257"/>
                  <a:gd name="T28" fmla="*/ 556 w 636"/>
                  <a:gd name="T29" fmla="*/ 2 h 257"/>
                  <a:gd name="T30" fmla="*/ 572 w 636"/>
                  <a:gd name="T31" fmla="*/ 0 h 257"/>
                  <a:gd name="T32" fmla="*/ 589 w 636"/>
                  <a:gd name="T33" fmla="*/ 2 h 257"/>
                  <a:gd name="T34" fmla="*/ 605 w 636"/>
                  <a:gd name="T35" fmla="*/ 9 h 257"/>
                  <a:gd name="T36" fmla="*/ 618 w 636"/>
                  <a:gd name="T37" fmla="*/ 20 h 257"/>
                  <a:gd name="T38" fmla="*/ 628 w 636"/>
                  <a:gd name="T39" fmla="*/ 32 h 257"/>
                  <a:gd name="T40" fmla="*/ 634 w 636"/>
                  <a:gd name="T41" fmla="*/ 47 h 257"/>
                  <a:gd name="T42" fmla="*/ 636 w 636"/>
                  <a:gd name="T43" fmla="*/ 64 h 257"/>
                  <a:gd name="T44" fmla="*/ 636 w 636"/>
                  <a:gd name="T45" fmla="*/ 193 h 257"/>
                  <a:gd name="T46" fmla="*/ 634 w 636"/>
                  <a:gd name="T47" fmla="*/ 209 h 257"/>
                  <a:gd name="T48" fmla="*/ 628 w 636"/>
                  <a:gd name="T49" fmla="*/ 224 h 257"/>
                  <a:gd name="T50" fmla="*/ 618 w 636"/>
                  <a:gd name="T51" fmla="*/ 237 h 257"/>
                  <a:gd name="T52" fmla="*/ 605 w 636"/>
                  <a:gd name="T53" fmla="*/ 248 h 257"/>
                  <a:gd name="T54" fmla="*/ 589 w 636"/>
                  <a:gd name="T55" fmla="*/ 254 h 257"/>
                  <a:gd name="T56" fmla="*/ 572 w 636"/>
                  <a:gd name="T57" fmla="*/ 257 h 257"/>
                  <a:gd name="T58" fmla="*/ 64 w 636"/>
                  <a:gd name="T59" fmla="*/ 257 h 257"/>
                  <a:gd name="T60" fmla="*/ 47 w 636"/>
                  <a:gd name="T61" fmla="*/ 254 h 257"/>
                  <a:gd name="T62" fmla="*/ 31 w 636"/>
                  <a:gd name="T63" fmla="*/ 248 h 257"/>
                  <a:gd name="T64" fmla="*/ 18 w 636"/>
                  <a:gd name="T65" fmla="*/ 237 h 257"/>
                  <a:gd name="T66" fmla="*/ 9 w 636"/>
                  <a:gd name="T67" fmla="*/ 224 h 257"/>
                  <a:gd name="T68" fmla="*/ 2 w 636"/>
                  <a:gd name="T69" fmla="*/ 209 h 257"/>
                  <a:gd name="T70" fmla="*/ 0 w 636"/>
                  <a:gd name="T71" fmla="*/ 193 h 257"/>
                  <a:gd name="T72" fmla="*/ 0 w 636"/>
                  <a:gd name="T73" fmla="*/ 64 h 257"/>
                  <a:gd name="T74" fmla="*/ 2 w 636"/>
                  <a:gd name="T75" fmla="*/ 47 h 257"/>
                  <a:gd name="T76" fmla="*/ 9 w 636"/>
                  <a:gd name="T77" fmla="*/ 32 h 257"/>
                  <a:gd name="T78" fmla="*/ 18 w 636"/>
                  <a:gd name="T79" fmla="*/ 20 h 257"/>
                  <a:gd name="T80" fmla="*/ 31 w 636"/>
                  <a:gd name="T81" fmla="*/ 9 h 257"/>
                  <a:gd name="T82" fmla="*/ 47 w 636"/>
                  <a:gd name="T83" fmla="*/ 2 h 257"/>
                  <a:gd name="T84" fmla="*/ 64 w 636"/>
                  <a:gd name="T85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36" h="257">
                    <a:moveTo>
                      <a:pt x="64" y="0"/>
                    </a:moveTo>
                    <a:lnTo>
                      <a:pt x="81" y="2"/>
                    </a:lnTo>
                    <a:lnTo>
                      <a:pt x="96" y="9"/>
                    </a:lnTo>
                    <a:lnTo>
                      <a:pt x="109" y="20"/>
                    </a:lnTo>
                    <a:lnTo>
                      <a:pt x="119" y="32"/>
                    </a:lnTo>
                    <a:lnTo>
                      <a:pt x="126" y="47"/>
                    </a:lnTo>
                    <a:lnTo>
                      <a:pt x="128" y="64"/>
                    </a:lnTo>
                    <a:lnTo>
                      <a:pt x="128" y="129"/>
                    </a:lnTo>
                    <a:lnTo>
                      <a:pt x="508" y="129"/>
                    </a:lnTo>
                    <a:lnTo>
                      <a:pt x="508" y="64"/>
                    </a:lnTo>
                    <a:lnTo>
                      <a:pt x="511" y="47"/>
                    </a:lnTo>
                    <a:lnTo>
                      <a:pt x="517" y="32"/>
                    </a:lnTo>
                    <a:lnTo>
                      <a:pt x="527" y="20"/>
                    </a:lnTo>
                    <a:lnTo>
                      <a:pt x="540" y="9"/>
                    </a:lnTo>
                    <a:lnTo>
                      <a:pt x="556" y="2"/>
                    </a:lnTo>
                    <a:lnTo>
                      <a:pt x="572" y="0"/>
                    </a:lnTo>
                    <a:lnTo>
                      <a:pt x="589" y="2"/>
                    </a:lnTo>
                    <a:lnTo>
                      <a:pt x="605" y="9"/>
                    </a:lnTo>
                    <a:lnTo>
                      <a:pt x="618" y="20"/>
                    </a:lnTo>
                    <a:lnTo>
                      <a:pt x="628" y="32"/>
                    </a:lnTo>
                    <a:lnTo>
                      <a:pt x="634" y="47"/>
                    </a:lnTo>
                    <a:lnTo>
                      <a:pt x="636" y="64"/>
                    </a:lnTo>
                    <a:lnTo>
                      <a:pt x="636" y="193"/>
                    </a:lnTo>
                    <a:lnTo>
                      <a:pt x="634" y="209"/>
                    </a:lnTo>
                    <a:lnTo>
                      <a:pt x="628" y="224"/>
                    </a:lnTo>
                    <a:lnTo>
                      <a:pt x="618" y="237"/>
                    </a:lnTo>
                    <a:lnTo>
                      <a:pt x="605" y="248"/>
                    </a:lnTo>
                    <a:lnTo>
                      <a:pt x="589" y="254"/>
                    </a:lnTo>
                    <a:lnTo>
                      <a:pt x="572" y="257"/>
                    </a:lnTo>
                    <a:lnTo>
                      <a:pt x="64" y="257"/>
                    </a:lnTo>
                    <a:lnTo>
                      <a:pt x="47" y="254"/>
                    </a:lnTo>
                    <a:lnTo>
                      <a:pt x="31" y="248"/>
                    </a:lnTo>
                    <a:lnTo>
                      <a:pt x="18" y="237"/>
                    </a:lnTo>
                    <a:lnTo>
                      <a:pt x="9" y="224"/>
                    </a:lnTo>
                    <a:lnTo>
                      <a:pt x="2" y="209"/>
                    </a:lnTo>
                    <a:lnTo>
                      <a:pt x="0" y="193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9" y="32"/>
                    </a:lnTo>
                    <a:lnTo>
                      <a:pt x="18" y="20"/>
                    </a:lnTo>
                    <a:lnTo>
                      <a:pt x="31" y="9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</p:grpSp>
      <p:grpSp>
        <p:nvGrpSpPr>
          <p:cNvPr id="50" name="101 Grupo"/>
          <p:cNvGrpSpPr/>
          <p:nvPr/>
        </p:nvGrpSpPr>
        <p:grpSpPr>
          <a:xfrm>
            <a:off x="7261886" y="4435671"/>
            <a:ext cx="899896" cy="899896"/>
            <a:chOff x="17458379" y="9537180"/>
            <a:chExt cx="1800000" cy="1800000"/>
          </a:xfrm>
        </p:grpSpPr>
        <p:sp>
          <p:nvSpPr>
            <p:cNvPr id="51" name="55 Elipse"/>
            <p:cNvSpPr>
              <a:spLocks noChangeAspect="1"/>
            </p:cNvSpPr>
            <p:nvPr/>
          </p:nvSpPr>
          <p:spPr bwMode="auto">
            <a:xfrm>
              <a:off x="17458379" y="9537180"/>
              <a:ext cx="1800000" cy="180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  <p:grpSp>
          <p:nvGrpSpPr>
            <p:cNvPr id="52" name="98 Grupo"/>
            <p:cNvGrpSpPr/>
            <p:nvPr/>
          </p:nvGrpSpPr>
          <p:grpSpPr>
            <a:xfrm>
              <a:off x="17967756" y="10229443"/>
              <a:ext cx="781246" cy="415474"/>
              <a:chOff x="14243050" y="-1187450"/>
              <a:chExt cx="547688" cy="279400"/>
            </a:xfrm>
            <a:solidFill>
              <a:schemeClr val="bg1"/>
            </a:solidFill>
          </p:grpSpPr>
          <p:sp>
            <p:nvSpPr>
              <p:cNvPr id="53" name="Freeform 21"/>
              <p:cNvSpPr/>
              <p:nvPr/>
            </p:nvSpPr>
            <p:spPr bwMode="auto">
              <a:xfrm>
                <a:off x="14243050" y="-1187450"/>
                <a:ext cx="461963" cy="279400"/>
              </a:xfrm>
              <a:custGeom>
                <a:avLst/>
                <a:gdLst>
                  <a:gd name="T0" fmla="*/ 2847 w 2911"/>
                  <a:gd name="T1" fmla="*/ 0 h 1759"/>
                  <a:gd name="T2" fmla="*/ 2885 w 2911"/>
                  <a:gd name="T3" fmla="*/ 13 h 1759"/>
                  <a:gd name="T4" fmla="*/ 2908 w 2911"/>
                  <a:gd name="T5" fmla="*/ 44 h 1759"/>
                  <a:gd name="T6" fmla="*/ 2911 w 2911"/>
                  <a:gd name="T7" fmla="*/ 383 h 1759"/>
                  <a:gd name="T8" fmla="*/ 2901 w 2911"/>
                  <a:gd name="T9" fmla="*/ 416 h 1759"/>
                  <a:gd name="T10" fmla="*/ 2852 w 2911"/>
                  <a:gd name="T11" fmla="*/ 468 h 1759"/>
                  <a:gd name="T12" fmla="*/ 2787 w 2911"/>
                  <a:gd name="T13" fmla="*/ 551 h 1759"/>
                  <a:gd name="T14" fmla="*/ 2738 w 2911"/>
                  <a:gd name="T15" fmla="*/ 644 h 1759"/>
                  <a:gd name="T16" fmla="*/ 2711 w 2911"/>
                  <a:gd name="T17" fmla="*/ 709 h 1759"/>
                  <a:gd name="T18" fmla="*/ 2687 w 2911"/>
                  <a:gd name="T19" fmla="*/ 731 h 1759"/>
                  <a:gd name="T20" fmla="*/ 2655 w 2911"/>
                  <a:gd name="T21" fmla="*/ 738 h 1759"/>
                  <a:gd name="T22" fmla="*/ 2623 w 2911"/>
                  <a:gd name="T23" fmla="*/ 727 h 1759"/>
                  <a:gd name="T24" fmla="*/ 2602 w 2911"/>
                  <a:gd name="T25" fmla="*/ 703 h 1759"/>
                  <a:gd name="T26" fmla="*/ 2594 w 2911"/>
                  <a:gd name="T27" fmla="*/ 671 h 1759"/>
                  <a:gd name="T28" fmla="*/ 2618 w 2911"/>
                  <a:gd name="T29" fmla="*/ 599 h 1759"/>
                  <a:gd name="T30" fmla="*/ 2672 w 2911"/>
                  <a:gd name="T31" fmla="*/ 494 h 1759"/>
                  <a:gd name="T32" fmla="*/ 2742 w 2911"/>
                  <a:gd name="T33" fmla="*/ 399 h 1759"/>
                  <a:gd name="T34" fmla="*/ 2783 w 2911"/>
                  <a:gd name="T35" fmla="*/ 128 h 1759"/>
                  <a:gd name="T36" fmla="*/ 128 w 2911"/>
                  <a:gd name="T37" fmla="*/ 1632 h 1759"/>
                  <a:gd name="T38" fmla="*/ 2783 w 2911"/>
                  <a:gd name="T39" fmla="*/ 1405 h 1759"/>
                  <a:gd name="T40" fmla="*/ 2708 w 2911"/>
                  <a:gd name="T41" fmla="*/ 1318 h 1759"/>
                  <a:gd name="T42" fmla="*/ 2647 w 2911"/>
                  <a:gd name="T43" fmla="*/ 1222 h 1759"/>
                  <a:gd name="T44" fmla="*/ 2603 w 2911"/>
                  <a:gd name="T45" fmla="*/ 1119 h 1759"/>
                  <a:gd name="T46" fmla="*/ 2599 w 2911"/>
                  <a:gd name="T47" fmla="*/ 1086 h 1759"/>
                  <a:gd name="T48" fmla="*/ 2614 w 2911"/>
                  <a:gd name="T49" fmla="*/ 1057 h 1759"/>
                  <a:gd name="T50" fmla="*/ 2642 w 2911"/>
                  <a:gd name="T51" fmla="*/ 1038 h 1759"/>
                  <a:gd name="T52" fmla="*/ 2675 w 2911"/>
                  <a:gd name="T53" fmla="*/ 1036 h 1759"/>
                  <a:gd name="T54" fmla="*/ 2704 w 2911"/>
                  <a:gd name="T55" fmla="*/ 1050 h 1759"/>
                  <a:gd name="T56" fmla="*/ 2723 w 2911"/>
                  <a:gd name="T57" fmla="*/ 1077 h 1759"/>
                  <a:gd name="T58" fmla="*/ 2764 w 2911"/>
                  <a:gd name="T59" fmla="*/ 1169 h 1759"/>
                  <a:gd name="T60" fmla="*/ 2820 w 2911"/>
                  <a:gd name="T61" fmla="*/ 1254 h 1759"/>
                  <a:gd name="T62" fmla="*/ 2891 w 2911"/>
                  <a:gd name="T63" fmla="*/ 1329 h 1759"/>
                  <a:gd name="T64" fmla="*/ 2909 w 2911"/>
                  <a:gd name="T65" fmla="*/ 1359 h 1759"/>
                  <a:gd name="T66" fmla="*/ 2911 w 2911"/>
                  <a:gd name="T67" fmla="*/ 1696 h 1759"/>
                  <a:gd name="T68" fmla="*/ 2902 w 2911"/>
                  <a:gd name="T69" fmla="*/ 1728 h 1759"/>
                  <a:gd name="T70" fmla="*/ 2880 w 2911"/>
                  <a:gd name="T71" fmla="*/ 1750 h 1759"/>
                  <a:gd name="T72" fmla="*/ 2847 w 2911"/>
                  <a:gd name="T73" fmla="*/ 1759 h 1759"/>
                  <a:gd name="T74" fmla="*/ 44 w 2911"/>
                  <a:gd name="T75" fmla="*/ 1756 h 1759"/>
                  <a:gd name="T76" fmla="*/ 13 w 2911"/>
                  <a:gd name="T77" fmla="*/ 1733 h 1759"/>
                  <a:gd name="T78" fmla="*/ 0 w 2911"/>
                  <a:gd name="T79" fmla="*/ 1696 h 1759"/>
                  <a:gd name="T80" fmla="*/ 3 w 2911"/>
                  <a:gd name="T81" fmla="*/ 44 h 1759"/>
                  <a:gd name="T82" fmla="*/ 27 w 2911"/>
                  <a:gd name="T83" fmla="*/ 13 h 1759"/>
                  <a:gd name="T84" fmla="*/ 64 w 2911"/>
                  <a:gd name="T85" fmla="*/ 0 h 1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1" h="1759">
                    <a:moveTo>
                      <a:pt x="64" y="0"/>
                    </a:moveTo>
                    <a:lnTo>
                      <a:pt x="2847" y="0"/>
                    </a:lnTo>
                    <a:lnTo>
                      <a:pt x="2867" y="3"/>
                    </a:lnTo>
                    <a:lnTo>
                      <a:pt x="2885" y="13"/>
                    </a:lnTo>
                    <a:lnTo>
                      <a:pt x="2899" y="27"/>
                    </a:lnTo>
                    <a:lnTo>
                      <a:pt x="2908" y="44"/>
                    </a:lnTo>
                    <a:lnTo>
                      <a:pt x="2911" y="64"/>
                    </a:lnTo>
                    <a:lnTo>
                      <a:pt x="2911" y="383"/>
                    </a:lnTo>
                    <a:lnTo>
                      <a:pt x="2909" y="400"/>
                    </a:lnTo>
                    <a:lnTo>
                      <a:pt x="2901" y="416"/>
                    </a:lnTo>
                    <a:lnTo>
                      <a:pt x="2891" y="430"/>
                    </a:lnTo>
                    <a:lnTo>
                      <a:pt x="2852" y="468"/>
                    </a:lnTo>
                    <a:lnTo>
                      <a:pt x="2818" y="509"/>
                    </a:lnTo>
                    <a:lnTo>
                      <a:pt x="2787" y="551"/>
                    </a:lnTo>
                    <a:lnTo>
                      <a:pt x="2761" y="597"/>
                    </a:lnTo>
                    <a:lnTo>
                      <a:pt x="2738" y="644"/>
                    </a:lnTo>
                    <a:lnTo>
                      <a:pt x="2719" y="693"/>
                    </a:lnTo>
                    <a:lnTo>
                      <a:pt x="2711" y="709"/>
                    </a:lnTo>
                    <a:lnTo>
                      <a:pt x="2701" y="722"/>
                    </a:lnTo>
                    <a:lnTo>
                      <a:pt x="2687" y="731"/>
                    </a:lnTo>
                    <a:lnTo>
                      <a:pt x="2672" y="737"/>
                    </a:lnTo>
                    <a:lnTo>
                      <a:pt x="2655" y="738"/>
                    </a:lnTo>
                    <a:lnTo>
                      <a:pt x="2639" y="735"/>
                    </a:lnTo>
                    <a:lnTo>
                      <a:pt x="2623" y="727"/>
                    </a:lnTo>
                    <a:lnTo>
                      <a:pt x="2610" y="717"/>
                    </a:lnTo>
                    <a:lnTo>
                      <a:pt x="2602" y="703"/>
                    </a:lnTo>
                    <a:lnTo>
                      <a:pt x="2596" y="688"/>
                    </a:lnTo>
                    <a:lnTo>
                      <a:pt x="2594" y="671"/>
                    </a:lnTo>
                    <a:lnTo>
                      <a:pt x="2597" y="654"/>
                    </a:lnTo>
                    <a:lnTo>
                      <a:pt x="2618" y="599"/>
                    </a:lnTo>
                    <a:lnTo>
                      <a:pt x="2643" y="546"/>
                    </a:lnTo>
                    <a:lnTo>
                      <a:pt x="2672" y="494"/>
                    </a:lnTo>
                    <a:lnTo>
                      <a:pt x="2705" y="445"/>
                    </a:lnTo>
                    <a:lnTo>
                      <a:pt x="2742" y="399"/>
                    </a:lnTo>
                    <a:lnTo>
                      <a:pt x="2783" y="355"/>
                    </a:lnTo>
                    <a:lnTo>
                      <a:pt x="2783" y="128"/>
                    </a:lnTo>
                    <a:lnTo>
                      <a:pt x="128" y="128"/>
                    </a:lnTo>
                    <a:lnTo>
                      <a:pt x="128" y="1632"/>
                    </a:lnTo>
                    <a:lnTo>
                      <a:pt x="2783" y="1632"/>
                    </a:lnTo>
                    <a:lnTo>
                      <a:pt x="2783" y="1405"/>
                    </a:lnTo>
                    <a:lnTo>
                      <a:pt x="2743" y="1362"/>
                    </a:lnTo>
                    <a:lnTo>
                      <a:pt x="2708" y="1318"/>
                    </a:lnTo>
                    <a:lnTo>
                      <a:pt x="2676" y="1271"/>
                    </a:lnTo>
                    <a:lnTo>
                      <a:pt x="2647" y="1222"/>
                    </a:lnTo>
                    <a:lnTo>
                      <a:pt x="2623" y="1172"/>
                    </a:lnTo>
                    <a:lnTo>
                      <a:pt x="2603" y="1119"/>
                    </a:lnTo>
                    <a:lnTo>
                      <a:pt x="2598" y="1103"/>
                    </a:lnTo>
                    <a:lnTo>
                      <a:pt x="2599" y="1086"/>
                    </a:lnTo>
                    <a:lnTo>
                      <a:pt x="2605" y="1070"/>
                    </a:lnTo>
                    <a:lnTo>
                      <a:pt x="2614" y="1057"/>
                    </a:lnTo>
                    <a:lnTo>
                      <a:pt x="2626" y="1045"/>
                    </a:lnTo>
                    <a:lnTo>
                      <a:pt x="2642" y="1038"/>
                    </a:lnTo>
                    <a:lnTo>
                      <a:pt x="2658" y="1035"/>
                    </a:lnTo>
                    <a:lnTo>
                      <a:pt x="2675" y="1036"/>
                    </a:lnTo>
                    <a:lnTo>
                      <a:pt x="2690" y="1041"/>
                    </a:lnTo>
                    <a:lnTo>
                      <a:pt x="2704" y="1050"/>
                    </a:lnTo>
                    <a:lnTo>
                      <a:pt x="2715" y="1061"/>
                    </a:lnTo>
                    <a:lnTo>
                      <a:pt x="2723" y="1077"/>
                    </a:lnTo>
                    <a:lnTo>
                      <a:pt x="2741" y="1124"/>
                    </a:lnTo>
                    <a:lnTo>
                      <a:pt x="2764" y="1169"/>
                    </a:lnTo>
                    <a:lnTo>
                      <a:pt x="2790" y="1213"/>
                    </a:lnTo>
                    <a:lnTo>
                      <a:pt x="2820" y="1254"/>
                    </a:lnTo>
                    <a:lnTo>
                      <a:pt x="2853" y="1293"/>
                    </a:lnTo>
                    <a:lnTo>
                      <a:pt x="2891" y="1329"/>
                    </a:lnTo>
                    <a:lnTo>
                      <a:pt x="2901" y="1343"/>
                    </a:lnTo>
                    <a:lnTo>
                      <a:pt x="2909" y="1359"/>
                    </a:lnTo>
                    <a:lnTo>
                      <a:pt x="2911" y="1376"/>
                    </a:lnTo>
                    <a:lnTo>
                      <a:pt x="2911" y="1696"/>
                    </a:lnTo>
                    <a:lnTo>
                      <a:pt x="2909" y="1713"/>
                    </a:lnTo>
                    <a:lnTo>
                      <a:pt x="2902" y="1728"/>
                    </a:lnTo>
                    <a:lnTo>
                      <a:pt x="2893" y="1741"/>
                    </a:lnTo>
                    <a:lnTo>
                      <a:pt x="2880" y="1750"/>
                    </a:lnTo>
                    <a:lnTo>
                      <a:pt x="2864" y="1757"/>
                    </a:lnTo>
                    <a:lnTo>
                      <a:pt x="2847" y="1759"/>
                    </a:lnTo>
                    <a:lnTo>
                      <a:pt x="64" y="1759"/>
                    </a:lnTo>
                    <a:lnTo>
                      <a:pt x="44" y="1756"/>
                    </a:lnTo>
                    <a:lnTo>
                      <a:pt x="27" y="1747"/>
                    </a:lnTo>
                    <a:lnTo>
                      <a:pt x="13" y="1733"/>
                    </a:lnTo>
                    <a:lnTo>
                      <a:pt x="3" y="1716"/>
                    </a:lnTo>
                    <a:lnTo>
                      <a:pt x="0" y="1696"/>
                    </a:lnTo>
                    <a:lnTo>
                      <a:pt x="0" y="64"/>
                    </a:lnTo>
                    <a:lnTo>
                      <a:pt x="3" y="44"/>
                    </a:lnTo>
                    <a:lnTo>
                      <a:pt x="13" y="27"/>
                    </a:lnTo>
                    <a:lnTo>
                      <a:pt x="27" y="13"/>
                    </a:lnTo>
                    <a:lnTo>
                      <a:pt x="44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54" name="Freeform 22"/>
              <p:cNvSpPr/>
              <p:nvPr/>
            </p:nvSpPr>
            <p:spPr bwMode="auto">
              <a:xfrm>
                <a:off x="14716125" y="-1130300"/>
                <a:ext cx="74613" cy="165100"/>
              </a:xfrm>
              <a:custGeom>
                <a:avLst/>
                <a:gdLst>
                  <a:gd name="T0" fmla="*/ 79 w 471"/>
                  <a:gd name="T1" fmla="*/ 0 h 1045"/>
                  <a:gd name="T2" fmla="*/ 243 w 471"/>
                  <a:gd name="T3" fmla="*/ 0 h 1045"/>
                  <a:gd name="T4" fmla="*/ 279 w 471"/>
                  <a:gd name="T5" fmla="*/ 5 h 1045"/>
                  <a:gd name="T6" fmla="*/ 315 w 471"/>
                  <a:gd name="T7" fmla="*/ 14 h 1045"/>
                  <a:gd name="T8" fmla="*/ 348 w 471"/>
                  <a:gd name="T9" fmla="*/ 29 h 1045"/>
                  <a:gd name="T10" fmla="*/ 378 w 471"/>
                  <a:gd name="T11" fmla="*/ 50 h 1045"/>
                  <a:gd name="T12" fmla="*/ 404 w 471"/>
                  <a:gd name="T13" fmla="*/ 76 h 1045"/>
                  <a:gd name="T14" fmla="*/ 427 w 471"/>
                  <a:gd name="T15" fmla="*/ 106 h 1045"/>
                  <a:gd name="T16" fmla="*/ 446 w 471"/>
                  <a:gd name="T17" fmla="*/ 139 h 1045"/>
                  <a:gd name="T18" fmla="*/ 460 w 471"/>
                  <a:gd name="T19" fmla="*/ 176 h 1045"/>
                  <a:gd name="T20" fmla="*/ 468 w 471"/>
                  <a:gd name="T21" fmla="*/ 215 h 1045"/>
                  <a:gd name="T22" fmla="*/ 471 w 471"/>
                  <a:gd name="T23" fmla="*/ 256 h 1045"/>
                  <a:gd name="T24" fmla="*/ 471 w 471"/>
                  <a:gd name="T25" fmla="*/ 789 h 1045"/>
                  <a:gd name="T26" fmla="*/ 468 w 471"/>
                  <a:gd name="T27" fmla="*/ 830 h 1045"/>
                  <a:gd name="T28" fmla="*/ 459 w 471"/>
                  <a:gd name="T29" fmla="*/ 870 h 1045"/>
                  <a:gd name="T30" fmla="*/ 445 w 471"/>
                  <a:gd name="T31" fmla="*/ 906 h 1045"/>
                  <a:gd name="T32" fmla="*/ 426 w 471"/>
                  <a:gd name="T33" fmla="*/ 940 h 1045"/>
                  <a:gd name="T34" fmla="*/ 402 w 471"/>
                  <a:gd name="T35" fmla="*/ 970 h 1045"/>
                  <a:gd name="T36" fmla="*/ 374 w 471"/>
                  <a:gd name="T37" fmla="*/ 996 h 1045"/>
                  <a:gd name="T38" fmla="*/ 343 w 471"/>
                  <a:gd name="T39" fmla="*/ 1016 h 1045"/>
                  <a:gd name="T40" fmla="*/ 309 w 471"/>
                  <a:gd name="T41" fmla="*/ 1032 h 1045"/>
                  <a:gd name="T42" fmla="*/ 273 w 471"/>
                  <a:gd name="T43" fmla="*/ 1041 h 1045"/>
                  <a:gd name="T44" fmla="*/ 236 w 471"/>
                  <a:gd name="T45" fmla="*/ 1045 h 1045"/>
                  <a:gd name="T46" fmla="*/ 64 w 471"/>
                  <a:gd name="T47" fmla="*/ 1045 h 1045"/>
                  <a:gd name="T48" fmla="*/ 44 w 471"/>
                  <a:gd name="T49" fmla="*/ 1041 h 1045"/>
                  <a:gd name="T50" fmla="*/ 26 w 471"/>
                  <a:gd name="T51" fmla="*/ 1033 h 1045"/>
                  <a:gd name="T52" fmla="*/ 12 w 471"/>
                  <a:gd name="T53" fmla="*/ 1019 h 1045"/>
                  <a:gd name="T54" fmla="*/ 3 w 471"/>
                  <a:gd name="T55" fmla="*/ 1001 h 1045"/>
                  <a:gd name="T56" fmla="*/ 0 w 471"/>
                  <a:gd name="T57" fmla="*/ 981 h 1045"/>
                  <a:gd name="T58" fmla="*/ 3 w 471"/>
                  <a:gd name="T59" fmla="*/ 960 h 1045"/>
                  <a:gd name="T60" fmla="*/ 12 w 471"/>
                  <a:gd name="T61" fmla="*/ 943 h 1045"/>
                  <a:gd name="T62" fmla="*/ 26 w 471"/>
                  <a:gd name="T63" fmla="*/ 929 h 1045"/>
                  <a:gd name="T64" fmla="*/ 44 w 471"/>
                  <a:gd name="T65" fmla="*/ 920 h 1045"/>
                  <a:gd name="T66" fmla="*/ 64 w 471"/>
                  <a:gd name="T67" fmla="*/ 917 h 1045"/>
                  <a:gd name="T68" fmla="*/ 236 w 471"/>
                  <a:gd name="T69" fmla="*/ 917 h 1045"/>
                  <a:gd name="T70" fmla="*/ 260 w 471"/>
                  <a:gd name="T71" fmla="*/ 913 h 1045"/>
                  <a:gd name="T72" fmla="*/ 283 w 471"/>
                  <a:gd name="T73" fmla="*/ 904 h 1045"/>
                  <a:gd name="T74" fmla="*/ 303 w 471"/>
                  <a:gd name="T75" fmla="*/ 889 h 1045"/>
                  <a:gd name="T76" fmla="*/ 319 w 471"/>
                  <a:gd name="T77" fmla="*/ 869 h 1045"/>
                  <a:gd name="T78" fmla="*/ 332 w 471"/>
                  <a:gd name="T79" fmla="*/ 845 h 1045"/>
                  <a:gd name="T80" fmla="*/ 340 w 471"/>
                  <a:gd name="T81" fmla="*/ 818 h 1045"/>
                  <a:gd name="T82" fmla="*/ 343 w 471"/>
                  <a:gd name="T83" fmla="*/ 789 h 1045"/>
                  <a:gd name="T84" fmla="*/ 343 w 471"/>
                  <a:gd name="T85" fmla="*/ 256 h 1045"/>
                  <a:gd name="T86" fmla="*/ 340 w 471"/>
                  <a:gd name="T87" fmla="*/ 228 h 1045"/>
                  <a:gd name="T88" fmla="*/ 333 w 471"/>
                  <a:gd name="T89" fmla="*/ 201 h 1045"/>
                  <a:gd name="T90" fmla="*/ 321 w 471"/>
                  <a:gd name="T91" fmla="*/ 176 h 1045"/>
                  <a:gd name="T92" fmla="*/ 305 w 471"/>
                  <a:gd name="T93" fmla="*/ 157 h 1045"/>
                  <a:gd name="T94" fmla="*/ 287 w 471"/>
                  <a:gd name="T95" fmla="*/ 141 h 1045"/>
                  <a:gd name="T96" fmla="*/ 266 w 471"/>
                  <a:gd name="T97" fmla="*/ 132 h 1045"/>
                  <a:gd name="T98" fmla="*/ 243 w 471"/>
                  <a:gd name="T99" fmla="*/ 128 h 1045"/>
                  <a:gd name="T100" fmla="*/ 79 w 471"/>
                  <a:gd name="T101" fmla="*/ 128 h 1045"/>
                  <a:gd name="T102" fmla="*/ 59 w 471"/>
                  <a:gd name="T103" fmla="*/ 125 h 1045"/>
                  <a:gd name="T104" fmla="*/ 41 w 471"/>
                  <a:gd name="T105" fmla="*/ 117 h 1045"/>
                  <a:gd name="T106" fmla="*/ 27 w 471"/>
                  <a:gd name="T107" fmla="*/ 103 h 1045"/>
                  <a:gd name="T108" fmla="*/ 18 w 471"/>
                  <a:gd name="T109" fmla="*/ 85 h 1045"/>
                  <a:gd name="T110" fmla="*/ 15 w 471"/>
                  <a:gd name="T111" fmla="*/ 65 h 1045"/>
                  <a:gd name="T112" fmla="*/ 18 w 471"/>
                  <a:gd name="T113" fmla="*/ 45 h 1045"/>
                  <a:gd name="T114" fmla="*/ 27 w 471"/>
                  <a:gd name="T115" fmla="*/ 27 h 1045"/>
                  <a:gd name="T116" fmla="*/ 41 w 471"/>
                  <a:gd name="T117" fmla="*/ 13 h 1045"/>
                  <a:gd name="T118" fmla="*/ 59 w 471"/>
                  <a:gd name="T119" fmla="*/ 4 h 1045"/>
                  <a:gd name="T120" fmla="*/ 79 w 471"/>
                  <a:gd name="T121" fmla="*/ 0 h 1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1" h="1045">
                    <a:moveTo>
                      <a:pt x="79" y="0"/>
                    </a:moveTo>
                    <a:lnTo>
                      <a:pt x="243" y="0"/>
                    </a:lnTo>
                    <a:lnTo>
                      <a:pt x="279" y="5"/>
                    </a:lnTo>
                    <a:lnTo>
                      <a:pt x="315" y="14"/>
                    </a:lnTo>
                    <a:lnTo>
                      <a:pt x="348" y="29"/>
                    </a:lnTo>
                    <a:lnTo>
                      <a:pt x="378" y="50"/>
                    </a:lnTo>
                    <a:lnTo>
                      <a:pt x="404" y="76"/>
                    </a:lnTo>
                    <a:lnTo>
                      <a:pt x="427" y="106"/>
                    </a:lnTo>
                    <a:lnTo>
                      <a:pt x="446" y="139"/>
                    </a:lnTo>
                    <a:lnTo>
                      <a:pt x="460" y="176"/>
                    </a:lnTo>
                    <a:lnTo>
                      <a:pt x="468" y="215"/>
                    </a:lnTo>
                    <a:lnTo>
                      <a:pt x="471" y="256"/>
                    </a:lnTo>
                    <a:lnTo>
                      <a:pt x="471" y="789"/>
                    </a:lnTo>
                    <a:lnTo>
                      <a:pt x="468" y="830"/>
                    </a:lnTo>
                    <a:lnTo>
                      <a:pt x="459" y="870"/>
                    </a:lnTo>
                    <a:lnTo>
                      <a:pt x="445" y="906"/>
                    </a:lnTo>
                    <a:lnTo>
                      <a:pt x="426" y="940"/>
                    </a:lnTo>
                    <a:lnTo>
                      <a:pt x="402" y="970"/>
                    </a:lnTo>
                    <a:lnTo>
                      <a:pt x="374" y="996"/>
                    </a:lnTo>
                    <a:lnTo>
                      <a:pt x="343" y="1016"/>
                    </a:lnTo>
                    <a:lnTo>
                      <a:pt x="309" y="1032"/>
                    </a:lnTo>
                    <a:lnTo>
                      <a:pt x="273" y="1041"/>
                    </a:lnTo>
                    <a:lnTo>
                      <a:pt x="236" y="1045"/>
                    </a:lnTo>
                    <a:lnTo>
                      <a:pt x="64" y="1045"/>
                    </a:lnTo>
                    <a:lnTo>
                      <a:pt x="44" y="1041"/>
                    </a:lnTo>
                    <a:lnTo>
                      <a:pt x="26" y="1033"/>
                    </a:lnTo>
                    <a:lnTo>
                      <a:pt x="12" y="1019"/>
                    </a:lnTo>
                    <a:lnTo>
                      <a:pt x="3" y="1001"/>
                    </a:lnTo>
                    <a:lnTo>
                      <a:pt x="0" y="981"/>
                    </a:lnTo>
                    <a:lnTo>
                      <a:pt x="3" y="960"/>
                    </a:lnTo>
                    <a:lnTo>
                      <a:pt x="12" y="943"/>
                    </a:lnTo>
                    <a:lnTo>
                      <a:pt x="26" y="929"/>
                    </a:lnTo>
                    <a:lnTo>
                      <a:pt x="44" y="920"/>
                    </a:lnTo>
                    <a:lnTo>
                      <a:pt x="64" y="917"/>
                    </a:lnTo>
                    <a:lnTo>
                      <a:pt x="236" y="917"/>
                    </a:lnTo>
                    <a:lnTo>
                      <a:pt x="260" y="913"/>
                    </a:lnTo>
                    <a:lnTo>
                      <a:pt x="283" y="904"/>
                    </a:lnTo>
                    <a:lnTo>
                      <a:pt x="303" y="889"/>
                    </a:lnTo>
                    <a:lnTo>
                      <a:pt x="319" y="869"/>
                    </a:lnTo>
                    <a:lnTo>
                      <a:pt x="332" y="845"/>
                    </a:lnTo>
                    <a:lnTo>
                      <a:pt x="340" y="818"/>
                    </a:lnTo>
                    <a:lnTo>
                      <a:pt x="343" y="789"/>
                    </a:lnTo>
                    <a:lnTo>
                      <a:pt x="343" y="256"/>
                    </a:lnTo>
                    <a:lnTo>
                      <a:pt x="340" y="228"/>
                    </a:lnTo>
                    <a:lnTo>
                      <a:pt x="333" y="201"/>
                    </a:lnTo>
                    <a:lnTo>
                      <a:pt x="321" y="176"/>
                    </a:lnTo>
                    <a:lnTo>
                      <a:pt x="305" y="157"/>
                    </a:lnTo>
                    <a:lnTo>
                      <a:pt x="287" y="141"/>
                    </a:lnTo>
                    <a:lnTo>
                      <a:pt x="266" y="132"/>
                    </a:lnTo>
                    <a:lnTo>
                      <a:pt x="243" y="128"/>
                    </a:lnTo>
                    <a:lnTo>
                      <a:pt x="79" y="128"/>
                    </a:lnTo>
                    <a:lnTo>
                      <a:pt x="59" y="125"/>
                    </a:lnTo>
                    <a:lnTo>
                      <a:pt x="41" y="117"/>
                    </a:lnTo>
                    <a:lnTo>
                      <a:pt x="27" y="103"/>
                    </a:lnTo>
                    <a:lnTo>
                      <a:pt x="18" y="85"/>
                    </a:lnTo>
                    <a:lnTo>
                      <a:pt x="15" y="65"/>
                    </a:lnTo>
                    <a:lnTo>
                      <a:pt x="18" y="45"/>
                    </a:lnTo>
                    <a:lnTo>
                      <a:pt x="27" y="27"/>
                    </a:lnTo>
                    <a:lnTo>
                      <a:pt x="41" y="13"/>
                    </a:lnTo>
                    <a:lnTo>
                      <a:pt x="59" y="4"/>
                    </a:lnTo>
                    <a:lnTo>
                      <a:pt x="7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55" name="Freeform 23"/>
              <p:cNvSpPr>
                <a:spLocks noEditPoints="1"/>
              </p:cNvSpPr>
              <p:nvPr/>
            </p:nvSpPr>
            <p:spPr bwMode="auto">
              <a:xfrm>
                <a:off x="14285913" y="-1141413"/>
                <a:ext cx="146050" cy="187325"/>
              </a:xfrm>
              <a:custGeom>
                <a:avLst/>
                <a:gdLst>
                  <a:gd name="T0" fmla="*/ 128 w 912"/>
                  <a:gd name="T1" fmla="*/ 128 h 1178"/>
                  <a:gd name="T2" fmla="*/ 128 w 912"/>
                  <a:gd name="T3" fmla="*/ 1050 h 1178"/>
                  <a:gd name="T4" fmla="*/ 761 w 912"/>
                  <a:gd name="T5" fmla="*/ 1050 h 1178"/>
                  <a:gd name="T6" fmla="*/ 480 w 912"/>
                  <a:gd name="T7" fmla="*/ 128 h 1178"/>
                  <a:gd name="T8" fmla="*/ 128 w 912"/>
                  <a:gd name="T9" fmla="*/ 128 h 1178"/>
                  <a:gd name="T10" fmla="*/ 64 w 912"/>
                  <a:gd name="T11" fmla="*/ 0 h 1178"/>
                  <a:gd name="T12" fmla="*/ 528 w 912"/>
                  <a:gd name="T13" fmla="*/ 0 h 1178"/>
                  <a:gd name="T14" fmla="*/ 544 w 912"/>
                  <a:gd name="T15" fmla="*/ 2 h 1178"/>
                  <a:gd name="T16" fmla="*/ 559 w 912"/>
                  <a:gd name="T17" fmla="*/ 8 h 1178"/>
                  <a:gd name="T18" fmla="*/ 572 w 912"/>
                  <a:gd name="T19" fmla="*/ 17 h 1178"/>
                  <a:gd name="T20" fmla="*/ 581 w 912"/>
                  <a:gd name="T21" fmla="*/ 30 h 1178"/>
                  <a:gd name="T22" fmla="*/ 589 w 912"/>
                  <a:gd name="T23" fmla="*/ 45 h 1178"/>
                  <a:gd name="T24" fmla="*/ 905 w 912"/>
                  <a:gd name="T25" fmla="*/ 1083 h 1178"/>
                  <a:gd name="T26" fmla="*/ 911 w 912"/>
                  <a:gd name="T27" fmla="*/ 1098 h 1178"/>
                  <a:gd name="T28" fmla="*/ 912 w 912"/>
                  <a:gd name="T29" fmla="*/ 1114 h 1178"/>
                  <a:gd name="T30" fmla="*/ 910 w 912"/>
                  <a:gd name="T31" fmla="*/ 1131 h 1178"/>
                  <a:gd name="T32" fmla="*/ 904 w 912"/>
                  <a:gd name="T33" fmla="*/ 1146 h 1178"/>
                  <a:gd name="T34" fmla="*/ 894 w 912"/>
                  <a:gd name="T35" fmla="*/ 1159 h 1178"/>
                  <a:gd name="T36" fmla="*/ 881 w 912"/>
                  <a:gd name="T37" fmla="*/ 1168 h 1178"/>
                  <a:gd name="T38" fmla="*/ 866 w 912"/>
                  <a:gd name="T39" fmla="*/ 1175 h 1178"/>
                  <a:gd name="T40" fmla="*/ 849 w 912"/>
                  <a:gd name="T41" fmla="*/ 1178 h 1178"/>
                  <a:gd name="T42" fmla="*/ 64 w 912"/>
                  <a:gd name="T43" fmla="*/ 1178 h 1178"/>
                  <a:gd name="T44" fmla="*/ 47 w 912"/>
                  <a:gd name="T45" fmla="*/ 1175 h 1178"/>
                  <a:gd name="T46" fmla="*/ 31 w 912"/>
                  <a:gd name="T47" fmla="*/ 1168 h 1178"/>
                  <a:gd name="T48" fmla="*/ 18 w 912"/>
                  <a:gd name="T49" fmla="*/ 1159 h 1178"/>
                  <a:gd name="T50" fmla="*/ 9 w 912"/>
                  <a:gd name="T51" fmla="*/ 1146 h 1178"/>
                  <a:gd name="T52" fmla="*/ 2 w 912"/>
                  <a:gd name="T53" fmla="*/ 1131 h 1178"/>
                  <a:gd name="T54" fmla="*/ 0 w 912"/>
                  <a:gd name="T55" fmla="*/ 1114 h 1178"/>
                  <a:gd name="T56" fmla="*/ 0 w 912"/>
                  <a:gd name="T57" fmla="*/ 64 h 1178"/>
                  <a:gd name="T58" fmla="*/ 2 w 912"/>
                  <a:gd name="T59" fmla="*/ 47 h 1178"/>
                  <a:gd name="T60" fmla="*/ 9 w 912"/>
                  <a:gd name="T61" fmla="*/ 31 h 1178"/>
                  <a:gd name="T62" fmla="*/ 18 w 912"/>
                  <a:gd name="T63" fmla="*/ 18 h 1178"/>
                  <a:gd name="T64" fmla="*/ 31 w 912"/>
                  <a:gd name="T65" fmla="*/ 9 h 1178"/>
                  <a:gd name="T66" fmla="*/ 47 w 912"/>
                  <a:gd name="T67" fmla="*/ 2 h 1178"/>
                  <a:gd name="T68" fmla="*/ 64 w 912"/>
                  <a:gd name="T69" fmla="*/ 0 h 1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12" h="1178">
                    <a:moveTo>
                      <a:pt x="128" y="128"/>
                    </a:moveTo>
                    <a:lnTo>
                      <a:pt x="128" y="1050"/>
                    </a:lnTo>
                    <a:lnTo>
                      <a:pt x="761" y="1050"/>
                    </a:lnTo>
                    <a:lnTo>
                      <a:pt x="480" y="128"/>
                    </a:lnTo>
                    <a:lnTo>
                      <a:pt x="128" y="128"/>
                    </a:lnTo>
                    <a:close/>
                    <a:moveTo>
                      <a:pt x="64" y="0"/>
                    </a:moveTo>
                    <a:lnTo>
                      <a:pt x="528" y="0"/>
                    </a:lnTo>
                    <a:lnTo>
                      <a:pt x="544" y="2"/>
                    </a:lnTo>
                    <a:lnTo>
                      <a:pt x="559" y="8"/>
                    </a:lnTo>
                    <a:lnTo>
                      <a:pt x="572" y="17"/>
                    </a:lnTo>
                    <a:lnTo>
                      <a:pt x="581" y="30"/>
                    </a:lnTo>
                    <a:lnTo>
                      <a:pt x="589" y="45"/>
                    </a:lnTo>
                    <a:lnTo>
                      <a:pt x="905" y="1083"/>
                    </a:lnTo>
                    <a:lnTo>
                      <a:pt x="911" y="1098"/>
                    </a:lnTo>
                    <a:lnTo>
                      <a:pt x="912" y="1114"/>
                    </a:lnTo>
                    <a:lnTo>
                      <a:pt x="910" y="1131"/>
                    </a:lnTo>
                    <a:lnTo>
                      <a:pt x="904" y="1146"/>
                    </a:lnTo>
                    <a:lnTo>
                      <a:pt x="894" y="1159"/>
                    </a:lnTo>
                    <a:lnTo>
                      <a:pt x="881" y="1168"/>
                    </a:lnTo>
                    <a:lnTo>
                      <a:pt x="866" y="1175"/>
                    </a:lnTo>
                    <a:lnTo>
                      <a:pt x="849" y="1178"/>
                    </a:lnTo>
                    <a:lnTo>
                      <a:pt x="64" y="1178"/>
                    </a:lnTo>
                    <a:lnTo>
                      <a:pt x="47" y="1175"/>
                    </a:lnTo>
                    <a:lnTo>
                      <a:pt x="31" y="1168"/>
                    </a:lnTo>
                    <a:lnTo>
                      <a:pt x="18" y="1159"/>
                    </a:lnTo>
                    <a:lnTo>
                      <a:pt x="9" y="1146"/>
                    </a:lnTo>
                    <a:lnTo>
                      <a:pt x="2" y="1131"/>
                    </a:lnTo>
                    <a:lnTo>
                      <a:pt x="0" y="1114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9" y="31"/>
                    </a:lnTo>
                    <a:lnTo>
                      <a:pt x="18" y="18"/>
                    </a:lnTo>
                    <a:lnTo>
                      <a:pt x="31" y="9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</p:grpSp>
      <p:grpSp>
        <p:nvGrpSpPr>
          <p:cNvPr id="56" name="100 Grupo"/>
          <p:cNvGrpSpPr/>
          <p:nvPr/>
        </p:nvGrpSpPr>
        <p:grpSpPr>
          <a:xfrm>
            <a:off x="7261886" y="1917848"/>
            <a:ext cx="899896" cy="899896"/>
            <a:chOff x="17048678" y="4455329"/>
            <a:chExt cx="1800000" cy="1800000"/>
          </a:xfrm>
        </p:grpSpPr>
        <p:sp>
          <p:nvSpPr>
            <p:cNvPr id="57" name="51 Elipse"/>
            <p:cNvSpPr>
              <a:spLocks noChangeAspect="1"/>
            </p:cNvSpPr>
            <p:nvPr/>
          </p:nvSpPr>
          <p:spPr bwMode="auto">
            <a:xfrm>
              <a:off x="17048678" y="4455329"/>
              <a:ext cx="1800000" cy="180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  <p:grpSp>
          <p:nvGrpSpPr>
            <p:cNvPr id="58" name="Group 26"/>
            <p:cNvGrpSpPr>
              <a:grpSpLocks noChangeAspect="1"/>
            </p:cNvGrpSpPr>
            <p:nvPr/>
          </p:nvGrpSpPr>
          <p:grpSpPr bwMode="auto">
            <a:xfrm>
              <a:off x="17539105" y="5060248"/>
              <a:ext cx="819147" cy="590163"/>
              <a:chOff x="7873" y="-822"/>
              <a:chExt cx="347" cy="250"/>
            </a:xfrm>
            <a:solidFill>
              <a:schemeClr val="bg1"/>
            </a:solidFill>
          </p:grpSpPr>
          <p:sp>
            <p:nvSpPr>
              <p:cNvPr id="59" name="Freeform 28"/>
              <p:cNvSpPr/>
              <p:nvPr/>
            </p:nvSpPr>
            <p:spPr bwMode="auto">
              <a:xfrm>
                <a:off x="7873" y="-780"/>
                <a:ext cx="347" cy="208"/>
              </a:xfrm>
              <a:custGeom>
                <a:avLst/>
                <a:gdLst>
                  <a:gd name="T0" fmla="*/ 64 w 3471"/>
                  <a:gd name="T1" fmla="*/ 0 h 2082"/>
                  <a:gd name="T2" fmla="*/ 3407 w 3471"/>
                  <a:gd name="T3" fmla="*/ 0 h 2082"/>
                  <a:gd name="T4" fmla="*/ 3427 w 3471"/>
                  <a:gd name="T5" fmla="*/ 3 h 2082"/>
                  <a:gd name="T6" fmla="*/ 3445 w 3471"/>
                  <a:gd name="T7" fmla="*/ 13 h 2082"/>
                  <a:gd name="T8" fmla="*/ 3459 w 3471"/>
                  <a:gd name="T9" fmla="*/ 27 h 2082"/>
                  <a:gd name="T10" fmla="*/ 3468 w 3471"/>
                  <a:gd name="T11" fmla="*/ 44 h 2082"/>
                  <a:gd name="T12" fmla="*/ 3471 w 3471"/>
                  <a:gd name="T13" fmla="*/ 64 h 2082"/>
                  <a:gd name="T14" fmla="*/ 3471 w 3471"/>
                  <a:gd name="T15" fmla="*/ 2018 h 2082"/>
                  <a:gd name="T16" fmla="*/ 3468 w 3471"/>
                  <a:gd name="T17" fmla="*/ 2037 h 2082"/>
                  <a:gd name="T18" fmla="*/ 3459 w 3471"/>
                  <a:gd name="T19" fmla="*/ 2055 h 2082"/>
                  <a:gd name="T20" fmla="*/ 3445 w 3471"/>
                  <a:gd name="T21" fmla="*/ 2069 h 2082"/>
                  <a:gd name="T22" fmla="*/ 3427 w 3471"/>
                  <a:gd name="T23" fmla="*/ 2079 h 2082"/>
                  <a:gd name="T24" fmla="*/ 3407 w 3471"/>
                  <a:gd name="T25" fmla="*/ 2082 h 2082"/>
                  <a:gd name="T26" fmla="*/ 64 w 3471"/>
                  <a:gd name="T27" fmla="*/ 2082 h 2082"/>
                  <a:gd name="T28" fmla="*/ 44 w 3471"/>
                  <a:gd name="T29" fmla="*/ 2079 h 2082"/>
                  <a:gd name="T30" fmla="*/ 27 w 3471"/>
                  <a:gd name="T31" fmla="*/ 2069 h 2082"/>
                  <a:gd name="T32" fmla="*/ 13 w 3471"/>
                  <a:gd name="T33" fmla="*/ 2055 h 2082"/>
                  <a:gd name="T34" fmla="*/ 3 w 3471"/>
                  <a:gd name="T35" fmla="*/ 2037 h 2082"/>
                  <a:gd name="T36" fmla="*/ 0 w 3471"/>
                  <a:gd name="T37" fmla="*/ 2018 h 2082"/>
                  <a:gd name="T38" fmla="*/ 0 w 3471"/>
                  <a:gd name="T39" fmla="*/ 1755 h 2082"/>
                  <a:gd name="T40" fmla="*/ 2 w 3471"/>
                  <a:gd name="T41" fmla="*/ 1737 h 2082"/>
                  <a:gd name="T42" fmla="*/ 9 w 3471"/>
                  <a:gd name="T43" fmla="*/ 1723 h 2082"/>
                  <a:gd name="T44" fmla="*/ 19 w 3471"/>
                  <a:gd name="T45" fmla="*/ 1710 h 2082"/>
                  <a:gd name="T46" fmla="*/ 32 w 3471"/>
                  <a:gd name="T47" fmla="*/ 1699 h 2082"/>
                  <a:gd name="T48" fmla="*/ 47 w 3471"/>
                  <a:gd name="T49" fmla="*/ 1693 h 2082"/>
                  <a:gd name="T50" fmla="*/ 64 w 3471"/>
                  <a:gd name="T51" fmla="*/ 1691 h 2082"/>
                  <a:gd name="T52" fmla="*/ 81 w 3471"/>
                  <a:gd name="T53" fmla="*/ 1693 h 2082"/>
                  <a:gd name="T54" fmla="*/ 96 w 3471"/>
                  <a:gd name="T55" fmla="*/ 1699 h 2082"/>
                  <a:gd name="T56" fmla="*/ 110 w 3471"/>
                  <a:gd name="T57" fmla="*/ 1710 h 2082"/>
                  <a:gd name="T58" fmla="*/ 119 w 3471"/>
                  <a:gd name="T59" fmla="*/ 1723 h 2082"/>
                  <a:gd name="T60" fmla="*/ 126 w 3471"/>
                  <a:gd name="T61" fmla="*/ 1737 h 2082"/>
                  <a:gd name="T62" fmla="*/ 128 w 3471"/>
                  <a:gd name="T63" fmla="*/ 1755 h 2082"/>
                  <a:gd name="T64" fmla="*/ 128 w 3471"/>
                  <a:gd name="T65" fmla="*/ 1953 h 2082"/>
                  <a:gd name="T66" fmla="*/ 3343 w 3471"/>
                  <a:gd name="T67" fmla="*/ 1953 h 2082"/>
                  <a:gd name="T68" fmla="*/ 3343 w 3471"/>
                  <a:gd name="T69" fmla="*/ 128 h 2082"/>
                  <a:gd name="T70" fmla="*/ 128 w 3471"/>
                  <a:gd name="T71" fmla="*/ 128 h 2082"/>
                  <a:gd name="T72" fmla="*/ 128 w 3471"/>
                  <a:gd name="T73" fmla="*/ 327 h 2082"/>
                  <a:gd name="T74" fmla="*/ 126 w 3471"/>
                  <a:gd name="T75" fmla="*/ 344 h 2082"/>
                  <a:gd name="T76" fmla="*/ 119 w 3471"/>
                  <a:gd name="T77" fmla="*/ 359 h 2082"/>
                  <a:gd name="T78" fmla="*/ 110 w 3471"/>
                  <a:gd name="T79" fmla="*/ 372 h 2082"/>
                  <a:gd name="T80" fmla="*/ 96 w 3471"/>
                  <a:gd name="T81" fmla="*/ 382 h 2082"/>
                  <a:gd name="T82" fmla="*/ 81 w 3471"/>
                  <a:gd name="T83" fmla="*/ 388 h 2082"/>
                  <a:gd name="T84" fmla="*/ 64 w 3471"/>
                  <a:gd name="T85" fmla="*/ 391 h 2082"/>
                  <a:gd name="T86" fmla="*/ 47 w 3471"/>
                  <a:gd name="T87" fmla="*/ 388 h 2082"/>
                  <a:gd name="T88" fmla="*/ 32 w 3471"/>
                  <a:gd name="T89" fmla="*/ 382 h 2082"/>
                  <a:gd name="T90" fmla="*/ 19 w 3471"/>
                  <a:gd name="T91" fmla="*/ 372 h 2082"/>
                  <a:gd name="T92" fmla="*/ 9 w 3471"/>
                  <a:gd name="T93" fmla="*/ 359 h 2082"/>
                  <a:gd name="T94" fmla="*/ 2 w 3471"/>
                  <a:gd name="T95" fmla="*/ 344 h 2082"/>
                  <a:gd name="T96" fmla="*/ 0 w 3471"/>
                  <a:gd name="T97" fmla="*/ 327 h 2082"/>
                  <a:gd name="T98" fmla="*/ 0 w 3471"/>
                  <a:gd name="T99" fmla="*/ 64 h 2082"/>
                  <a:gd name="T100" fmla="*/ 3 w 3471"/>
                  <a:gd name="T101" fmla="*/ 44 h 2082"/>
                  <a:gd name="T102" fmla="*/ 13 w 3471"/>
                  <a:gd name="T103" fmla="*/ 27 h 2082"/>
                  <a:gd name="T104" fmla="*/ 27 w 3471"/>
                  <a:gd name="T105" fmla="*/ 13 h 2082"/>
                  <a:gd name="T106" fmla="*/ 44 w 3471"/>
                  <a:gd name="T107" fmla="*/ 3 h 2082"/>
                  <a:gd name="T108" fmla="*/ 64 w 3471"/>
                  <a:gd name="T109" fmla="*/ 0 h 2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471" h="2082">
                    <a:moveTo>
                      <a:pt x="64" y="0"/>
                    </a:moveTo>
                    <a:lnTo>
                      <a:pt x="3407" y="0"/>
                    </a:lnTo>
                    <a:lnTo>
                      <a:pt x="3427" y="3"/>
                    </a:lnTo>
                    <a:lnTo>
                      <a:pt x="3445" y="13"/>
                    </a:lnTo>
                    <a:lnTo>
                      <a:pt x="3459" y="27"/>
                    </a:lnTo>
                    <a:lnTo>
                      <a:pt x="3468" y="44"/>
                    </a:lnTo>
                    <a:lnTo>
                      <a:pt x="3471" y="64"/>
                    </a:lnTo>
                    <a:lnTo>
                      <a:pt x="3471" y="2018"/>
                    </a:lnTo>
                    <a:lnTo>
                      <a:pt x="3468" y="2037"/>
                    </a:lnTo>
                    <a:lnTo>
                      <a:pt x="3459" y="2055"/>
                    </a:lnTo>
                    <a:lnTo>
                      <a:pt x="3445" y="2069"/>
                    </a:lnTo>
                    <a:lnTo>
                      <a:pt x="3427" y="2079"/>
                    </a:lnTo>
                    <a:lnTo>
                      <a:pt x="3407" y="2082"/>
                    </a:lnTo>
                    <a:lnTo>
                      <a:pt x="64" y="2082"/>
                    </a:lnTo>
                    <a:lnTo>
                      <a:pt x="44" y="2079"/>
                    </a:lnTo>
                    <a:lnTo>
                      <a:pt x="27" y="2069"/>
                    </a:lnTo>
                    <a:lnTo>
                      <a:pt x="13" y="2055"/>
                    </a:lnTo>
                    <a:lnTo>
                      <a:pt x="3" y="2037"/>
                    </a:lnTo>
                    <a:lnTo>
                      <a:pt x="0" y="2018"/>
                    </a:lnTo>
                    <a:lnTo>
                      <a:pt x="0" y="1755"/>
                    </a:lnTo>
                    <a:lnTo>
                      <a:pt x="2" y="1737"/>
                    </a:lnTo>
                    <a:lnTo>
                      <a:pt x="9" y="1723"/>
                    </a:lnTo>
                    <a:lnTo>
                      <a:pt x="19" y="1710"/>
                    </a:lnTo>
                    <a:lnTo>
                      <a:pt x="32" y="1699"/>
                    </a:lnTo>
                    <a:lnTo>
                      <a:pt x="47" y="1693"/>
                    </a:lnTo>
                    <a:lnTo>
                      <a:pt x="64" y="1691"/>
                    </a:lnTo>
                    <a:lnTo>
                      <a:pt x="81" y="1693"/>
                    </a:lnTo>
                    <a:lnTo>
                      <a:pt x="96" y="1699"/>
                    </a:lnTo>
                    <a:lnTo>
                      <a:pt x="110" y="1710"/>
                    </a:lnTo>
                    <a:lnTo>
                      <a:pt x="119" y="1723"/>
                    </a:lnTo>
                    <a:lnTo>
                      <a:pt x="126" y="1737"/>
                    </a:lnTo>
                    <a:lnTo>
                      <a:pt x="128" y="1755"/>
                    </a:lnTo>
                    <a:lnTo>
                      <a:pt x="128" y="1953"/>
                    </a:lnTo>
                    <a:lnTo>
                      <a:pt x="3343" y="1953"/>
                    </a:lnTo>
                    <a:lnTo>
                      <a:pt x="3343" y="128"/>
                    </a:lnTo>
                    <a:lnTo>
                      <a:pt x="128" y="128"/>
                    </a:lnTo>
                    <a:lnTo>
                      <a:pt x="128" y="327"/>
                    </a:lnTo>
                    <a:lnTo>
                      <a:pt x="126" y="344"/>
                    </a:lnTo>
                    <a:lnTo>
                      <a:pt x="119" y="359"/>
                    </a:lnTo>
                    <a:lnTo>
                      <a:pt x="110" y="372"/>
                    </a:lnTo>
                    <a:lnTo>
                      <a:pt x="96" y="382"/>
                    </a:lnTo>
                    <a:lnTo>
                      <a:pt x="81" y="388"/>
                    </a:lnTo>
                    <a:lnTo>
                      <a:pt x="64" y="391"/>
                    </a:lnTo>
                    <a:lnTo>
                      <a:pt x="47" y="388"/>
                    </a:lnTo>
                    <a:lnTo>
                      <a:pt x="32" y="382"/>
                    </a:lnTo>
                    <a:lnTo>
                      <a:pt x="19" y="372"/>
                    </a:lnTo>
                    <a:lnTo>
                      <a:pt x="9" y="359"/>
                    </a:lnTo>
                    <a:lnTo>
                      <a:pt x="2" y="344"/>
                    </a:lnTo>
                    <a:lnTo>
                      <a:pt x="0" y="327"/>
                    </a:lnTo>
                    <a:lnTo>
                      <a:pt x="0" y="64"/>
                    </a:lnTo>
                    <a:lnTo>
                      <a:pt x="3" y="44"/>
                    </a:lnTo>
                    <a:lnTo>
                      <a:pt x="13" y="27"/>
                    </a:lnTo>
                    <a:lnTo>
                      <a:pt x="27" y="13"/>
                    </a:lnTo>
                    <a:lnTo>
                      <a:pt x="44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60" name="Freeform 29"/>
              <p:cNvSpPr>
                <a:spLocks noEditPoints="1"/>
              </p:cNvSpPr>
              <p:nvPr/>
            </p:nvSpPr>
            <p:spPr bwMode="auto">
              <a:xfrm>
                <a:off x="8006" y="-746"/>
                <a:ext cx="139" cy="140"/>
              </a:xfrm>
              <a:custGeom>
                <a:avLst/>
                <a:gdLst>
                  <a:gd name="T0" fmla="*/ 575 w 1395"/>
                  <a:gd name="T1" fmla="*/ 141 h 1396"/>
                  <a:gd name="T2" fmla="*/ 411 w 1395"/>
                  <a:gd name="T3" fmla="*/ 206 h 1396"/>
                  <a:gd name="T4" fmla="*/ 275 w 1395"/>
                  <a:gd name="T5" fmla="*/ 316 h 1396"/>
                  <a:gd name="T6" fmla="*/ 178 w 1395"/>
                  <a:gd name="T7" fmla="*/ 462 h 1396"/>
                  <a:gd name="T8" fmla="*/ 131 w 1395"/>
                  <a:gd name="T9" fmla="*/ 636 h 1396"/>
                  <a:gd name="T10" fmla="*/ 141 w 1395"/>
                  <a:gd name="T11" fmla="*/ 820 h 1396"/>
                  <a:gd name="T12" fmla="*/ 206 w 1395"/>
                  <a:gd name="T13" fmla="*/ 985 h 1396"/>
                  <a:gd name="T14" fmla="*/ 316 w 1395"/>
                  <a:gd name="T15" fmla="*/ 1120 h 1396"/>
                  <a:gd name="T16" fmla="*/ 463 w 1395"/>
                  <a:gd name="T17" fmla="*/ 1216 h 1396"/>
                  <a:gd name="T18" fmla="*/ 636 w 1395"/>
                  <a:gd name="T19" fmla="*/ 1264 h 1396"/>
                  <a:gd name="T20" fmla="*/ 819 w 1395"/>
                  <a:gd name="T21" fmla="*/ 1255 h 1396"/>
                  <a:gd name="T22" fmla="*/ 985 w 1395"/>
                  <a:gd name="T23" fmla="*/ 1190 h 1396"/>
                  <a:gd name="T24" fmla="*/ 1120 w 1395"/>
                  <a:gd name="T25" fmla="*/ 1080 h 1396"/>
                  <a:gd name="T26" fmla="*/ 1217 w 1395"/>
                  <a:gd name="T27" fmla="*/ 933 h 1396"/>
                  <a:gd name="T28" fmla="*/ 1264 w 1395"/>
                  <a:gd name="T29" fmla="*/ 760 h 1396"/>
                  <a:gd name="T30" fmla="*/ 1254 w 1395"/>
                  <a:gd name="T31" fmla="*/ 575 h 1396"/>
                  <a:gd name="T32" fmla="*/ 1189 w 1395"/>
                  <a:gd name="T33" fmla="*/ 410 h 1396"/>
                  <a:gd name="T34" fmla="*/ 1080 w 1395"/>
                  <a:gd name="T35" fmla="*/ 274 h 1396"/>
                  <a:gd name="T36" fmla="*/ 932 w 1395"/>
                  <a:gd name="T37" fmla="*/ 178 h 1396"/>
                  <a:gd name="T38" fmla="*/ 760 w 1395"/>
                  <a:gd name="T39" fmla="*/ 132 h 1396"/>
                  <a:gd name="T40" fmla="*/ 765 w 1395"/>
                  <a:gd name="T41" fmla="*/ 4 h 1396"/>
                  <a:gd name="T42" fmla="*/ 955 w 1395"/>
                  <a:gd name="T43" fmla="*/ 49 h 1396"/>
                  <a:gd name="T44" fmla="*/ 1120 w 1395"/>
                  <a:gd name="T45" fmla="*/ 142 h 1396"/>
                  <a:gd name="T46" fmla="*/ 1253 w 1395"/>
                  <a:gd name="T47" fmla="*/ 276 h 1396"/>
                  <a:gd name="T48" fmla="*/ 1347 w 1395"/>
                  <a:gd name="T49" fmla="*/ 441 h 1396"/>
                  <a:gd name="T50" fmla="*/ 1392 w 1395"/>
                  <a:gd name="T51" fmla="*/ 631 h 1396"/>
                  <a:gd name="T52" fmla="*/ 1384 w 1395"/>
                  <a:gd name="T53" fmla="*/ 830 h 1396"/>
                  <a:gd name="T54" fmla="*/ 1321 w 1395"/>
                  <a:gd name="T55" fmla="*/ 1013 h 1396"/>
                  <a:gd name="T56" fmla="*/ 1213 w 1395"/>
                  <a:gd name="T57" fmla="*/ 1168 h 1396"/>
                  <a:gd name="T58" fmla="*/ 1068 w 1395"/>
                  <a:gd name="T59" fmla="*/ 1289 h 1396"/>
                  <a:gd name="T60" fmla="*/ 894 w 1395"/>
                  <a:gd name="T61" fmla="*/ 1368 h 1396"/>
                  <a:gd name="T62" fmla="*/ 698 w 1395"/>
                  <a:gd name="T63" fmla="*/ 1396 h 1396"/>
                  <a:gd name="T64" fmla="*/ 502 w 1395"/>
                  <a:gd name="T65" fmla="*/ 1368 h 1396"/>
                  <a:gd name="T66" fmla="*/ 328 w 1395"/>
                  <a:gd name="T67" fmla="*/ 1289 h 1396"/>
                  <a:gd name="T68" fmla="*/ 182 w 1395"/>
                  <a:gd name="T69" fmla="*/ 1168 h 1396"/>
                  <a:gd name="T70" fmla="*/ 75 w 1395"/>
                  <a:gd name="T71" fmla="*/ 1013 h 1396"/>
                  <a:gd name="T72" fmla="*/ 13 w 1395"/>
                  <a:gd name="T73" fmla="*/ 830 h 1396"/>
                  <a:gd name="T74" fmla="*/ 3 w 1395"/>
                  <a:gd name="T75" fmla="*/ 631 h 1396"/>
                  <a:gd name="T76" fmla="*/ 49 w 1395"/>
                  <a:gd name="T77" fmla="*/ 441 h 1396"/>
                  <a:gd name="T78" fmla="*/ 142 w 1395"/>
                  <a:gd name="T79" fmla="*/ 276 h 1396"/>
                  <a:gd name="T80" fmla="*/ 275 w 1395"/>
                  <a:gd name="T81" fmla="*/ 142 h 1396"/>
                  <a:gd name="T82" fmla="*/ 442 w 1395"/>
                  <a:gd name="T83" fmla="*/ 49 h 1396"/>
                  <a:gd name="T84" fmla="*/ 630 w 1395"/>
                  <a:gd name="T85" fmla="*/ 4 h 1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95" h="1396">
                    <a:moveTo>
                      <a:pt x="698" y="128"/>
                    </a:moveTo>
                    <a:lnTo>
                      <a:pt x="636" y="132"/>
                    </a:lnTo>
                    <a:lnTo>
                      <a:pt x="575" y="141"/>
                    </a:lnTo>
                    <a:lnTo>
                      <a:pt x="517" y="157"/>
                    </a:lnTo>
                    <a:lnTo>
                      <a:pt x="463" y="178"/>
                    </a:lnTo>
                    <a:lnTo>
                      <a:pt x="411" y="206"/>
                    </a:lnTo>
                    <a:lnTo>
                      <a:pt x="362" y="238"/>
                    </a:lnTo>
                    <a:lnTo>
                      <a:pt x="316" y="274"/>
                    </a:lnTo>
                    <a:lnTo>
                      <a:pt x="275" y="316"/>
                    </a:lnTo>
                    <a:lnTo>
                      <a:pt x="238" y="362"/>
                    </a:lnTo>
                    <a:lnTo>
                      <a:pt x="206" y="410"/>
                    </a:lnTo>
                    <a:lnTo>
                      <a:pt x="178" y="462"/>
                    </a:lnTo>
                    <a:lnTo>
                      <a:pt x="157" y="518"/>
                    </a:lnTo>
                    <a:lnTo>
                      <a:pt x="141" y="575"/>
                    </a:lnTo>
                    <a:lnTo>
                      <a:pt x="131" y="636"/>
                    </a:lnTo>
                    <a:lnTo>
                      <a:pt x="128" y="698"/>
                    </a:lnTo>
                    <a:lnTo>
                      <a:pt x="131" y="760"/>
                    </a:lnTo>
                    <a:lnTo>
                      <a:pt x="141" y="820"/>
                    </a:lnTo>
                    <a:lnTo>
                      <a:pt x="157" y="878"/>
                    </a:lnTo>
                    <a:lnTo>
                      <a:pt x="178" y="933"/>
                    </a:lnTo>
                    <a:lnTo>
                      <a:pt x="206" y="985"/>
                    </a:lnTo>
                    <a:lnTo>
                      <a:pt x="238" y="1034"/>
                    </a:lnTo>
                    <a:lnTo>
                      <a:pt x="275" y="1080"/>
                    </a:lnTo>
                    <a:lnTo>
                      <a:pt x="316" y="1120"/>
                    </a:lnTo>
                    <a:lnTo>
                      <a:pt x="362" y="1158"/>
                    </a:lnTo>
                    <a:lnTo>
                      <a:pt x="411" y="1190"/>
                    </a:lnTo>
                    <a:lnTo>
                      <a:pt x="463" y="1216"/>
                    </a:lnTo>
                    <a:lnTo>
                      <a:pt x="517" y="1239"/>
                    </a:lnTo>
                    <a:lnTo>
                      <a:pt x="575" y="1255"/>
                    </a:lnTo>
                    <a:lnTo>
                      <a:pt x="636" y="1264"/>
                    </a:lnTo>
                    <a:lnTo>
                      <a:pt x="698" y="1268"/>
                    </a:lnTo>
                    <a:lnTo>
                      <a:pt x="760" y="1264"/>
                    </a:lnTo>
                    <a:lnTo>
                      <a:pt x="819" y="1255"/>
                    </a:lnTo>
                    <a:lnTo>
                      <a:pt x="878" y="1239"/>
                    </a:lnTo>
                    <a:lnTo>
                      <a:pt x="932" y="1216"/>
                    </a:lnTo>
                    <a:lnTo>
                      <a:pt x="985" y="1190"/>
                    </a:lnTo>
                    <a:lnTo>
                      <a:pt x="1034" y="1158"/>
                    </a:lnTo>
                    <a:lnTo>
                      <a:pt x="1080" y="1120"/>
                    </a:lnTo>
                    <a:lnTo>
                      <a:pt x="1120" y="1080"/>
                    </a:lnTo>
                    <a:lnTo>
                      <a:pt x="1157" y="1034"/>
                    </a:lnTo>
                    <a:lnTo>
                      <a:pt x="1189" y="985"/>
                    </a:lnTo>
                    <a:lnTo>
                      <a:pt x="1217" y="933"/>
                    </a:lnTo>
                    <a:lnTo>
                      <a:pt x="1238" y="878"/>
                    </a:lnTo>
                    <a:lnTo>
                      <a:pt x="1254" y="820"/>
                    </a:lnTo>
                    <a:lnTo>
                      <a:pt x="1264" y="760"/>
                    </a:lnTo>
                    <a:lnTo>
                      <a:pt x="1267" y="698"/>
                    </a:lnTo>
                    <a:lnTo>
                      <a:pt x="1264" y="636"/>
                    </a:lnTo>
                    <a:lnTo>
                      <a:pt x="1254" y="575"/>
                    </a:lnTo>
                    <a:lnTo>
                      <a:pt x="1238" y="518"/>
                    </a:lnTo>
                    <a:lnTo>
                      <a:pt x="1217" y="462"/>
                    </a:lnTo>
                    <a:lnTo>
                      <a:pt x="1189" y="410"/>
                    </a:lnTo>
                    <a:lnTo>
                      <a:pt x="1157" y="362"/>
                    </a:lnTo>
                    <a:lnTo>
                      <a:pt x="1120" y="316"/>
                    </a:lnTo>
                    <a:lnTo>
                      <a:pt x="1080" y="274"/>
                    </a:lnTo>
                    <a:lnTo>
                      <a:pt x="1034" y="238"/>
                    </a:lnTo>
                    <a:lnTo>
                      <a:pt x="985" y="206"/>
                    </a:lnTo>
                    <a:lnTo>
                      <a:pt x="932" y="178"/>
                    </a:lnTo>
                    <a:lnTo>
                      <a:pt x="878" y="157"/>
                    </a:lnTo>
                    <a:lnTo>
                      <a:pt x="819" y="141"/>
                    </a:lnTo>
                    <a:lnTo>
                      <a:pt x="760" y="132"/>
                    </a:lnTo>
                    <a:lnTo>
                      <a:pt x="698" y="128"/>
                    </a:lnTo>
                    <a:close/>
                    <a:moveTo>
                      <a:pt x="698" y="0"/>
                    </a:moveTo>
                    <a:lnTo>
                      <a:pt x="765" y="4"/>
                    </a:lnTo>
                    <a:lnTo>
                      <a:pt x="830" y="13"/>
                    </a:lnTo>
                    <a:lnTo>
                      <a:pt x="894" y="28"/>
                    </a:lnTo>
                    <a:lnTo>
                      <a:pt x="955" y="49"/>
                    </a:lnTo>
                    <a:lnTo>
                      <a:pt x="1012" y="75"/>
                    </a:lnTo>
                    <a:lnTo>
                      <a:pt x="1068" y="106"/>
                    </a:lnTo>
                    <a:lnTo>
                      <a:pt x="1120" y="142"/>
                    </a:lnTo>
                    <a:lnTo>
                      <a:pt x="1168" y="183"/>
                    </a:lnTo>
                    <a:lnTo>
                      <a:pt x="1213" y="228"/>
                    </a:lnTo>
                    <a:lnTo>
                      <a:pt x="1253" y="276"/>
                    </a:lnTo>
                    <a:lnTo>
                      <a:pt x="1290" y="328"/>
                    </a:lnTo>
                    <a:lnTo>
                      <a:pt x="1321" y="383"/>
                    </a:lnTo>
                    <a:lnTo>
                      <a:pt x="1347" y="441"/>
                    </a:lnTo>
                    <a:lnTo>
                      <a:pt x="1368" y="502"/>
                    </a:lnTo>
                    <a:lnTo>
                      <a:pt x="1384" y="566"/>
                    </a:lnTo>
                    <a:lnTo>
                      <a:pt x="1392" y="631"/>
                    </a:lnTo>
                    <a:lnTo>
                      <a:pt x="1395" y="698"/>
                    </a:lnTo>
                    <a:lnTo>
                      <a:pt x="1392" y="765"/>
                    </a:lnTo>
                    <a:lnTo>
                      <a:pt x="1384" y="830"/>
                    </a:lnTo>
                    <a:lnTo>
                      <a:pt x="1368" y="893"/>
                    </a:lnTo>
                    <a:lnTo>
                      <a:pt x="1347" y="954"/>
                    </a:lnTo>
                    <a:lnTo>
                      <a:pt x="1321" y="1013"/>
                    </a:lnTo>
                    <a:lnTo>
                      <a:pt x="1290" y="1068"/>
                    </a:lnTo>
                    <a:lnTo>
                      <a:pt x="1253" y="1119"/>
                    </a:lnTo>
                    <a:lnTo>
                      <a:pt x="1213" y="1168"/>
                    </a:lnTo>
                    <a:lnTo>
                      <a:pt x="1168" y="1213"/>
                    </a:lnTo>
                    <a:lnTo>
                      <a:pt x="1120" y="1254"/>
                    </a:lnTo>
                    <a:lnTo>
                      <a:pt x="1068" y="1289"/>
                    </a:lnTo>
                    <a:lnTo>
                      <a:pt x="1012" y="1321"/>
                    </a:lnTo>
                    <a:lnTo>
                      <a:pt x="955" y="1346"/>
                    </a:lnTo>
                    <a:lnTo>
                      <a:pt x="894" y="1368"/>
                    </a:lnTo>
                    <a:lnTo>
                      <a:pt x="830" y="1383"/>
                    </a:lnTo>
                    <a:lnTo>
                      <a:pt x="765" y="1392"/>
                    </a:lnTo>
                    <a:lnTo>
                      <a:pt x="698" y="1396"/>
                    </a:lnTo>
                    <a:lnTo>
                      <a:pt x="630" y="1392"/>
                    </a:lnTo>
                    <a:lnTo>
                      <a:pt x="565" y="1383"/>
                    </a:lnTo>
                    <a:lnTo>
                      <a:pt x="502" y="1368"/>
                    </a:lnTo>
                    <a:lnTo>
                      <a:pt x="442" y="1346"/>
                    </a:lnTo>
                    <a:lnTo>
                      <a:pt x="383" y="1321"/>
                    </a:lnTo>
                    <a:lnTo>
                      <a:pt x="328" y="1289"/>
                    </a:lnTo>
                    <a:lnTo>
                      <a:pt x="275" y="1254"/>
                    </a:lnTo>
                    <a:lnTo>
                      <a:pt x="227" y="1213"/>
                    </a:lnTo>
                    <a:lnTo>
                      <a:pt x="182" y="1168"/>
                    </a:lnTo>
                    <a:lnTo>
                      <a:pt x="142" y="1119"/>
                    </a:lnTo>
                    <a:lnTo>
                      <a:pt x="107" y="1068"/>
                    </a:lnTo>
                    <a:lnTo>
                      <a:pt x="75" y="1013"/>
                    </a:lnTo>
                    <a:lnTo>
                      <a:pt x="49" y="954"/>
                    </a:lnTo>
                    <a:lnTo>
                      <a:pt x="28" y="893"/>
                    </a:lnTo>
                    <a:lnTo>
                      <a:pt x="13" y="830"/>
                    </a:lnTo>
                    <a:lnTo>
                      <a:pt x="3" y="765"/>
                    </a:lnTo>
                    <a:lnTo>
                      <a:pt x="0" y="698"/>
                    </a:lnTo>
                    <a:lnTo>
                      <a:pt x="3" y="631"/>
                    </a:lnTo>
                    <a:lnTo>
                      <a:pt x="13" y="566"/>
                    </a:lnTo>
                    <a:lnTo>
                      <a:pt x="28" y="502"/>
                    </a:lnTo>
                    <a:lnTo>
                      <a:pt x="49" y="441"/>
                    </a:lnTo>
                    <a:lnTo>
                      <a:pt x="75" y="383"/>
                    </a:lnTo>
                    <a:lnTo>
                      <a:pt x="107" y="328"/>
                    </a:lnTo>
                    <a:lnTo>
                      <a:pt x="142" y="276"/>
                    </a:lnTo>
                    <a:lnTo>
                      <a:pt x="182" y="228"/>
                    </a:lnTo>
                    <a:lnTo>
                      <a:pt x="227" y="183"/>
                    </a:lnTo>
                    <a:lnTo>
                      <a:pt x="275" y="142"/>
                    </a:lnTo>
                    <a:lnTo>
                      <a:pt x="328" y="106"/>
                    </a:lnTo>
                    <a:lnTo>
                      <a:pt x="383" y="75"/>
                    </a:lnTo>
                    <a:lnTo>
                      <a:pt x="442" y="49"/>
                    </a:lnTo>
                    <a:lnTo>
                      <a:pt x="502" y="28"/>
                    </a:lnTo>
                    <a:lnTo>
                      <a:pt x="565" y="13"/>
                    </a:lnTo>
                    <a:lnTo>
                      <a:pt x="630" y="4"/>
                    </a:lnTo>
                    <a:lnTo>
                      <a:pt x="6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62" name="Freeform 30"/>
              <p:cNvSpPr/>
              <p:nvPr/>
            </p:nvSpPr>
            <p:spPr bwMode="auto">
              <a:xfrm>
                <a:off x="8035" y="-717"/>
                <a:ext cx="47" cy="47"/>
              </a:xfrm>
              <a:custGeom>
                <a:avLst/>
                <a:gdLst>
                  <a:gd name="T0" fmla="*/ 405 w 469"/>
                  <a:gd name="T1" fmla="*/ 0 h 468"/>
                  <a:gd name="T2" fmla="*/ 425 w 469"/>
                  <a:gd name="T3" fmla="*/ 3 h 468"/>
                  <a:gd name="T4" fmla="*/ 443 w 469"/>
                  <a:gd name="T5" fmla="*/ 11 h 468"/>
                  <a:gd name="T6" fmla="*/ 456 w 469"/>
                  <a:gd name="T7" fmla="*/ 25 h 468"/>
                  <a:gd name="T8" fmla="*/ 465 w 469"/>
                  <a:gd name="T9" fmla="*/ 42 h 468"/>
                  <a:gd name="T10" fmla="*/ 469 w 469"/>
                  <a:gd name="T11" fmla="*/ 63 h 468"/>
                  <a:gd name="T12" fmla="*/ 467 w 469"/>
                  <a:gd name="T13" fmla="*/ 80 h 468"/>
                  <a:gd name="T14" fmla="*/ 460 w 469"/>
                  <a:gd name="T15" fmla="*/ 96 h 468"/>
                  <a:gd name="T16" fmla="*/ 449 w 469"/>
                  <a:gd name="T17" fmla="*/ 108 h 468"/>
                  <a:gd name="T18" fmla="*/ 437 w 469"/>
                  <a:gd name="T19" fmla="*/ 118 h 468"/>
                  <a:gd name="T20" fmla="*/ 422 w 469"/>
                  <a:gd name="T21" fmla="*/ 124 h 468"/>
                  <a:gd name="T22" fmla="*/ 405 w 469"/>
                  <a:gd name="T23" fmla="*/ 127 h 468"/>
                  <a:gd name="T24" fmla="*/ 364 w 469"/>
                  <a:gd name="T25" fmla="*/ 130 h 468"/>
                  <a:gd name="T26" fmla="*/ 325 w 469"/>
                  <a:gd name="T27" fmla="*/ 138 h 468"/>
                  <a:gd name="T28" fmla="*/ 288 w 469"/>
                  <a:gd name="T29" fmla="*/ 153 h 468"/>
                  <a:gd name="T30" fmla="*/ 254 w 469"/>
                  <a:gd name="T31" fmla="*/ 171 h 468"/>
                  <a:gd name="T32" fmla="*/ 223 w 469"/>
                  <a:gd name="T33" fmla="*/ 195 h 468"/>
                  <a:gd name="T34" fmla="*/ 196 w 469"/>
                  <a:gd name="T35" fmla="*/ 223 h 468"/>
                  <a:gd name="T36" fmla="*/ 172 w 469"/>
                  <a:gd name="T37" fmla="*/ 254 h 468"/>
                  <a:gd name="T38" fmla="*/ 154 w 469"/>
                  <a:gd name="T39" fmla="*/ 288 h 468"/>
                  <a:gd name="T40" fmla="*/ 140 w 469"/>
                  <a:gd name="T41" fmla="*/ 324 h 468"/>
                  <a:gd name="T42" fmla="*/ 131 w 469"/>
                  <a:gd name="T43" fmla="*/ 363 h 468"/>
                  <a:gd name="T44" fmla="*/ 128 w 469"/>
                  <a:gd name="T45" fmla="*/ 404 h 468"/>
                  <a:gd name="T46" fmla="*/ 125 w 469"/>
                  <a:gd name="T47" fmla="*/ 421 h 468"/>
                  <a:gd name="T48" fmla="*/ 119 w 469"/>
                  <a:gd name="T49" fmla="*/ 436 h 468"/>
                  <a:gd name="T50" fmla="*/ 109 w 469"/>
                  <a:gd name="T51" fmla="*/ 449 h 468"/>
                  <a:gd name="T52" fmla="*/ 96 w 469"/>
                  <a:gd name="T53" fmla="*/ 459 h 468"/>
                  <a:gd name="T54" fmla="*/ 81 w 469"/>
                  <a:gd name="T55" fmla="*/ 466 h 468"/>
                  <a:gd name="T56" fmla="*/ 64 w 469"/>
                  <a:gd name="T57" fmla="*/ 468 h 468"/>
                  <a:gd name="T58" fmla="*/ 44 w 469"/>
                  <a:gd name="T59" fmla="*/ 465 h 468"/>
                  <a:gd name="T60" fmla="*/ 26 w 469"/>
                  <a:gd name="T61" fmla="*/ 455 h 468"/>
                  <a:gd name="T62" fmla="*/ 12 w 469"/>
                  <a:gd name="T63" fmla="*/ 441 h 468"/>
                  <a:gd name="T64" fmla="*/ 4 w 469"/>
                  <a:gd name="T65" fmla="*/ 424 h 468"/>
                  <a:gd name="T66" fmla="*/ 0 w 469"/>
                  <a:gd name="T67" fmla="*/ 404 h 468"/>
                  <a:gd name="T68" fmla="*/ 4 w 469"/>
                  <a:gd name="T69" fmla="*/ 353 h 468"/>
                  <a:gd name="T70" fmla="*/ 12 w 469"/>
                  <a:gd name="T71" fmla="*/ 305 h 468"/>
                  <a:gd name="T72" fmla="*/ 27 w 469"/>
                  <a:gd name="T73" fmla="*/ 258 h 468"/>
                  <a:gd name="T74" fmla="*/ 47 w 469"/>
                  <a:gd name="T75" fmla="*/ 214 h 468"/>
                  <a:gd name="T76" fmla="*/ 73 w 469"/>
                  <a:gd name="T77" fmla="*/ 172 h 468"/>
                  <a:gd name="T78" fmla="*/ 103 w 469"/>
                  <a:gd name="T79" fmla="*/ 135 h 468"/>
                  <a:gd name="T80" fmla="*/ 136 w 469"/>
                  <a:gd name="T81" fmla="*/ 101 h 468"/>
                  <a:gd name="T82" fmla="*/ 173 w 469"/>
                  <a:gd name="T83" fmla="*/ 72 h 468"/>
                  <a:gd name="T84" fmla="*/ 215 w 469"/>
                  <a:gd name="T85" fmla="*/ 47 h 468"/>
                  <a:gd name="T86" fmla="*/ 259 w 469"/>
                  <a:gd name="T87" fmla="*/ 26 h 468"/>
                  <a:gd name="T88" fmla="*/ 305 w 469"/>
                  <a:gd name="T89" fmla="*/ 11 h 468"/>
                  <a:gd name="T90" fmla="*/ 355 w 469"/>
                  <a:gd name="T91" fmla="*/ 3 h 468"/>
                  <a:gd name="T92" fmla="*/ 405 w 469"/>
                  <a:gd name="T93" fmla="*/ 0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9" h="468">
                    <a:moveTo>
                      <a:pt x="405" y="0"/>
                    </a:moveTo>
                    <a:lnTo>
                      <a:pt x="425" y="3"/>
                    </a:lnTo>
                    <a:lnTo>
                      <a:pt x="443" y="11"/>
                    </a:lnTo>
                    <a:lnTo>
                      <a:pt x="456" y="25"/>
                    </a:lnTo>
                    <a:lnTo>
                      <a:pt x="465" y="42"/>
                    </a:lnTo>
                    <a:lnTo>
                      <a:pt x="469" y="63"/>
                    </a:lnTo>
                    <a:lnTo>
                      <a:pt x="467" y="80"/>
                    </a:lnTo>
                    <a:lnTo>
                      <a:pt x="460" y="96"/>
                    </a:lnTo>
                    <a:lnTo>
                      <a:pt x="449" y="108"/>
                    </a:lnTo>
                    <a:lnTo>
                      <a:pt x="437" y="118"/>
                    </a:lnTo>
                    <a:lnTo>
                      <a:pt x="422" y="124"/>
                    </a:lnTo>
                    <a:lnTo>
                      <a:pt x="405" y="127"/>
                    </a:lnTo>
                    <a:lnTo>
                      <a:pt x="364" y="130"/>
                    </a:lnTo>
                    <a:lnTo>
                      <a:pt x="325" y="138"/>
                    </a:lnTo>
                    <a:lnTo>
                      <a:pt x="288" y="153"/>
                    </a:lnTo>
                    <a:lnTo>
                      <a:pt x="254" y="171"/>
                    </a:lnTo>
                    <a:lnTo>
                      <a:pt x="223" y="195"/>
                    </a:lnTo>
                    <a:lnTo>
                      <a:pt x="196" y="223"/>
                    </a:lnTo>
                    <a:lnTo>
                      <a:pt x="172" y="254"/>
                    </a:lnTo>
                    <a:lnTo>
                      <a:pt x="154" y="288"/>
                    </a:lnTo>
                    <a:lnTo>
                      <a:pt x="140" y="324"/>
                    </a:lnTo>
                    <a:lnTo>
                      <a:pt x="131" y="363"/>
                    </a:lnTo>
                    <a:lnTo>
                      <a:pt x="128" y="404"/>
                    </a:lnTo>
                    <a:lnTo>
                      <a:pt x="125" y="421"/>
                    </a:lnTo>
                    <a:lnTo>
                      <a:pt x="119" y="436"/>
                    </a:lnTo>
                    <a:lnTo>
                      <a:pt x="109" y="449"/>
                    </a:lnTo>
                    <a:lnTo>
                      <a:pt x="96" y="459"/>
                    </a:lnTo>
                    <a:lnTo>
                      <a:pt x="81" y="466"/>
                    </a:lnTo>
                    <a:lnTo>
                      <a:pt x="64" y="468"/>
                    </a:lnTo>
                    <a:lnTo>
                      <a:pt x="44" y="465"/>
                    </a:lnTo>
                    <a:lnTo>
                      <a:pt x="26" y="455"/>
                    </a:lnTo>
                    <a:lnTo>
                      <a:pt x="12" y="441"/>
                    </a:lnTo>
                    <a:lnTo>
                      <a:pt x="4" y="424"/>
                    </a:lnTo>
                    <a:lnTo>
                      <a:pt x="0" y="404"/>
                    </a:lnTo>
                    <a:lnTo>
                      <a:pt x="4" y="353"/>
                    </a:lnTo>
                    <a:lnTo>
                      <a:pt x="12" y="305"/>
                    </a:lnTo>
                    <a:lnTo>
                      <a:pt x="27" y="258"/>
                    </a:lnTo>
                    <a:lnTo>
                      <a:pt x="47" y="214"/>
                    </a:lnTo>
                    <a:lnTo>
                      <a:pt x="73" y="172"/>
                    </a:lnTo>
                    <a:lnTo>
                      <a:pt x="103" y="135"/>
                    </a:lnTo>
                    <a:lnTo>
                      <a:pt x="136" y="101"/>
                    </a:lnTo>
                    <a:lnTo>
                      <a:pt x="173" y="72"/>
                    </a:lnTo>
                    <a:lnTo>
                      <a:pt x="215" y="47"/>
                    </a:lnTo>
                    <a:lnTo>
                      <a:pt x="259" y="26"/>
                    </a:lnTo>
                    <a:lnTo>
                      <a:pt x="305" y="11"/>
                    </a:lnTo>
                    <a:lnTo>
                      <a:pt x="355" y="3"/>
                    </a:lnTo>
                    <a:lnTo>
                      <a:pt x="4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63" name="Freeform 31"/>
              <p:cNvSpPr/>
              <p:nvPr/>
            </p:nvSpPr>
            <p:spPr bwMode="auto">
              <a:xfrm>
                <a:off x="8151" y="-756"/>
                <a:ext cx="39" cy="18"/>
              </a:xfrm>
              <a:custGeom>
                <a:avLst/>
                <a:gdLst>
                  <a:gd name="T0" fmla="*/ 63 w 393"/>
                  <a:gd name="T1" fmla="*/ 0 h 179"/>
                  <a:gd name="T2" fmla="*/ 329 w 393"/>
                  <a:gd name="T3" fmla="*/ 0 h 179"/>
                  <a:gd name="T4" fmla="*/ 350 w 393"/>
                  <a:gd name="T5" fmla="*/ 4 h 179"/>
                  <a:gd name="T6" fmla="*/ 368 w 393"/>
                  <a:gd name="T7" fmla="*/ 13 h 179"/>
                  <a:gd name="T8" fmla="*/ 382 w 393"/>
                  <a:gd name="T9" fmla="*/ 27 h 179"/>
                  <a:gd name="T10" fmla="*/ 390 w 393"/>
                  <a:gd name="T11" fmla="*/ 45 h 179"/>
                  <a:gd name="T12" fmla="*/ 393 w 393"/>
                  <a:gd name="T13" fmla="*/ 64 h 179"/>
                  <a:gd name="T14" fmla="*/ 393 w 393"/>
                  <a:gd name="T15" fmla="*/ 115 h 179"/>
                  <a:gd name="T16" fmla="*/ 391 w 393"/>
                  <a:gd name="T17" fmla="*/ 132 h 179"/>
                  <a:gd name="T18" fmla="*/ 385 w 393"/>
                  <a:gd name="T19" fmla="*/ 147 h 179"/>
                  <a:gd name="T20" fmla="*/ 375 w 393"/>
                  <a:gd name="T21" fmla="*/ 160 h 179"/>
                  <a:gd name="T22" fmla="*/ 361 w 393"/>
                  <a:gd name="T23" fmla="*/ 171 h 179"/>
                  <a:gd name="T24" fmla="*/ 346 w 393"/>
                  <a:gd name="T25" fmla="*/ 177 h 179"/>
                  <a:gd name="T26" fmla="*/ 329 w 393"/>
                  <a:gd name="T27" fmla="*/ 179 h 179"/>
                  <a:gd name="T28" fmla="*/ 63 w 393"/>
                  <a:gd name="T29" fmla="*/ 179 h 179"/>
                  <a:gd name="T30" fmla="*/ 46 w 393"/>
                  <a:gd name="T31" fmla="*/ 177 h 179"/>
                  <a:gd name="T32" fmla="*/ 31 w 393"/>
                  <a:gd name="T33" fmla="*/ 171 h 179"/>
                  <a:gd name="T34" fmla="*/ 18 w 393"/>
                  <a:gd name="T35" fmla="*/ 160 h 179"/>
                  <a:gd name="T36" fmla="*/ 8 w 393"/>
                  <a:gd name="T37" fmla="*/ 147 h 179"/>
                  <a:gd name="T38" fmla="*/ 2 w 393"/>
                  <a:gd name="T39" fmla="*/ 132 h 179"/>
                  <a:gd name="T40" fmla="*/ 0 w 393"/>
                  <a:gd name="T41" fmla="*/ 115 h 179"/>
                  <a:gd name="T42" fmla="*/ 0 w 393"/>
                  <a:gd name="T43" fmla="*/ 64 h 179"/>
                  <a:gd name="T44" fmla="*/ 2 w 393"/>
                  <a:gd name="T45" fmla="*/ 48 h 179"/>
                  <a:gd name="T46" fmla="*/ 8 w 393"/>
                  <a:gd name="T47" fmla="*/ 32 h 179"/>
                  <a:gd name="T48" fmla="*/ 18 w 393"/>
                  <a:gd name="T49" fmla="*/ 19 h 179"/>
                  <a:gd name="T50" fmla="*/ 31 w 393"/>
                  <a:gd name="T51" fmla="*/ 10 h 179"/>
                  <a:gd name="T52" fmla="*/ 46 w 393"/>
                  <a:gd name="T53" fmla="*/ 3 h 179"/>
                  <a:gd name="T54" fmla="*/ 63 w 393"/>
                  <a:gd name="T55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93" h="179">
                    <a:moveTo>
                      <a:pt x="63" y="0"/>
                    </a:moveTo>
                    <a:lnTo>
                      <a:pt x="329" y="0"/>
                    </a:lnTo>
                    <a:lnTo>
                      <a:pt x="350" y="4"/>
                    </a:lnTo>
                    <a:lnTo>
                      <a:pt x="368" y="13"/>
                    </a:lnTo>
                    <a:lnTo>
                      <a:pt x="382" y="27"/>
                    </a:lnTo>
                    <a:lnTo>
                      <a:pt x="390" y="45"/>
                    </a:lnTo>
                    <a:lnTo>
                      <a:pt x="393" y="64"/>
                    </a:lnTo>
                    <a:lnTo>
                      <a:pt x="393" y="115"/>
                    </a:lnTo>
                    <a:lnTo>
                      <a:pt x="391" y="132"/>
                    </a:lnTo>
                    <a:lnTo>
                      <a:pt x="385" y="147"/>
                    </a:lnTo>
                    <a:lnTo>
                      <a:pt x="375" y="160"/>
                    </a:lnTo>
                    <a:lnTo>
                      <a:pt x="361" y="171"/>
                    </a:lnTo>
                    <a:lnTo>
                      <a:pt x="346" y="177"/>
                    </a:lnTo>
                    <a:lnTo>
                      <a:pt x="329" y="179"/>
                    </a:lnTo>
                    <a:lnTo>
                      <a:pt x="63" y="179"/>
                    </a:lnTo>
                    <a:lnTo>
                      <a:pt x="46" y="177"/>
                    </a:lnTo>
                    <a:lnTo>
                      <a:pt x="31" y="171"/>
                    </a:lnTo>
                    <a:lnTo>
                      <a:pt x="18" y="160"/>
                    </a:lnTo>
                    <a:lnTo>
                      <a:pt x="8" y="147"/>
                    </a:lnTo>
                    <a:lnTo>
                      <a:pt x="2" y="132"/>
                    </a:lnTo>
                    <a:lnTo>
                      <a:pt x="0" y="115"/>
                    </a:lnTo>
                    <a:lnTo>
                      <a:pt x="0" y="64"/>
                    </a:lnTo>
                    <a:lnTo>
                      <a:pt x="2" y="48"/>
                    </a:lnTo>
                    <a:lnTo>
                      <a:pt x="8" y="32"/>
                    </a:lnTo>
                    <a:lnTo>
                      <a:pt x="18" y="19"/>
                    </a:lnTo>
                    <a:lnTo>
                      <a:pt x="31" y="10"/>
                    </a:lnTo>
                    <a:lnTo>
                      <a:pt x="46" y="3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64" name="Freeform 32"/>
              <p:cNvSpPr/>
              <p:nvPr/>
            </p:nvSpPr>
            <p:spPr bwMode="auto">
              <a:xfrm>
                <a:off x="7896" y="-753"/>
                <a:ext cx="41" cy="154"/>
              </a:xfrm>
              <a:custGeom>
                <a:avLst/>
                <a:gdLst>
                  <a:gd name="T0" fmla="*/ 64 w 409"/>
                  <a:gd name="T1" fmla="*/ 0 h 1541"/>
                  <a:gd name="T2" fmla="*/ 345 w 409"/>
                  <a:gd name="T3" fmla="*/ 0 h 1541"/>
                  <a:gd name="T4" fmla="*/ 362 w 409"/>
                  <a:gd name="T5" fmla="*/ 2 h 1541"/>
                  <a:gd name="T6" fmla="*/ 378 w 409"/>
                  <a:gd name="T7" fmla="*/ 8 h 1541"/>
                  <a:gd name="T8" fmla="*/ 391 w 409"/>
                  <a:gd name="T9" fmla="*/ 19 h 1541"/>
                  <a:gd name="T10" fmla="*/ 401 w 409"/>
                  <a:gd name="T11" fmla="*/ 32 h 1541"/>
                  <a:gd name="T12" fmla="*/ 407 w 409"/>
                  <a:gd name="T13" fmla="*/ 47 h 1541"/>
                  <a:gd name="T14" fmla="*/ 409 w 409"/>
                  <a:gd name="T15" fmla="*/ 64 h 1541"/>
                  <a:gd name="T16" fmla="*/ 409 w 409"/>
                  <a:gd name="T17" fmla="*/ 1477 h 1541"/>
                  <a:gd name="T18" fmla="*/ 407 w 409"/>
                  <a:gd name="T19" fmla="*/ 1494 h 1541"/>
                  <a:gd name="T20" fmla="*/ 401 w 409"/>
                  <a:gd name="T21" fmla="*/ 1509 h 1541"/>
                  <a:gd name="T22" fmla="*/ 391 w 409"/>
                  <a:gd name="T23" fmla="*/ 1523 h 1541"/>
                  <a:gd name="T24" fmla="*/ 378 w 409"/>
                  <a:gd name="T25" fmla="*/ 1532 h 1541"/>
                  <a:gd name="T26" fmla="*/ 362 w 409"/>
                  <a:gd name="T27" fmla="*/ 1539 h 1541"/>
                  <a:gd name="T28" fmla="*/ 345 w 409"/>
                  <a:gd name="T29" fmla="*/ 1541 h 1541"/>
                  <a:gd name="T30" fmla="*/ 64 w 409"/>
                  <a:gd name="T31" fmla="*/ 1541 h 1541"/>
                  <a:gd name="T32" fmla="*/ 47 w 409"/>
                  <a:gd name="T33" fmla="*/ 1539 h 1541"/>
                  <a:gd name="T34" fmla="*/ 32 w 409"/>
                  <a:gd name="T35" fmla="*/ 1532 h 1541"/>
                  <a:gd name="T36" fmla="*/ 19 w 409"/>
                  <a:gd name="T37" fmla="*/ 1523 h 1541"/>
                  <a:gd name="T38" fmla="*/ 8 w 409"/>
                  <a:gd name="T39" fmla="*/ 1509 h 1541"/>
                  <a:gd name="T40" fmla="*/ 2 w 409"/>
                  <a:gd name="T41" fmla="*/ 1494 h 1541"/>
                  <a:gd name="T42" fmla="*/ 0 w 409"/>
                  <a:gd name="T43" fmla="*/ 1477 h 1541"/>
                  <a:gd name="T44" fmla="*/ 2 w 409"/>
                  <a:gd name="T45" fmla="*/ 1460 h 1541"/>
                  <a:gd name="T46" fmla="*/ 8 w 409"/>
                  <a:gd name="T47" fmla="*/ 1445 h 1541"/>
                  <a:gd name="T48" fmla="*/ 19 w 409"/>
                  <a:gd name="T49" fmla="*/ 1432 h 1541"/>
                  <a:gd name="T50" fmla="*/ 32 w 409"/>
                  <a:gd name="T51" fmla="*/ 1421 h 1541"/>
                  <a:gd name="T52" fmla="*/ 47 w 409"/>
                  <a:gd name="T53" fmla="*/ 1415 h 1541"/>
                  <a:gd name="T54" fmla="*/ 64 w 409"/>
                  <a:gd name="T55" fmla="*/ 1413 h 1541"/>
                  <a:gd name="T56" fmla="*/ 281 w 409"/>
                  <a:gd name="T57" fmla="*/ 1413 h 1541"/>
                  <a:gd name="T58" fmla="*/ 281 w 409"/>
                  <a:gd name="T59" fmla="*/ 128 h 1541"/>
                  <a:gd name="T60" fmla="*/ 64 w 409"/>
                  <a:gd name="T61" fmla="*/ 128 h 1541"/>
                  <a:gd name="T62" fmla="*/ 43 w 409"/>
                  <a:gd name="T63" fmla="*/ 124 h 1541"/>
                  <a:gd name="T64" fmla="*/ 26 w 409"/>
                  <a:gd name="T65" fmla="*/ 116 h 1541"/>
                  <a:gd name="T66" fmla="*/ 12 w 409"/>
                  <a:gd name="T67" fmla="*/ 102 h 1541"/>
                  <a:gd name="T68" fmla="*/ 3 w 409"/>
                  <a:gd name="T69" fmla="*/ 84 h 1541"/>
                  <a:gd name="T70" fmla="*/ 0 w 409"/>
                  <a:gd name="T71" fmla="*/ 64 h 1541"/>
                  <a:gd name="T72" fmla="*/ 2 w 409"/>
                  <a:gd name="T73" fmla="*/ 47 h 1541"/>
                  <a:gd name="T74" fmla="*/ 8 w 409"/>
                  <a:gd name="T75" fmla="*/ 32 h 1541"/>
                  <a:gd name="T76" fmla="*/ 19 w 409"/>
                  <a:gd name="T77" fmla="*/ 19 h 1541"/>
                  <a:gd name="T78" fmla="*/ 32 w 409"/>
                  <a:gd name="T79" fmla="*/ 8 h 1541"/>
                  <a:gd name="T80" fmla="*/ 47 w 409"/>
                  <a:gd name="T81" fmla="*/ 2 h 1541"/>
                  <a:gd name="T82" fmla="*/ 64 w 409"/>
                  <a:gd name="T83" fmla="*/ 0 h 1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09" h="1541">
                    <a:moveTo>
                      <a:pt x="64" y="0"/>
                    </a:moveTo>
                    <a:lnTo>
                      <a:pt x="345" y="0"/>
                    </a:lnTo>
                    <a:lnTo>
                      <a:pt x="362" y="2"/>
                    </a:lnTo>
                    <a:lnTo>
                      <a:pt x="378" y="8"/>
                    </a:lnTo>
                    <a:lnTo>
                      <a:pt x="391" y="19"/>
                    </a:lnTo>
                    <a:lnTo>
                      <a:pt x="401" y="32"/>
                    </a:lnTo>
                    <a:lnTo>
                      <a:pt x="407" y="47"/>
                    </a:lnTo>
                    <a:lnTo>
                      <a:pt x="409" y="64"/>
                    </a:lnTo>
                    <a:lnTo>
                      <a:pt x="409" y="1477"/>
                    </a:lnTo>
                    <a:lnTo>
                      <a:pt x="407" y="1494"/>
                    </a:lnTo>
                    <a:lnTo>
                      <a:pt x="401" y="1509"/>
                    </a:lnTo>
                    <a:lnTo>
                      <a:pt x="391" y="1523"/>
                    </a:lnTo>
                    <a:lnTo>
                      <a:pt x="378" y="1532"/>
                    </a:lnTo>
                    <a:lnTo>
                      <a:pt x="362" y="1539"/>
                    </a:lnTo>
                    <a:lnTo>
                      <a:pt x="345" y="1541"/>
                    </a:lnTo>
                    <a:lnTo>
                      <a:pt x="64" y="1541"/>
                    </a:lnTo>
                    <a:lnTo>
                      <a:pt x="47" y="1539"/>
                    </a:lnTo>
                    <a:lnTo>
                      <a:pt x="32" y="1532"/>
                    </a:lnTo>
                    <a:lnTo>
                      <a:pt x="19" y="1523"/>
                    </a:lnTo>
                    <a:lnTo>
                      <a:pt x="8" y="1509"/>
                    </a:lnTo>
                    <a:lnTo>
                      <a:pt x="2" y="1494"/>
                    </a:lnTo>
                    <a:lnTo>
                      <a:pt x="0" y="1477"/>
                    </a:lnTo>
                    <a:lnTo>
                      <a:pt x="2" y="1460"/>
                    </a:lnTo>
                    <a:lnTo>
                      <a:pt x="8" y="1445"/>
                    </a:lnTo>
                    <a:lnTo>
                      <a:pt x="19" y="1432"/>
                    </a:lnTo>
                    <a:lnTo>
                      <a:pt x="32" y="1421"/>
                    </a:lnTo>
                    <a:lnTo>
                      <a:pt x="47" y="1415"/>
                    </a:lnTo>
                    <a:lnTo>
                      <a:pt x="64" y="1413"/>
                    </a:lnTo>
                    <a:lnTo>
                      <a:pt x="281" y="1413"/>
                    </a:lnTo>
                    <a:lnTo>
                      <a:pt x="281" y="128"/>
                    </a:lnTo>
                    <a:lnTo>
                      <a:pt x="64" y="128"/>
                    </a:lnTo>
                    <a:lnTo>
                      <a:pt x="43" y="124"/>
                    </a:lnTo>
                    <a:lnTo>
                      <a:pt x="26" y="116"/>
                    </a:lnTo>
                    <a:lnTo>
                      <a:pt x="12" y="102"/>
                    </a:lnTo>
                    <a:lnTo>
                      <a:pt x="3" y="84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8" y="32"/>
                    </a:lnTo>
                    <a:lnTo>
                      <a:pt x="19" y="19"/>
                    </a:lnTo>
                    <a:lnTo>
                      <a:pt x="32" y="8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65" name="Freeform 33"/>
              <p:cNvSpPr/>
              <p:nvPr/>
            </p:nvSpPr>
            <p:spPr bwMode="auto">
              <a:xfrm>
                <a:off x="7896" y="-822"/>
                <a:ext cx="63" cy="33"/>
              </a:xfrm>
              <a:custGeom>
                <a:avLst/>
                <a:gdLst>
                  <a:gd name="T0" fmla="*/ 64 w 626"/>
                  <a:gd name="T1" fmla="*/ 0 h 335"/>
                  <a:gd name="T2" fmla="*/ 562 w 626"/>
                  <a:gd name="T3" fmla="*/ 0 h 335"/>
                  <a:gd name="T4" fmla="*/ 582 w 626"/>
                  <a:gd name="T5" fmla="*/ 3 h 335"/>
                  <a:gd name="T6" fmla="*/ 599 w 626"/>
                  <a:gd name="T7" fmla="*/ 12 h 335"/>
                  <a:gd name="T8" fmla="*/ 613 w 626"/>
                  <a:gd name="T9" fmla="*/ 26 h 335"/>
                  <a:gd name="T10" fmla="*/ 623 w 626"/>
                  <a:gd name="T11" fmla="*/ 43 h 335"/>
                  <a:gd name="T12" fmla="*/ 626 w 626"/>
                  <a:gd name="T13" fmla="*/ 64 h 335"/>
                  <a:gd name="T14" fmla="*/ 626 w 626"/>
                  <a:gd name="T15" fmla="*/ 271 h 335"/>
                  <a:gd name="T16" fmla="*/ 623 w 626"/>
                  <a:gd name="T17" fmla="*/ 291 h 335"/>
                  <a:gd name="T18" fmla="*/ 613 w 626"/>
                  <a:gd name="T19" fmla="*/ 308 h 335"/>
                  <a:gd name="T20" fmla="*/ 599 w 626"/>
                  <a:gd name="T21" fmla="*/ 322 h 335"/>
                  <a:gd name="T22" fmla="*/ 582 w 626"/>
                  <a:gd name="T23" fmla="*/ 331 h 335"/>
                  <a:gd name="T24" fmla="*/ 562 w 626"/>
                  <a:gd name="T25" fmla="*/ 335 h 335"/>
                  <a:gd name="T26" fmla="*/ 542 w 626"/>
                  <a:gd name="T27" fmla="*/ 331 h 335"/>
                  <a:gd name="T28" fmla="*/ 523 w 626"/>
                  <a:gd name="T29" fmla="*/ 322 h 335"/>
                  <a:gd name="T30" fmla="*/ 510 w 626"/>
                  <a:gd name="T31" fmla="*/ 308 h 335"/>
                  <a:gd name="T32" fmla="*/ 501 w 626"/>
                  <a:gd name="T33" fmla="*/ 291 h 335"/>
                  <a:gd name="T34" fmla="*/ 498 w 626"/>
                  <a:gd name="T35" fmla="*/ 271 h 335"/>
                  <a:gd name="T36" fmla="*/ 498 w 626"/>
                  <a:gd name="T37" fmla="*/ 128 h 335"/>
                  <a:gd name="T38" fmla="*/ 128 w 626"/>
                  <a:gd name="T39" fmla="*/ 128 h 335"/>
                  <a:gd name="T40" fmla="*/ 128 w 626"/>
                  <a:gd name="T41" fmla="*/ 271 h 335"/>
                  <a:gd name="T42" fmla="*/ 124 w 626"/>
                  <a:gd name="T43" fmla="*/ 291 h 335"/>
                  <a:gd name="T44" fmla="*/ 116 w 626"/>
                  <a:gd name="T45" fmla="*/ 308 h 335"/>
                  <a:gd name="T46" fmla="*/ 102 w 626"/>
                  <a:gd name="T47" fmla="*/ 322 h 335"/>
                  <a:gd name="T48" fmla="*/ 84 w 626"/>
                  <a:gd name="T49" fmla="*/ 331 h 335"/>
                  <a:gd name="T50" fmla="*/ 64 w 626"/>
                  <a:gd name="T51" fmla="*/ 335 h 335"/>
                  <a:gd name="T52" fmla="*/ 43 w 626"/>
                  <a:gd name="T53" fmla="*/ 331 h 335"/>
                  <a:gd name="T54" fmla="*/ 26 w 626"/>
                  <a:gd name="T55" fmla="*/ 322 h 335"/>
                  <a:gd name="T56" fmla="*/ 12 w 626"/>
                  <a:gd name="T57" fmla="*/ 308 h 335"/>
                  <a:gd name="T58" fmla="*/ 3 w 626"/>
                  <a:gd name="T59" fmla="*/ 291 h 335"/>
                  <a:gd name="T60" fmla="*/ 0 w 626"/>
                  <a:gd name="T61" fmla="*/ 271 h 335"/>
                  <a:gd name="T62" fmla="*/ 0 w 626"/>
                  <a:gd name="T63" fmla="*/ 64 h 335"/>
                  <a:gd name="T64" fmla="*/ 3 w 626"/>
                  <a:gd name="T65" fmla="*/ 43 h 335"/>
                  <a:gd name="T66" fmla="*/ 12 w 626"/>
                  <a:gd name="T67" fmla="*/ 26 h 335"/>
                  <a:gd name="T68" fmla="*/ 26 w 626"/>
                  <a:gd name="T69" fmla="*/ 12 h 335"/>
                  <a:gd name="T70" fmla="*/ 43 w 626"/>
                  <a:gd name="T71" fmla="*/ 3 h 335"/>
                  <a:gd name="T72" fmla="*/ 64 w 626"/>
                  <a:gd name="T73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6" h="335">
                    <a:moveTo>
                      <a:pt x="64" y="0"/>
                    </a:moveTo>
                    <a:lnTo>
                      <a:pt x="562" y="0"/>
                    </a:lnTo>
                    <a:lnTo>
                      <a:pt x="582" y="3"/>
                    </a:lnTo>
                    <a:lnTo>
                      <a:pt x="599" y="12"/>
                    </a:lnTo>
                    <a:lnTo>
                      <a:pt x="613" y="26"/>
                    </a:lnTo>
                    <a:lnTo>
                      <a:pt x="623" y="43"/>
                    </a:lnTo>
                    <a:lnTo>
                      <a:pt x="626" y="64"/>
                    </a:lnTo>
                    <a:lnTo>
                      <a:pt x="626" y="271"/>
                    </a:lnTo>
                    <a:lnTo>
                      <a:pt x="623" y="291"/>
                    </a:lnTo>
                    <a:lnTo>
                      <a:pt x="613" y="308"/>
                    </a:lnTo>
                    <a:lnTo>
                      <a:pt x="599" y="322"/>
                    </a:lnTo>
                    <a:lnTo>
                      <a:pt x="582" y="331"/>
                    </a:lnTo>
                    <a:lnTo>
                      <a:pt x="562" y="335"/>
                    </a:lnTo>
                    <a:lnTo>
                      <a:pt x="542" y="331"/>
                    </a:lnTo>
                    <a:lnTo>
                      <a:pt x="523" y="322"/>
                    </a:lnTo>
                    <a:lnTo>
                      <a:pt x="510" y="308"/>
                    </a:lnTo>
                    <a:lnTo>
                      <a:pt x="501" y="291"/>
                    </a:lnTo>
                    <a:lnTo>
                      <a:pt x="498" y="271"/>
                    </a:lnTo>
                    <a:lnTo>
                      <a:pt x="498" y="128"/>
                    </a:lnTo>
                    <a:lnTo>
                      <a:pt x="128" y="128"/>
                    </a:lnTo>
                    <a:lnTo>
                      <a:pt x="128" y="271"/>
                    </a:lnTo>
                    <a:lnTo>
                      <a:pt x="124" y="291"/>
                    </a:lnTo>
                    <a:lnTo>
                      <a:pt x="116" y="308"/>
                    </a:lnTo>
                    <a:lnTo>
                      <a:pt x="102" y="322"/>
                    </a:lnTo>
                    <a:lnTo>
                      <a:pt x="84" y="331"/>
                    </a:lnTo>
                    <a:lnTo>
                      <a:pt x="64" y="335"/>
                    </a:lnTo>
                    <a:lnTo>
                      <a:pt x="43" y="331"/>
                    </a:lnTo>
                    <a:lnTo>
                      <a:pt x="26" y="322"/>
                    </a:lnTo>
                    <a:lnTo>
                      <a:pt x="12" y="308"/>
                    </a:lnTo>
                    <a:lnTo>
                      <a:pt x="3" y="291"/>
                    </a:lnTo>
                    <a:lnTo>
                      <a:pt x="0" y="271"/>
                    </a:lnTo>
                    <a:lnTo>
                      <a:pt x="0" y="64"/>
                    </a:lnTo>
                    <a:lnTo>
                      <a:pt x="3" y="43"/>
                    </a:lnTo>
                    <a:lnTo>
                      <a:pt x="12" y="26"/>
                    </a:lnTo>
                    <a:lnTo>
                      <a:pt x="26" y="12"/>
                    </a:lnTo>
                    <a:lnTo>
                      <a:pt x="43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</p:grpSp>
      <p:grpSp>
        <p:nvGrpSpPr>
          <p:cNvPr id="66" name="99 Grupo"/>
          <p:cNvGrpSpPr/>
          <p:nvPr/>
        </p:nvGrpSpPr>
        <p:grpSpPr>
          <a:xfrm>
            <a:off x="4028913" y="1917848"/>
            <a:ext cx="899896" cy="899896"/>
            <a:chOff x="10581984" y="5021534"/>
            <a:chExt cx="1800000" cy="1800000"/>
          </a:xfrm>
        </p:grpSpPr>
        <p:sp>
          <p:nvSpPr>
            <p:cNvPr id="67" name="5 Elipse"/>
            <p:cNvSpPr>
              <a:spLocks noChangeAspect="1"/>
            </p:cNvSpPr>
            <p:nvPr/>
          </p:nvSpPr>
          <p:spPr bwMode="auto">
            <a:xfrm>
              <a:off x="10581984" y="5021534"/>
              <a:ext cx="1800000" cy="180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s-SV" sz="900"/>
            </a:p>
          </p:txBody>
        </p:sp>
        <p:grpSp>
          <p:nvGrpSpPr>
            <p:cNvPr id="68" name="Group 36"/>
            <p:cNvGrpSpPr>
              <a:grpSpLocks noChangeAspect="1"/>
            </p:cNvGrpSpPr>
            <p:nvPr/>
          </p:nvGrpSpPr>
          <p:grpSpPr bwMode="auto">
            <a:xfrm>
              <a:off x="11052346" y="5530846"/>
              <a:ext cx="859277" cy="781376"/>
              <a:chOff x="7426" y="-835"/>
              <a:chExt cx="364" cy="331"/>
            </a:xfrm>
            <a:solidFill>
              <a:schemeClr val="bg1"/>
            </a:solidFill>
          </p:grpSpPr>
          <p:sp>
            <p:nvSpPr>
              <p:cNvPr id="69" name="Freeform 38"/>
              <p:cNvSpPr/>
              <p:nvPr/>
            </p:nvSpPr>
            <p:spPr bwMode="auto">
              <a:xfrm>
                <a:off x="7538" y="-793"/>
                <a:ext cx="74" cy="73"/>
              </a:xfrm>
              <a:custGeom>
                <a:avLst/>
                <a:gdLst>
                  <a:gd name="T0" fmla="*/ 603 w 660"/>
                  <a:gd name="T1" fmla="*/ 0 h 660"/>
                  <a:gd name="T2" fmla="*/ 621 w 660"/>
                  <a:gd name="T3" fmla="*/ 2 h 660"/>
                  <a:gd name="T4" fmla="*/ 637 w 660"/>
                  <a:gd name="T5" fmla="*/ 11 h 660"/>
                  <a:gd name="T6" fmla="*/ 649 w 660"/>
                  <a:gd name="T7" fmla="*/ 23 h 660"/>
                  <a:gd name="T8" fmla="*/ 657 w 660"/>
                  <a:gd name="T9" fmla="*/ 39 h 660"/>
                  <a:gd name="T10" fmla="*/ 660 w 660"/>
                  <a:gd name="T11" fmla="*/ 57 h 660"/>
                  <a:gd name="T12" fmla="*/ 657 w 660"/>
                  <a:gd name="T13" fmla="*/ 75 h 660"/>
                  <a:gd name="T14" fmla="*/ 649 w 660"/>
                  <a:gd name="T15" fmla="*/ 91 h 660"/>
                  <a:gd name="T16" fmla="*/ 637 w 660"/>
                  <a:gd name="T17" fmla="*/ 103 h 660"/>
                  <a:gd name="T18" fmla="*/ 621 w 660"/>
                  <a:gd name="T19" fmla="*/ 112 h 660"/>
                  <a:gd name="T20" fmla="*/ 603 w 660"/>
                  <a:gd name="T21" fmla="*/ 114 h 660"/>
                  <a:gd name="T22" fmla="*/ 550 w 660"/>
                  <a:gd name="T23" fmla="*/ 117 h 660"/>
                  <a:gd name="T24" fmla="*/ 498 w 660"/>
                  <a:gd name="T25" fmla="*/ 126 h 660"/>
                  <a:gd name="T26" fmla="*/ 448 w 660"/>
                  <a:gd name="T27" fmla="*/ 139 h 660"/>
                  <a:gd name="T28" fmla="*/ 401 w 660"/>
                  <a:gd name="T29" fmla="*/ 158 h 660"/>
                  <a:gd name="T30" fmla="*/ 357 w 660"/>
                  <a:gd name="T31" fmla="*/ 181 h 660"/>
                  <a:gd name="T32" fmla="*/ 315 w 660"/>
                  <a:gd name="T33" fmla="*/ 208 h 660"/>
                  <a:gd name="T34" fmla="*/ 276 w 660"/>
                  <a:gd name="T35" fmla="*/ 241 h 660"/>
                  <a:gd name="T36" fmla="*/ 241 w 660"/>
                  <a:gd name="T37" fmla="*/ 276 h 660"/>
                  <a:gd name="T38" fmla="*/ 209 w 660"/>
                  <a:gd name="T39" fmla="*/ 315 h 660"/>
                  <a:gd name="T40" fmla="*/ 181 w 660"/>
                  <a:gd name="T41" fmla="*/ 356 h 660"/>
                  <a:gd name="T42" fmla="*/ 158 w 660"/>
                  <a:gd name="T43" fmla="*/ 401 h 660"/>
                  <a:gd name="T44" fmla="*/ 139 w 660"/>
                  <a:gd name="T45" fmla="*/ 448 h 660"/>
                  <a:gd name="T46" fmla="*/ 126 w 660"/>
                  <a:gd name="T47" fmla="*/ 498 h 660"/>
                  <a:gd name="T48" fmla="*/ 117 w 660"/>
                  <a:gd name="T49" fmla="*/ 550 h 660"/>
                  <a:gd name="T50" fmla="*/ 115 w 660"/>
                  <a:gd name="T51" fmla="*/ 603 h 660"/>
                  <a:gd name="T52" fmla="*/ 112 w 660"/>
                  <a:gd name="T53" fmla="*/ 621 h 660"/>
                  <a:gd name="T54" fmla="*/ 104 w 660"/>
                  <a:gd name="T55" fmla="*/ 637 h 660"/>
                  <a:gd name="T56" fmla="*/ 91 w 660"/>
                  <a:gd name="T57" fmla="*/ 649 h 660"/>
                  <a:gd name="T58" fmla="*/ 75 w 660"/>
                  <a:gd name="T59" fmla="*/ 657 h 660"/>
                  <a:gd name="T60" fmla="*/ 57 w 660"/>
                  <a:gd name="T61" fmla="*/ 660 h 660"/>
                  <a:gd name="T62" fmla="*/ 39 w 660"/>
                  <a:gd name="T63" fmla="*/ 657 h 660"/>
                  <a:gd name="T64" fmla="*/ 23 w 660"/>
                  <a:gd name="T65" fmla="*/ 649 h 660"/>
                  <a:gd name="T66" fmla="*/ 11 w 660"/>
                  <a:gd name="T67" fmla="*/ 637 h 660"/>
                  <a:gd name="T68" fmla="*/ 3 w 660"/>
                  <a:gd name="T69" fmla="*/ 621 h 660"/>
                  <a:gd name="T70" fmla="*/ 0 w 660"/>
                  <a:gd name="T71" fmla="*/ 603 h 660"/>
                  <a:gd name="T72" fmla="*/ 3 w 660"/>
                  <a:gd name="T73" fmla="*/ 541 h 660"/>
                  <a:gd name="T74" fmla="*/ 12 w 660"/>
                  <a:gd name="T75" fmla="*/ 481 h 660"/>
                  <a:gd name="T76" fmla="*/ 27 w 660"/>
                  <a:gd name="T77" fmla="*/ 423 h 660"/>
                  <a:gd name="T78" fmla="*/ 47 w 660"/>
                  <a:gd name="T79" fmla="*/ 368 h 660"/>
                  <a:gd name="T80" fmla="*/ 72 w 660"/>
                  <a:gd name="T81" fmla="*/ 315 h 660"/>
                  <a:gd name="T82" fmla="*/ 103 w 660"/>
                  <a:gd name="T83" fmla="*/ 266 h 660"/>
                  <a:gd name="T84" fmla="*/ 137 w 660"/>
                  <a:gd name="T85" fmla="*/ 219 h 660"/>
                  <a:gd name="T86" fmla="*/ 176 w 660"/>
                  <a:gd name="T87" fmla="*/ 176 h 660"/>
                  <a:gd name="T88" fmla="*/ 219 w 660"/>
                  <a:gd name="T89" fmla="*/ 137 h 660"/>
                  <a:gd name="T90" fmla="*/ 266 w 660"/>
                  <a:gd name="T91" fmla="*/ 102 h 660"/>
                  <a:gd name="T92" fmla="*/ 316 w 660"/>
                  <a:gd name="T93" fmla="*/ 72 h 660"/>
                  <a:gd name="T94" fmla="*/ 368 w 660"/>
                  <a:gd name="T95" fmla="*/ 47 h 660"/>
                  <a:gd name="T96" fmla="*/ 423 w 660"/>
                  <a:gd name="T97" fmla="*/ 27 h 660"/>
                  <a:gd name="T98" fmla="*/ 481 w 660"/>
                  <a:gd name="T99" fmla="*/ 12 h 660"/>
                  <a:gd name="T100" fmla="*/ 541 w 660"/>
                  <a:gd name="T101" fmla="*/ 3 h 660"/>
                  <a:gd name="T102" fmla="*/ 603 w 660"/>
                  <a:gd name="T103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60" h="660">
                    <a:moveTo>
                      <a:pt x="603" y="0"/>
                    </a:moveTo>
                    <a:lnTo>
                      <a:pt x="621" y="2"/>
                    </a:lnTo>
                    <a:lnTo>
                      <a:pt x="637" y="11"/>
                    </a:lnTo>
                    <a:lnTo>
                      <a:pt x="649" y="23"/>
                    </a:lnTo>
                    <a:lnTo>
                      <a:pt x="657" y="39"/>
                    </a:lnTo>
                    <a:lnTo>
                      <a:pt x="660" y="57"/>
                    </a:lnTo>
                    <a:lnTo>
                      <a:pt x="657" y="75"/>
                    </a:lnTo>
                    <a:lnTo>
                      <a:pt x="649" y="91"/>
                    </a:lnTo>
                    <a:lnTo>
                      <a:pt x="637" y="103"/>
                    </a:lnTo>
                    <a:lnTo>
                      <a:pt x="621" y="112"/>
                    </a:lnTo>
                    <a:lnTo>
                      <a:pt x="603" y="114"/>
                    </a:lnTo>
                    <a:lnTo>
                      <a:pt x="550" y="117"/>
                    </a:lnTo>
                    <a:lnTo>
                      <a:pt x="498" y="126"/>
                    </a:lnTo>
                    <a:lnTo>
                      <a:pt x="448" y="139"/>
                    </a:lnTo>
                    <a:lnTo>
                      <a:pt x="401" y="158"/>
                    </a:lnTo>
                    <a:lnTo>
                      <a:pt x="357" y="181"/>
                    </a:lnTo>
                    <a:lnTo>
                      <a:pt x="315" y="208"/>
                    </a:lnTo>
                    <a:lnTo>
                      <a:pt x="276" y="241"/>
                    </a:lnTo>
                    <a:lnTo>
                      <a:pt x="241" y="276"/>
                    </a:lnTo>
                    <a:lnTo>
                      <a:pt x="209" y="315"/>
                    </a:lnTo>
                    <a:lnTo>
                      <a:pt x="181" y="356"/>
                    </a:lnTo>
                    <a:lnTo>
                      <a:pt x="158" y="401"/>
                    </a:lnTo>
                    <a:lnTo>
                      <a:pt x="139" y="448"/>
                    </a:lnTo>
                    <a:lnTo>
                      <a:pt x="126" y="498"/>
                    </a:lnTo>
                    <a:lnTo>
                      <a:pt x="117" y="550"/>
                    </a:lnTo>
                    <a:lnTo>
                      <a:pt x="115" y="603"/>
                    </a:lnTo>
                    <a:lnTo>
                      <a:pt x="112" y="621"/>
                    </a:lnTo>
                    <a:lnTo>
                      <a:pt x="104" y="637"/>
                    </a:lnTo>
                    <a:lnTo>
                      <a:pt x="91" y="649"/>
                    </a:lnTo>
                    <a:lnTo>
                      <a:pt x="75" y="657"/>
                    </a:lnTo>
                    <a:lnTo>
                      <a:pt x="57" y="660"/>
                    </a:lnTo>
                    <a:lnTo>
                      <a:pt x="39" y="657"/>
                    </a:lnTo>
                    <a:lnTo>
                      <a:pt x="23" y="649"/>
                    </a:lnTo>
                    <a:lnTo>
                      <a:pt x="11" y="637"/>
                    </a:lnTo>
                    <a:lnTo>
                      <a:pt x="3" y="621"/>
                    </a:lnTo>
                    <a:lnTo>
                      <a:pt x="0" y="603"/>
                    </a:lnTo>
                    <a:lnTo>
                      <a:pt x="3" y="541"/>
                    </a:lnTo>
                    <a:lnTo>
                      <a:pt x="12" y="481"/>
                    </a:lnTo>
                    <a:lnTo>
                      <a:pt x="27" y="423"/>
                    </a:lnTo>
                    <a:lnTo>
                      <a:pt x="47" y="368"/>
                    </a:lnTo>
                    <a:lnTo>
                      <a:pt x="72" y="315"/>
                    </a:lnTo>
                    <a:lnTo>
                      <a:pt x="103" y="266"/>
                    </a:lnTo>
                    <a:lnTo>
                      <a:pt x="137" y="219"/>
                    </a:lnTo>
                    <a:lnTo>
                      <a:pt x="176" y="176"/>
                    </a:lnTo>
                    <a:lnTo>
                      <a:pt x="219" y="137"/>
                    </a:lnTo>
                    <a:lnTo>
                      <a:pt x="266" y="102"/>
                    </a:lnTo>
                    <a:lnTo>
                      <a:pt x="316" y="72"/>
                    </a:lnTo>
                    <a:lnTo>
                      <a:pt x="368" y="47"/>
                    </a:lnTo>
                    <a:lnTo>
                      <a:pt x="423" y="27"/>
                    </a:lnTo>
                    <a:lnTo>
                      <a:pt x="481" y="12"/>
                    </a:lnTo>
                    <a:lnTo>
                      <a:pt x="541" y="3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0" name="Freeform 39"/>
              <p:cNvSpPr/>
              <p:nvPr/>
            </p:nvSpPr>
            <p:spPr bwMode="auto">
              <a:xfrm>
                <a:off x="7511" y="-824"/>
                <a:ext cx="196" cy="224"/>
              </a:xfrm>
              <a:custGeom>
                <a:avLst/>
                <a:gdLst>
                  <a:gd name="T0" fmla="*/ 1094 w 1765"/>
                  <a:gd name="T1" fmla="*/ 26 h 2024"/>
                  <a:gd name="T2" fmla="*/ 1347 w 1765"/>
                  <a:gd name="T3" fmla="*/ 132 h 2024"/>
                  <a:gd name="T4" fmla="*/ 1552 w 1765"/>
                  <a:gd name="T5" fmla="*/ 308 h 2024"/>
                  <a:gd name="T6" fmla="*/ 1696 w 1765"/>
                  <a:gd name="T7" fmla="*/ 540 h 2024"/>
                  <a:gd name="T8" fmla="*/ 1762 w 1765"/>
                  <a:gd name="T9" fmla="*/ 811 h 2024"/>
                  <a:gd name="T10" fmla="*/ 1744 w 1765"/>
                  <a:gd name="T11" fmla="*/ 1075 h 2024"/>
                  <a:gd name="T12" fmla="*/ 1654 w 1765"/>
                  <a:gd name="T13" fmla="*/ 1313 h 2024"/>
                  <a:gd name="T14" fmla="*/ 1515 w 1765"/>
                  <a:gd name="T15" fmla="*/ 1520 h 2024"/>
                  <a:gd name="T16" fmla="*/ 1430 w 1765"/>
                  <a:gd name="T17" fmla="*/ 1688 h 2024"/>
                  <a:gd name="T18" fmla="*/ 1393 w 1765"/>
                  <a:gd name="T19" fmla="*/ 1813 h 2024"/>
                  <a:gd name="T20" fmla="*/ 1387 w 1765"/>
                  <a:gd name="T21" fmla="*/ 1896 h 2024"/>
                  <a:gd name="T22" fmla="*/ 1393 w 1765"/>
                  <a:gd name="T23" fmla="*/ 1938 h 2024"/>
                  <a:gd name="T24" fmla="*/ 1399 w 1765"/>
                  <a:gd name="T25" fmla="*/ 1973 h 2024"/>
                  <a:gd name="T26" fmla="*/ 1366 w 1765"/>
                  <a:gd name="T27" fmla="*/ 2018 h 2024"/>
                  <a:gd name="T28" fmla="*/ 1310 w 1765"/>
                  <a:gd name="T29" fmla="*/ 2014 h 2024"/>
                  <a:gd name="T30" fmla="*/ 1285 w 1765"/>
                  <a:gd name="T31" fmla="*/ 1980 h 2024"/>
                  <a:gd name="T32" fmla="*/ 1273 w 1765"/>
                  <a:gd name="T33" fmla="*/ 1926 h 2024"/>
                  <a:gd name="T34" fmla="*/ 1273 w 1765"/>
                  <a:gd name="T35" fmla="*/ 1832 h 2024"/>
                  <a:gd name="T36" fmla="*/ 1305 w 1765"/>
                  <a:gd name="T37" fmla="*/ 1694 h 2024"/>
                  <a:gd name="T38" fmla="*/ 1385 w 1765"/>
                  <a:gd name="T39" fmla="*/ 1514 h 2024"/>
                  <a:gd name="T40" fmla="*/ 1527 w 1765"/>
                  <a:gd name="T41" fmla="*/ 1300 h 2024"/>
                  <a:gd name="T42" fmla="*/ 1627 w 1765"/>
                  <a:gd name="T43" fmla="*/ 1070 h 2024"/>
                  <a:gd name="T44" fmla="*/ 1647 w 1765"/>
                  <a:gd name="T45" fmla="*/ 813 h 2024"/>
                  <a:gd name="T46" fmla="*/ 1575 w 1765"/>
                  <a:gd name="T47" fmla="*/ 554 h 2024"/>
                  <a:gd name="T48" fmla="*/ 1425 w 1765"/>
                  <a:gd name="T49" fmla="*/ 340 h 2024"/>
                  <a:gd name="T50" fmla="*/ 1211 w 1765"/>
                  <a:gd name="T51" fmla="*/ 188 h 2024"/>
                  <a:gd name="T52" fmla="*/ 952 w 1765"/>
                  <a:gd name="T53" fmla="*/ 118 h 2024"/>
                  <a:gd name="T54" fmla="*/ 678 w 1765"/>
                  <a:gd name="T55" fmla="*/ 142 h 2024"/>
                  <a:gd name="T56" fmla="*/ 440 w 1765"/>
                  <a:gd name="T57" fmla="*/ 256 h 2024"/>
                  <a:gd name="T58" fmla="*/ 256 w 1765"/>
                  <a:gd name="T59" fmla="*/ 440 h 2024"/>
                  <a:gd name="T60" fmla="*/ 142 w 1765"/>
                  <a:gd name="T61" fmla="*/ 679 h 2024"/>
                  <a:gd name="T62" fmla="*/ 117 w 1765"/>
                  <a:gd name="T63" fmla="*/ 946 h 2024"/>
                  <a:gd name="T64" fmla="*/ 177 w 1765"/>
                  <a:gd name="T65" fmla="*/ 1187 h 2024"/>
                  <a:gd name="T66" fmla="*/ 277 w 1765"/>
                  <a:gd name="T67" fmla="*/ 1354 h 2024"/>
                  <a:gd name="T68" fmla="*/ 407 w 1765"/>
                  <a:gd name="T69" fmla="*/ 1566 h 2024"/>
                  <a:gd name="T70" fmla="*/ 476 w 1765"/>
                  <a:gd name="T71" fmla="*/ 1734 h 2024"/>
                  <a:gd name="T72" fmla="*/ 498 w 1765"/>
                  <a:gd name="T73" fmla="*/ 1860 h 2024"/>
                  <a:gd name="T74" fmla="*/ 494 w 1765"/>
                  <a:gd name="T75" fmla="*/ 1944 h 2024"/>
                  <a:gd name="T76" fmla="*/ 482 w 1765"/>
                  <a:gd name="T77" fmla="*/ 1986 h 2024"/>
                  <a:gd name="T78" fmla="*/ 443 w 1765"/>
                  <a:gd name="T79" fmla="*/ 2022 h 2024"/>
                  <a:gd name="T80" fmla="*/ 390 w 1765"/>
                  <a:gd name="T81" fmla="*/ 2010 h 2024"/>
                  <a:gd name="T82" fmla="*/ 371 w 1765"/>
                  <a:gd name="T83" fmla="*/ 1957 h 2024"/>
                  <a:gd name="T84" fmla="*/ 378 w 1765"/>
                  <a:gd name="T85" fmla="*/ 1931 h 2024"/>
                  <a:gd name="T86" fmla="*/ 382 w 1765"/>
                  <a:gd name="T87" fmla="*/ 1880 h 2024"/>
                  <a:gd name="T88" fmla="*/ 370 w 1765"/>
                  <a:gd name="T89" fmla="*/ 1788 h 2024"/>
                  <a:gd name="T90" fmla="*/ 322 w 1765"/>
                  <a:gd name="T91" fmla="*/ 1654 h 2024"/>
                  <a:gd name="T92" fmla="*/ 222 w 1765"/>
                  <a:gd name="T93" fmla="*/ 1476 h 2024"/>
                  <a:gd name="T94" fmla="*/ 112 w 1765"/>
                  <a:gd name="T95" fmla="*/ 1315 h 2024"/>
                  <a:gd name="T96" fmla="*/ 21 w 1765"/>
                  <a:gd name="T97" fmla="*/ 1076 h 2024"/>
                  <a:gd name="T98" fmla="*/ 3 w 1765"/>
                  <a:gd name="T99" fmla="*/ 811 h 2024"/>
                  <a:gd name="T100" fmla="*/ 69 w 1765"/>
                  <a:gd name="T101" fmla="*/ 540 h 2024"/>
                  <a:gd name="T102" fmla="*/ 213 w 1765"/>
                  <a:gd name="T103" fmla="*/ 308 h 2024"/>
                  <a:gd name="T104" fmla="*/ 417 w 1765"/>
                  <a:gd name="T105" fmla="*/ 132 h 2024"/>
                  <a:gd name="T106" fmla="*/ 670 w 1765"/>
                  <a:gd name="T107" fmla="*/ 26 h 2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65" h="2024">
                    <a:moveTo>
                      <a:pt x="882" y="0"/>
                    </a:moveTo>
                    <a:lnTo>
                      <a:pt x="954" y="3"/>
                    </a:lnTo>
                    <a:lnTo>
                      <a:pt x="1025" y="12"/>
                    </a:lnTo>
                    <a:lnTo>
                      <a:pt x="1094" y="26"/>
                    </a:lnTo>
                    <a:lnTo>
                      <a:pt x="1161" y="45"/>
                    </a:lnTo>
                    <a:lnTo>
                      <a:pt x="1225" y="69"/>
                    </a:lnTo>
                    <a:lnTo>
                      <a:pt x="1287" y="98"/>
                    </a:lnTo>
                    <a:lnTo>
                      <a:pt x="1347" y="132"/>
                    </a:lnTo>
                    <a:lnTo>
                      <a:pt x="1403" y="170"/>
                    </a:lnTo>
                    <a:lnTo>
                      <a:pt x="1456" y="212"/>
                    </a:lnTo>
                    <a:lnTo>
                      <a:pt x="1506" y="259"/>
                    </a:lnTo>
                    <a:lnTo>
                      <a:pt x="1552" y="308"/>
                    </a:lnTo>
                    <a:lnTo>
                      <a:pt x="1595" y="361"/>
                    </a:lnTo>
                    <a:lnTo>
                      <a:pt x="1633" y="418"/>
                    </a:lnTo>
                    <a:lnTo>
                      <a:pt x="1666" y="477"/>
                    </a:lnTo>
                    <a:lnTo>
                      <a:pt x="1696" y="540"/>
                    </a:lnTo>
                    <a:lnTo>
                      <a:pt x="1720" y="604"/>
                    </a:lnTo>
                    <a:lnTo>
                      <a:pt x="1739" y="671"/>
                    </a:lnTo>
                    <a:lnTo>
                      <a:pt x="1753" y="739"/>
                    </a:lnTo>
                    <a:lnTo>
                      <a:pt x="1762" y="811"/>
                    </a:lnTo>
                    <a:lnTo>
                      <a:pt x="1765" y="883"/>
                    </a:lnTo>
                    <a:lnTo>
                      <a:pt x="1762" y="947"/>
                    </a:lnTo>
                    <a:lnTo>
                      <a:pt x="1756" y="1011"/>
                    </a:lnTo>
                    <a:lnTo>
                      <a:pt x="1744" y="1075"/>
                    </a:lnTo>
                    <a:lnTo>
                      <a:pt x="1728" y="1137"/>
                    </a:lnTo>
                    <a:lnTo>
                      <a:pt x="1708" y="1197"/>
                    </a:lnTo>
                    <a:lnTo>
                      <a:pt x="1683" y="1255"/>
                    </a:lnTo>
                    <a:lnTo>
                      <a:pt x="1654" y="1313"/>
                    </a:lnTo>
                    <a:lnTo>
                      <a:pt x="1621" y="1368"/>
                    </a:lnTo>
                    <a:lnTo>
                      <a:pt x="1583" y="1420"/>
                    </a:lnTo>
                    <a:lnTo>
                      <a:pt x="1546" y="1471"/>
                    </a:lnTo>
                    <a:lnTo>
                      <a:pt x="1515" y="1520"/>
                    </a:lnTo>
                    <a:lnTo>
                      <a:pt x="1488" y="1567"/>
                    </a:lnTo>
                    <a:lnTo>
                      <a:pt x="1465" y="1610"/>
                    </a:lnTo>
                    <a:lnTo>
                      <a:pt x="1446" y="1650"/>
                    </a:lnTo>
                    <a:lnTo>
                      <a:pt x="1430" y="1688"/>
                    </a:lnTo>
                    <a:lnTo>
                      <a:pt x="1417" y="1723"/>
                    </a:lnTo>
                    <a:lnTo>
                      <a:pt x="1407" y="1755"/>
                    </a:lnTo>
                    <a:lnTo>
                      <a:pt x="1399" y="1785"/>
                    </a:lnTo>
                    <a:lnTo>
                      <a:pt x="1393" y="1813"/>
                    </a:lnTo>
                    <a:lnTo>
                      <a:pt x="1390" y="1838"/>
                    </a:lnTo>
                    <a:lnTo>
                      <a:pt x="1388" y="1860"/>
                    </a:lnTo>
                    <a:lnTo>
                      <a:pt x="1387" y="1879"/>
                    </a:lnTo>
                    <a:lnTo>
                      <a:pt x="1387" y="1896"/>
                    </a:lnTo>
                    <a:lnTo>
                      <a:pt x="1388" y="1910"/>
                    </a:lnTo>
                    <a:lnTo>
                      <a:pt x="1390" y="1922"/>
                    </a:lnTo>
                    <a:lnTo>
                      <a:pt x="1392" y="1931"/>
                    </a:lnTo>
                    <a:lnTo>
                      <a:pt x="1393" y="1938"/>
                    </a:lnTo>
                    <a:lnTo>
                      <a:pt x="1394" y="1942"/>
                    </a:lnTo>
                    <a:lnTo>
                      <a:pt x="1395" y="1943"/>
                    </a:lnTo>
                    <a:lnTo>
                      <a:pt x="1399" y="1958"/>
                    </a:lnTo>
                    <a:lnTo>
                      <a:pt x="1399" y="1973"/>
                    </a:lnTo>
                    <a:lnTo>
                      <a:pt x="1396" y="1987"/>
                    </a:lnTo>
                    <a:lnTo>
                      <a:pt x="1389" y="2000"/>
                    </a:lnTo>
                    <a:lnTo>
                      <a:pt x="1379" y="2010"/>
                    </a:lnTo>
                    <a:lnTo>
                      <a:pt x="1366" y="2018"/>
                    </a:lnTo>
                    <a:lnTo>
                      <a:pt x="1351" y="2023"/>
                    </a:lnTo>
                    <a:lnTo>
                      <a:pt x="1337" y="2023"/>
                    </a:lnTo>
                    <a:lnTo>
                      <a:pt x="1323" y="2020"/>
                    </a:lnTo>
                    <a:lnTo>
                      <a:pt x="1310" y="2014"/>
                    </a:lnTo>
                    <a:lnTo>
                      <a:pt x="1298" y="2004"/>
                    </a:lnTo>
                    <a:lnTo>
                      <a:pt x="1290" y="1991"/>
                    </a:lnTo>
                    <a:lnTo>
                      <a:pt x="1288" y="1987"/>
                    </a:lnTo>
                    <a:lnTo>
                      <a:pt x="1285" y="1980"/>
                    </a:lnTo>
                    <a:lnTo>
                      <a:pt x="1282" y="1970"/>
                    </a:lnTo>
                    <a:lnTo>
                      <a:pt x="1279" y="1958"/>
                    </a:lnTo>
                    <a:lnTo>
                      <a:pt x="1276" y="1944"/>
                    </a:lnTo>
                    <a:lnTo>
                      <a:pt x="1273" y="1926"/>
                    </a:lnTo>
                    <a:lnTo>
                      <a:pt x="1271" y="1907"/>
                    </a:lnTo>
                    <a:lnTo>
                      <a:pt x="1270" y="1884"/>
                    </a:lnTo>
                    <a:lnTo>
                      <a:pt x="1271" y="1859"/>
                    </a:lnTo>
                    <a:lnTo>
                      <a:pt x="1273" y="1832"/>
                    </a:lnTo>
                    <a:lnTo>
                      <a:pt x="1277" y="1801"/>
                    </a:lnTo>
                    <a:lnTo>
                      <a:pt x="1283" y="1768"/>
                    </a:lnTo>
                    <a:lnTo>
                      <a:pt x="1292" y="1732"/>
                    </a:lnTo>
                    <a:lnTo>
                      <a:pt x="1305" y="1694"/>
                    </a:lnTo>
                    <a:lnTo>
                      <a:pt x="1320" y="1653"/>
                    </a:lnTo>
                    <a:lnTo>
                      <a:pt x="1338" y="1610"/>
                    </a:lnTo>
                    <a:lnTo>
                      <a:pt x="1360" y="1564"/>
                    </a:lnTo>
                    <a:lnTo>
                      <a:pt x="1385" y="1514"/>
                    </a:lnTo>
                    <a:lnTo>
                      <a:pt x="1416" y="1463"/>
                    </a:lnTo>
                    <a:lnTo>
                      <a:pt x="1450" y="1408"/>
                    </a:lnTo>
                    <a:lnTo>
                      <a:pt x="1490" y="1352"/>
                    </a:lnTo>
                    <a:lnTo>
                      <a:pt x="1527" y="1300"/>
                    </a:lnTo>
                    <a:lnTo>
                      <a:pt x="1559" y="1244"/>
                    </a:lnTo>
                    <a:lnTo>
                      <a:pt x="1587" y="1188"/>
                    </a:lnTo>
                    <a:lnTo>
                      <a:pt x="1610" y="1130"/>
                    </a:lnTo>
                    <a:lnTo>
                      <a:pt x="1627" y="1070"/>
                    </a:lnTo>
                    <a:lnTo>
                      <a:pt x="1640" y="1008"/>
                    </a:lnTo>
                    <a:lnTo>
                      <a:pt x="1648" y="946"/>
                    </a:lnTo>
                    <a:lnTo>
                      <a:pt x="1650" y="883"/>
                    </a:lnTo>
                    <a:lnTo>
                      <a:pt x="1647" y="813"/>
                    </a:lnTo>
                    <a:lnTo>
                      <a:pt x="1638" y="744"/>
                    </a:lnTo>
                    <a:lnTo>
                      <a:pt x="1623" y="679"/>
                    </a:lnTo>
                    <a:lnTo>
                      <a:pt x="1602" y="615"/>
                    </a:lnTo>
                    <a:lnTo>
                      <a:pt x="1575" y="554"/>
                    </a:lnTo>
                    <a:lnTo>
                      <a:pt x="1545" y="495"/>
                    </a:lnTo>
                    <a:lnTo>
                      <a:pt x="1509" y="440"/>
                    </a:lnTo>
                    <a:lnTo>
                      <a:pt x="1469" y="388"/>
                    </a:lnTo>
                    <a:lnTo>
                      <a:pt x="1425" y="340"/>
                    </a:lnTo>
                    <a:lnTo>
                      <a:pt x="1377" y="296"/>
                    </a:lnTo>
                    <a:lnTo>
                      <a:pt x="1325" y="256"/>
                    </a:lnTo>
                    <a:lnTo>
                      <a:pt x="1269" y="219"/>
                    </a:lnTo>
                    <a:lnTo>
                      <a:pt x="1211" y="188"/>
                    </a:lnTo>
                    <a:lnTo>
                      <a:pt x="1150" y="163"/>
                    </a:lnTo>
                    <a:lnTo>
                      <a:pt x="1086" y="142"/>
                    </a:lnTo>
                    <a:lnTo>
                      <a:pt x="1020" y="127"/>
                    </a:lnTo>
                    <a:lnTo>
                      <a:pt x="952" y="118"/>
                    </a:lnTo>
                    <a:lnTo>
                      <a:pt x="882" y="115"/>
                    </a:lnTo>
                    <a:lnTo>
                      <a:pt x="813" y="118"/>
                    </a:lnTo>
                    <a:lnTo>
                      <a:pt x="744" y="127"/>
                    </a:lnTo>
                    <a:lnTo>
                      <a:pt x="678" y="142"/>
                    </a:lnTo>
                    <a:lnTo>
                      <a:pt x="615" y="163"/>
                    </a:lnTo>
                    <a:lnTo>
                      <a:pt x="554" y="188"/>
                    </a:lnTo>
                    <a:lnTo>
                      <a:pt x="496" y="219"/>
                    </a:lnTo>
                    <a:lnTo>
                      <a:pt x="440" y="256"/>
                    </a:lnTo>
                    <a:lnTo>
                      <a:pt x="388" y="296"/>
                    </a:lnTo>
                    <a:lnTo>
                      <a:pt x="340" y="340"/>
                    </a:lnTo>
                    <a:lnTo>
                      <a:pt x="296" y="388"/>
                    </a:lnTo>
                    <a:lnTo>
                      <a:pt x="256" y="440"/>
                    </a:lnTo>
                    <a:lnTo>
                      <a:pt x="220" y="495"/>
                    </a:lnTo>
                    <a:lnTo>
                      <a:pt x="188" y="554"/>
                    </a:lnTo>
                    <a:lnTo>
                      <a:pt x="163" y="615"/>
                    </a:lnTo>
                    <a:lnTo>
                      <a:pt x="142" y="679"/>
                    </a:lnTo>
                    <a:lnTo>
                      <a:pt x="127" y="744"/>
                    </a:lnTo>
                    <a:lnTo>
                      <a:pt x="118" y="813"/>
                    </a:lnTo>
                    <a:lnTo>
                      <a:pt x="115" y="883"/>
                    </a:lnTo>
                    <a:lnTo>
                      <a:pt x="117" y="946"/>
                    </a:lnTo>
                    <a:lnTo>
                      <a:pt x="125" y="1008"/>
                    </a:lnTo>
                    <a:lnTo>
                      <a:pt x="137" y="1070"/>
                    </a:lnTo>
                    <a:lnTo>
                      <a:pt x="155" y="1129"/>
                    </a:lnTo>
                    <a:lnTo>
                      <a:pt x="177" y="1187"/>
                    </a:lnTo>
                    <a:lnTo>
                      <a:pt x="205" y="1243"/>
                    </a:lnTo>
                    <a:lnTo>
                      <a:pt x="236" y="1297"/>
                    </a:lnTo>
                    <a:lnTo>
                      <a:pt x="273" y="1349"/>
                    </a:lnTo>
                    <a:lnTo>
                      <a:pt x="277" y="1354"/>
                    </a:lnTo>
                    <a:lnTo>
                      <a:pt x="316" y="1411"/>
                    </a:lnTo>
                    <a:lnTo>
                      <a:pt x="351" y="1465"/>
                    </a:lnTo>
                    <a:lnTo>
                      <a:pt x="381" y="1516"/>
                    </a:lnTo>
                    <a:lnTo>
                      <a:pt x="407" y="1566"/>
                    </a:lnTo>
                    <a:lnTo>
                      <a:pt x="429" y="1612"/>
                    </a:lnTo>
                    <a:lnTo>
                      <a:pt x="448" y="1655"/>
                    </a:lnTo>
                    <a:lnTo>
                      <a:pt x="463" y="1696"/>
                    </a:lnTo>
                    <a:lnTo>
                      <a:pt x="476" y="1734"/>
                    </a:lnTo>
                    <a:lnTo>
                      <a:pt x="485" y="1769"/>
                    </a:lnTo>
                    <a:lnTo>
                      <a:pt x="491" y="1803"/>
                    </a:lnTo>
                    <a:lnTo>
                      <a:pt x="496" y="1833"/>
                    </a:lnTo>
                    <a:lnTo>
                      <a:pt x="498" y="1860"/>
                    </a:lnTo>
                    <a:lnTo>
                      <a:pt x="499" y="1885"/>
                    </a:lnTo>
                    <a:lnTo>
                      <a:pt x="498" y="1907"/>
                    </a:lnTo>
                    <a:lnTo>
                      <a:pt x="496" y="1927"/>
                    </a:lnTo>
                    <a:lnTo>
                      <a:pt x="494" y="1944"/>
                    </a:lnTo>
                    <a:lnTo>
                      <a:pt x="491" y="1958"/>
                    </a:lnTo>
                    <a:lnTo>
                      <a:pt x="488" y="1970"/>
                    </a:lnTo>
                    <a:lnTo>
                      <a:pt x="485" y="1980"/>
                    </a:lnTo>
                    <a:lnTo>
                      <a:pt x="482" y="1986"/>
                    </a:lnTo>
                    <a:lnTo>
                      <a:pt x="480" y="1991"/>
                    </a:lnTo>
                    <a:lnTo>
                      <a:pt x="470" y="2005"/>
                    </a:lnTo>
                    <a:lnTo>
                      <a:pt x="458" y="2015"/>
                    </a:lnTo>
                    <a:lnTo>
                      <a:pt x="443" y="2022"/>
                    </a:lnTo>
                    <a:lnTo>
                      <a:pt x="427" y="2024"/>
                    </a:lnTo>
                    <a:lnTo>
                      <a:pt x="415" y="2023"/>
                    </a:lnTo>
                    <a:lnTo>
                      <a:pt x="403" y="2018"/>
                    </a:lnTo>
                    <a:lnTo>
                      <a:pt x="390" y="2010"/>
                    </a:lnTo>
                    <a:lnTo>
                      <a:pt x="380" y="1999"/>
                    </a:lnTo>
                    <a:lnTo>
                      <a:pt x="373" y="1986"/>
                    </a:lnTo>
                    <a:lnTo>
                      <a:pt x="370" y="1972"/>
                    </a:lnTo>
                    <a:lnTo>
                      <a:pt x="371" y="1957"/>
                    </a:lnTo>
                    <a:lnTo>
                      <a:pt x="375" y="1942"/>
                    </a:lnTo>
                    <a:lnTo>
                      <a:pt x="376" y="1941"/>
                    </a:lnTo>
                    <a:lnTo>
                      <a:pt x="377" y="1937"/>
                    </a:lnTo>
                    <a:lnTo>
                      <a:pt x="378" y="1931"/>
                    </a:lnTo>
                    <a:lnTo>
                      <a:pt x="380" y="1922"/>
                    </a:lnTo>
                    <a:lnTo>
                      <a:pt x="381" y="1911"/>
                    </a:lnTo>
                    <a:lnTo>
                      <a:pt x="382" y="1897"/>
                    </a:lnTo>
                    <a:lnTo>
                      <a:pt x="382" y="1880"/>
                    </a:lnTo>
                    <a:lnTo>
                      <a:pt x="381" y="1861"/>
                    </a:lnTo>
                    <a:lnTo>
                      <a:pt x="379" y="1840"/>
                    </a:lnTo>
                    <a:lnTo>
                      <a:pt x="375" y="1816"/>
                    </a:lnTo>
                    <a:lnTo>
                      <a:pt x="370" y="1788"/>
                    </a:lnTo>
                    <a:lnTo>
                      <a:pt x="362" y="1758"/>
                    </a:lnTo>
                    <a:lnTo>
                      <a:pt x="351" y="1726"/>
                    </a:lnTo>
                    <a:lnTo>
                      <a:pt x="338" y="1691"/>
                    </a:lnTo>
                    <a:lnTo>
                      <a:pt x="322" y="1654"/>
                    </a:lnTo>
                    <a:lnTo>
                      <a:pt x="303" y="1614"/>
                    </a:lnTo>
                    <a:lnTo>
                      <a:pt x="280" y="1571"/>
                    </a:lnTo>
                    <a:lnTo>
                      <a:pt x="253" y="1525"/>
                    </a:lnTo>
                    <a:lnTo>
                      <a:pt x="222" y="1476"/>
                    </a:lnTo>
                    <a:lnTo>
                      <a:pt x="186" y="1426"/>
                    </a:lnTo>
                    <a:lnTo>
                      <a:pt x="184" y="1423"/>
                    </a:lnTo>
                    <a:lnTo>
                      <a:pt x="146" y="1370"/>
                    </a:lnTo>
                    <a:lnTo>
                      <a:pt x="112" y="1315"/>
                    </a:lnTo>
                    <a:lnTo>
                      <a:pt x="83" y="1257"/>
                    </a:lnTo>
                    <a:lnTo>
                      <a:pt x="58" y="1199"/>
                    </a:lnTo>
                    <a:lnTo>
                      <a:pt x="37" y="1138"/>
                    </a:lnTo>
                    <a:lnTo>
                      <a:pt x="21" y="1076"/>
                    </a:lnTo>
                    <a:lnTo>
                      <a:pt x="9" y="1012"/>
                    </a:lnTo>
                    <a:lnTo>
                      <a:pt x="2" y="948"/>
                    </a:lnTo>
                    <a:lnTo>
                      <a:pt x="0" y="883"/>
                    </a:lnTo>
                    <a:lnTo>
                      <a:pt x="3" y="811"/>
                    </a:lnTo>
                    <a:lnTo>
                      <a:pt x="11" y="739"/>
                    </a:lnTo>
                    <a:lnTo>
                      <a:pt x="25" y="671"/>
                    </a:lnTo>
                    <a:lnTo>
                      <a:pt x="45" y="604"/>
                    </a:lnTo>
                    <a:lnTo>
                      <a:pt x="69" y="540"/>
                    </a:lnTo>
                    <a:lnTo>
                      <a:pt x="98" y="477"/>
                    </a:lnTo>
                    <a:lnTo>
                      <a:pt x="132" y="418"/>
                    </a:lnTo>
                    <a:lnTo>
                      <a:pt x="170" y="361"/>
                    </a:lnTo>
                    <a:lnTo>
                      <a:pt x="213" y="308"/>
                    </a:lnTo>
                    <a:lnTo>
                      <a:pt x="259" y="259"/>
                    </a:lnTo>
                    <a:lnTo>
                      <a:pt x="308" y="212"/>
                    </a:lnTo>
                    <a:lnTo>
                      <a:pt x="361" y="170"/>
                    </a:lnTo>
                    <a:lnTo>
                      <a:pt x="417" y="132"/>
                    </a:lnTo>
                    <a:lnTo>
                      <a:pt x="477" y="98"/>
                    </a:lnTo>
                    <a:lnTo>
                      <a:pt x="539" y="69"/>
                    </a:lnTo>
                    <a:lnTo>
                      <a:pt x="604" y="45"/>
                    </a:lnTo>
                    <a:lnTo>
                      <a:pt x="670" y="26"/>
                    </a:lnTo>
                    <a:lnTo>
                      <a:pt x="739" y="12"/>
                    </a:lnTo>
                    <a:lnTo>
                      <a:pt x="810" y="3"/>
                    </a:lnTo>
                    <a:lnTo>
                      <a:pt x="8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1" name="Freeform 40"/>
              <p:cNvSpPr>
                <a:spLocks noEditPoints="1"/>
              </p:cNvSpPr>
              <p:nvPr/>
            </p:nvSpPr>
            <p:spPr bwMode="auto">
              <a:xfrm>
                <a:off x="7549" y="-596"/>
                <a:ext cx="118" cy="37"/>
              </a:xfrm>
              <a:custGeom>
                <a:avLst/>
                <a:gdLst>
                  <a:gd name="T0" fmla="*/ 142 w 1060"/>
                  <a:gd name="T1" fmla="*/ 115 h 332"/>
                  <a:gd name="T2" fmla="*/ 131 w 1060"/>
                  <a:gd name="T3" fmla="*/ 117 h 332"/>
                  <a:gd name="T4" fmla="*/ 123 w 1060"/>
                  <a:gd name="T5" fmla="*/ 123 h 332"/>
                  <a:gd name="T6" fmla="*/ 117 w 1060"/>
                  <a:gd name="T7" fmla="*/ 131 h 332"/>
                  <a:gd name="T8" fmla="*/ 115 w 1060"/>
                  <a:gd name="T9" fmla="*/ 141 h 332"/>
                  <a:gd name="T10" fmla="*/ 115 w 1060"/>
                  <a:gd name="T11" fmla="*/ 190 h 332"/>
                  <a:gd name="T12" fmla="*/ 117 w 1060"/>
                  <a:gd name="T13" fmla="*/ 200 h 332"/>
                  <a:gd name="T14" fmla="*/ 123 w 1060"/>
                  <a:gd name="T15" fmla="*/ 209 h 332"/>
                  <a:gd name="T16" fmla="*/ 131 w 1060"/>
                  <a:gd name="T17" fmla="*/ 214 h 332"/>
                  <a:gd name="T18" fmla="*/ 142 w 1060"/>
                  <a:gd name="T19" fmla="*/ 216 h 332"/>
                  <a:gd name="T20" fmla="*/ 918 w 1060"/>
                  <a:gd name="T21" fmla="*/ 216 h 332"/>
                  <a:gd name="T22" fmla="*/ 928 w 1060"/>
                  <a:gd name="T23" fmla="*/ 214 h 332"/>
                  <a:gd name="T24" fmla="*/ 936 w 1060"/>
                  <a:gd name="T25" fmla="*/ 209 h 332"/>
                  <a:gd name="T26" fmla="*/ 942 w 1060"/>
                  <a:gd name="T27" fmla="*/ 200 h 332"/>
                  <a:gd name="T28" fmla="*/ 944 w 1060"/>
                  <a:gd name="T29" fmla="*/ 190 h 332"/>
                  <a:gd name="T30" fmla="*/ 944 w 1060"/>
                  <a:gd name="T31" fmla="*/ 141 h 332"/>
                  <a:gd name="T32" fmla="*/ 942 w 1060"/>
                  <a:gd name="T33" fmla="*/ 131 h 332"/>
                  <a:gd name="T34" fmla="*/ 936 w 1060"/>
                  <a:gd name="T35" fmla="*/ 123 h 332"/>
                  <a:gd name="T36" fmla="*/ 928 w 1060"/>
                  <a:gd name="T37" fmla="*/ 117 h 332"/>
                  <a:gd name="T38" fmla="*/ 918 w 1060"/>
                  <a:gd name="T39" fmla="*/ 115 h 332"/>
                  <a:gd name="T40" fmla="*/ 142 w 1060"/>
                  <a:gd name="T41" fmla="*/ 115 h 332"/>
                  <a:gd name="T42" fmla="*/ 142 w 1060"/>
                  <a:gd name="T43" fmla="*/ 0 h 332"/>
                  <a:gd name="T44" fmla="*/ 917 w 1060"/>
                  <a:gd name="T45" fmla="*/ 0 h 332"/>
                  <a:gd name="T46" fmla="*/ 946 w 1060"/>
                  <a:gd name="T47" fmla="*/ 3 h 332"/>
                  <a:gd name="T48" fmla="*/ 973 w 1060"/>
                  <a:gd name="T49" fmla="*/ 11 h 332"/>
                  <a:gd name="T50" fmla="*/ 997 w 1060"/>
                  <a:gd name="T51" fmla="*/ 24 h 332"/>
                  <a:gd name="T52" fmla="*/ 1018 w 1060"/>
                  <a:gd name="T53" fmla="*/ 41 h 332"/>
                  <a:gd name="T54" fmla="*/ 1035 w 1060"/>
                  <a:gd name="T55" fmla="*/ 62 h 332"/>
                  <a:gd name="T56" fmla="*/ 1049 w 1060"/>
                  <a:gd name="T57" fmla="*/ 86 h 332"/>
                  <a:gd name="T58" fmla="*/ 1057 w 1060"/>
                  <a:gd name="T59" fmla="*/ 113 h 332"/>
                  <a:gd name="T60" fmla="*/ 1060 w 1060"/>
                  <a:gd name="T61" fmla="*/ 141 h 332"/>
                  <a:gd name="T62" fmla="*/ 1060 w 1060"/>
                  <a:gd name="T63" fmla="*/ 190 h 332"/>
                  <a:gd name="T64" fmla="*/ 1057 w 1060"/>
                  <a:gd name="T65" fmla="*/ 218 h 332"/>
                  <a:gd name="T66" fmla="*/ 1049 w 1060"/>
                  <a:gd name="T67" fmla="*/ 245 h 332"/>
                  <a:gd name="T68" fmla="*/ 1036 w 1060"/>
                  <a:gd name="T69" fmla="*/ 270 h 332"/>
                  <a:gd name="T70" fmla="*/ 1018 w 1060"/>
                  <a:gd name="T71" fmla="*/ 291 h 332"/>
                  <a:gd name="T72" fmla="*/ 997 w 1060"/>
                  <a:gd name="T73" fmla="*/ 308 h 332"/>
                  <a:gd name="T74" fmla="*/ 973 w 1060"/>
                  <a:gd name="T75" fmla="*/ 321 h 332"/>
                  <a:gd name="T76" fmla="*/ 946 w 1060"/>
                  <a:gd name="T77" fmla="*/ 329 h 332"/>
                  <a:gd name="T78" fmla="*/ 918 w 1060"/>
                  <a:gd name="T79" fmla="*/ 332 h 332"/>
                  <a:gd name="T80" fmla="*/ 142 w 1060"/>
                  <a:gd name="T81" fmla="*/ 332 h 332"/>
                  <a:gd name="T82" fmla="*/ 113 w 1060"/>
                  <a:gd name="T83" fmla="*/ 329 h 332"/>
                  <a:gd name="T84" fmla="*/ 86 w 1060"/>
                  <a:gd name="T85" fmla="*/ 321 h 332"/>
                  <a:gd name="T86" fmla="*/ 62 w 1060"/>
                  <a:gd name="T87" fmla="*/ 308 h 332"/>
                  <a:gd name="T88" fmla="*/ 41 w 1060"/>
                  <a:gd name="T89" fmla="*/ 291 h 332"/>
                  <a:gd name="T90" fmla="*/ 24 w 1060"/>
                  <a:gd name="T91" fmla="*/ 270 h 332"/>
                  <a:gd name="T92" fmla="*/ 11 w 1060"/>
                  <a:gd name="T93" fmla="*/ 245 h 332"/>
                  <a:gd name="T94" fmla="*/ 3 w 1060"/>
                  <a:gd name="T95" fmla="*/ 218 h 332"/>
                  <a:gd name="T96" fmla="*/ 0 w 1060"/>
                  <a:gd name="T97" fmla="*/ 190 h 332"/>
                  <a:gd name="T98" fmla="*/ 0 w 1060"/>
                  <a:gd name="T99" fmla="*/ 141 h 332"/>
                  <a:gd name="T100" fmla="*/ 3 w 1060"/>
                  <a:gd name="T101" fmla="*/ 113 h 332"/>
                  <a:gd name="T102" fmla="*/ 11 w 1060"/>
                  <a:gd name="T103" fmla="*/ 86 h 332"/>
                  <a:gd name="T104" fmla="*/ 24 w 1060"/>
                  <a:gd name="T105" fmla="*/ 62 h 332"/>
                  <a:gd name="T106" fmla="*/ 41 w 1060"/>
                  <a:gd name="T107" fmla="*/ 41 h 332"/>
                  <a:gd name="T108" fmla="*/ 62 w 1060"/>
                  <a:gd name="T109" fmla="*/ 24 h 332"/>
                  <a:gd name="T110" fmla="*/ 86 w 1060"/>
                  <a:gd name="T111" fmla="*/ 11 h 332"/>
                  <a:gd name="T112" fmla="*/ 113 w 1060"/>
                  <a:gd name="T113" fmla="*/ 3 h 332"/>
                  <a:gd name="T114" fmla="*/ 142 w 1060"/>
                  <a:gd name="T115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60" h="332">
                    <a:moveTo>
                      <a:pt x="142" y="115"/>
                    </a:moveTo>
                    <a:lnTo>
                      <a:pt x="131" y="117"/>
                    </a:lnTo>
                    <a:lnTo>
                      <a:pt x="123" y="123"/>
                    </a:lnTo>
                    <a:lnTo>
                      <a:pt x="117" y="131"/>
                    </a:lnTo>
                    <a:lnTo>
                      <a:pt x="115" y="141"/>
                    </a:lnTo>
                    <a:lnTo>
                      <a:pt x="115" y="190"/>
                    </a:lnTo>
                    <a:lnTo>
                      <a:pt x="117" y="200"/>
                    </a:lnTo>
                    <a:lnTo>
                      <a:pt x="123" y="209"/>
                    </a:lnTo>
                    <a:lnTo>
                      <a:pt x="131" y="214"/>
                    </a:lnTo>
                    <a:lnTo>
                      <a:pt x="142" y="216"/>
                    </a:lnTo>
                    <a:lnTo>
                      <a:pt x="918" y="216"/>
                    </a:lnTo>
                    <a:lnTo>
                      <a:pt x="928" y="214"/>
                    </a:lnTo>
                    <a:lnTo>
                      <a:pt x="936" y="209"/>
                    </a:lnTo>
                    <a:lnTo>
                      <a:pt x="942" y="200"/>
                    </a:lnTo>
                    <a:lnTo>
                      <a:pt x="944" y="190"/>
                    </a:lnTo>
                    <a:lnTo>
                      <a:pt x="944" y="141"/>
                    </a:lnTo>
                    <a:lnTo>
                      <a:pt x="942" y="131"/>
                    </a:lnTo>
                    <a:lnTo>
                      <a:pt x="936" y="123"/>
                    </a:lnTo>
                    <a:lnTo>
                      <a:pt x="928" y="117"/>
                    </a:lnTo>
                    <a:lnTo>
                      <a:pt x="918" y="115"/>
                    </a:lnTo>
                    <a:lnTo>
                      <a:pt x="142" y="115"/>
                    </a:lnTo>
                    <a:close/>
                    <a:moveTo>
                      <a:pt x="142" y="0"/>
                    </a:moveTo>
                    <a:lnTo>
                      <a:pt x="917" y="0"/>
                    </a:lnTo>
                    <a:lnTo>
                      <a:pt x="946" y="3"/>
                    </a:lnTo>
                    <a:lnTo>
                      <a:pt x="973" y="11"/>
                    </a:lnTo>
                    <a:lnTo>
                      <a:pt x="997" y="24"/>
                    </a:lnTo>
                    <a:lnTo>
                      <a:pt x="1018" y="41"/>
                    </a:lnTo>
                    <a:lnTo>
                      <a:pt x="1035" y="62"/>
                    </a:lnTo>
                    <a:lnTo>
                      <a:pt x="1049" y="86"/>
                    </a:lnTo>
                    <a:lnTo>
                      <a:pt x="1057" y="113"/>
                    </a:lnTo>
                    <a:lnTo>
                      <a:pt x="1060" y="141"/>
                    </a:lnTo>
                    <a:lnTo>
                      <a:pt x="1060" y="190"/>
                    </a:lnTo>
                    <a:lnTo>
                      <a:pt x="1057" y="218"/>
                    </a:lnTo>
                    <a:lnTo>
                      <a:pt x="1049" y="245"/>
                    </a:lnTo>
                    <a:lnTo>
                      <a:pt x="1036" y="270"/>
                    </a:lnTo>
                    <a:lnTo>
                      <a:pt x="1018" y="291"/>
                    </a:lnTo>
                    <a:lnTo>
                      <a:pt x="997" y="308"/>
                    </a:lnTo>
                    <a:lnTo>
                      <a:pt x="973" y="321"/>
                    </a:lnTo>
                    <a:lnTo>
                      <a:pt x="946" y="329"/>
                    </a:lnTo>
                    <a:lnTo>
                      <a:pt x="918" y="332"/>
                    </a:lnTo>
                    <a:lnTo>
                      <a:pt x="142" y="332"/>
                    </a:lnTo>
                    <a:lnTo>
                      <a:pt x="113" y="329"/>
                    </a:lnTo>
                    <a:lnTo>
                      <a:pt x="86" y="321"/>
                    </a:lnTo>
                    <a:lnTo>
                      <a:pt x="62" y="308"/>
                    </a:lnTo>
                    <a:lnTo>
                      <a:pt x="41" y="291"/>
                    </a:lnTo>
                    <a:lnTo>
                      <a:pt x="24" y="270"/>
                    </a:lnTo>
                    <a:lnTo>
                      <a:pt x="11" y="245"/>
                    </a:lnTo>
                    <a:lnTo>
                      <a:pt x="3" y="218"/>
                    </a:lnTo>
                    <a:lnTo>
                      <a:pt x="0" y="190"/>
                    </a:lnTo>
                    <a:lnTo>
                      <a:pt x="0" y="141"/>
                    </a:lnTo>
                    <a:lnTo>
                      <a:pt x="3" y="113"/>
                    </a:lnTo>
                    <a:lnTo>
                      <a:pt x="11" y="86"/>
                    </a:lnTo>
                    <a:lnTo>
                      <a:pt x="24" y="62"/>
                    </a:lnTo>
                    <a:lnTo>
                      <a:pt x="41" y="41"/>
                    </a:lnTo>
                    <a:lnTo>
                      <a:pt x="62" y="24"/>
                    </a:lnTo>
                    <a:lnTo>
                      <a:pt x="86" y="11"/>
                    </a:lnTo>
                    <a:lnTo>
                      <a:pt x="113" y="3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2" name="Freeform 41"/>
              <p:cNvSpPr/>
              <p:nvPr/>
            </p:nvSpPr>
            <p:spPr bwMode="auto">
              <a:xfrm>
                <a:off x="7569" y="-549"/>
                <a:ext cx="81" cy="45"/>
              </a:xfrm>
              <a:custGeom>
                <a:avLst/>
                <a:gdLst>
                  <a:gd name="T0" fmla="*/ 57 w 736"/>
                  <a:gd name="T1" fmla="*/ 0 h 410"/>
                  <a:gd name="T2" fmla="*/ 75 w 736"/>
                  <a:gd name="T3" fmla="*/ 3 h 410"/>
                  <a:gd name="T4" fmla="*/ 91 w 736"/>
                  <a:gd name="T5" fmla="*/ 11 h 410"/>
                  <a:gd name="T6" fmla="*/ 103 w 736"/>
                  <a:gd name="T7" fmla="*/ 24 h 410"/>
                  <a:gd name="T8" fmla="*/ 112 w 736"/>
                  <a:gd name="T9" fmla="*/ 39 h 410"/>
                  <a:gd name="T10" fmla="*/ 114 w 736"/>
                  <a:gd name="T11" fmla="*/ 57 h 410"/>
                  <a:gd name="T12" fmla="*/ 114 w 736"/>
                  <a:gd name="T13" fmla="*/ 173 h 410"/>
                  <a:gd name="T14" fmla="*/ 367 w 736"/>
                  <a:gd name="T15" fmla="*/ 288 h 410"/>
                  <a:gd name="T16" fmla="*/ 621 w 736"/>
                  <a:gd name="T17" fmla="*/ 169 h 410"/>
                  <a:gd name="T18" fmla="*/ 621 w 736"/>
                  <a:gd name="T19" fmla="*/ 57 h 410"/>
                  <a:gd name="T20" fmla="*/ 624 w 736"/>
                  <a:gd name="T21" fmla="*/ 39 h 410"/>
                  <a:gd name="T22" fmla="*/ 632 w 736"/>
                  <a:gd name="T23" fmla="*/ 24 h 410"/>
                  <a:gd name="T24" fmla="*/ 645 w 736"/>
                  <a:gd name="T25" fmla="*/ 11 h 410"/>
                  <a:gd name="T26" fmla="*/ 660 w 736"/>
                  <a:gd name="T27" fmla="*/ 3 h 410"/>
                  <a:gd name="T28" fmla="*/ 678 w 736"/>
                  <a:gd name="T29" fmla="*/ 0 h 410"/>
                  <a:gd name="T30" fmla="*/ 697 w 736"/>
                  <a:gd name="T31" fmla="*/ 3 h 410"/>
                  <a:gd name="T32" fmla="*/ 712 w 736"/>
                  <a:gd name="T33" fmla="*/ 11 h 410"/>
                  <a:gd name="T34" fmla="*/ 725 w 736"/>
                  <a:gd name="T35" fmla="*/ 24 h 410"/>
                  <a:gd name="T36" fmla="*/ 733 w 736"/>
                  <a:gd name="T37" fmla="*/ 39 h 410"/>
                  <a:gd name="T38" fmla="*/ 736 w 736"/>
                  <a:gd name="T39" fmla="*/ 57 h 410"/>
                  <a:gd name="T40" fmla="*/ 736 w 736"/>
                  <a:gd name="T41" fmla="*/ 205 h 410"/>
                  <a:gd name="T42" fmla="*/ 733 w 736"/>
                  <a:gd name="T43" fmla="*/ 221 h 410"/>
                  <a:gd name="T44" fmla="*/ 727 w 736"/>
                  <a:gd name="T45" fmla="*/ 236 h 410"/>
                  <a:gd name="T46" fmla="*/ 717 w 736"/>
                  <a:gd name="T47" fmla="*/ 248 h 410"/>
                  <a:gd name="T48" fmla="*/ 703 w 736"/>
                  <a:gd name="T49" fmla="*/ 257 h 410"/>
                  <a:gd name="T50" fmla="*/ 392 w 736"/>
                  <a:gd name="T51" fmla="*/ 404 h 410"/>
                  <a:gd name="T52" fmla="*/ 380 w 736"/>
                  <a:gd name="T53" fmla="*/ 408 h 410"/>
                  <a:gd name="T54" fmla="*/ 367 w 736"/>
                  <a:gd name="T55" fmla="*/ 410 h 410"/>
                  <a:gd name="T56" fmla="*/ 355 w 736"/>
                  <a:gd name="T57" fmla="*/ 408 h 410"/>
                  <a:gd name="T58" fmla="*/ 344 w 736"/>
                  <a:gd name="T59" fmla="*/ 404 h 410"/>
                  <a:gd name="T60" fmla="*/ 33 w 736"/>
                  <a:gd name="T61" fmla="*/ 262 h 410"/>
                  <a:gd name="T62" fmla="*/ 19 w 736"/>
                  <a:gd name="T63" fmla="*/ 253 h 410"/>
                  <a:gd name="T64" fmla="*/ 9 w 736"/>
                  <a:gd name="T65" fmla="*/ 241 h 410"/>
                  <a:gd name="T66" fmla="*/ 2 w 736"/>
                  <a:gd name="T67" fmla="*/ 226 h 410"/>
                  <a:gd name="T68" fmla="*/ 0 w 736"/>
                  <a:gd name="T69" fmla="*/ 210 h 410"/>
                  <a:gd name="T70" fmla="*/ 0 w 736"/>
                  <a:gd name="T71" fmla="*/ 57 h 410"/>
                  <a:gd name="T72" fmla="*/ 3 w 736"/>
                  <a:gd name="T73" fmla="*/ 39 h 410"/>
                  <a:gd name="T74" fmla="*/ 11 w 736"/>
                  <a:gd name="T75" fmla="*/ 24 h 410"/>
                  <a:gd name="T76" fmla="*/ 23 w 736"/>
                  <a:gd name="T77" fmla="*/ 11 h 410"/>
                  <a:gd name="T78" fmla="*/ 39 w 736"/>
                  <a:gd name="T79" fmla="*/ 3 h 410"/>
                  <a:gd name="T80" fmla="*/ 57 w 736"/>
                  <a:gd name="T81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36" h="410">
                    <a:moveTo>
                      <a:pt x="57" y="0"/>
                    </a:moveTo>
                    <a:lnTo>
                      <a:pt x="75" y="3"/>
                    </a:lnTo>
                    <a:lnTo>
                      <a:pt x="91" y="11"/>
                    </a:lnTo>
                    <a:lnTo>
                      <a:pt x="103" y="24"/>
                    </a:lnTo>
                    <a:lnTo>
                      <a:pt x="112" y="39"/>
                    </a:lnTo>
                    <a:lnTo>
                      <a:pt x="114" y="57"/>
                    </a:lnTo>
                    <a:lnTo>
                      <a:pt x="114" y="173"/>
                    </a:lnTo>
                    <a:lnTo>
                      <a:pt x="367" y="288"/>
                    </a:lnTo>
                    <a:lnTo>
                      <a:pt x="621" y="169"/>
                    </a:lnTo>
                    <a:lnTo>
                      <a:pt x="621" y="57"/>
                    </a:lnTo>
                    <a:lnTo>
                      <a:pt x="624" y="39"/>
                    </a:lnTo>
                    <a:lnTo>
                      <a:pt x="632" y="24"/>
                    </a:lnTo>
                    <a:lnTo>
                      <a:pt x="645" y="11"/>
                    </a:lnTo>
                    <a:lnTo>
                      <a:pt x="660" y="3"/>
                    </a:lnTo>
                    <a:lnTo>
                      <a:pt x="678" y="0"/>
                    </a:lnTo>
                    <a:lnTo>
                      <a:pt x="697" y="3"/>
                    </a:lnTo>
                    <a:lnTo>
                      <a:pt x="712" y="11"/>
                    </a:lnTo>
                    <a:lnTo>
                      <a:pt x="725" y="24"/>
                    </a:lnTo>
                    <a:lnTo>
                      <a:pt x="733" y="39"/>
                    </a:lnTo>
                    <a:lnTo>
                      <a:pt x="736" y="57"/>
                    </a:lnTo>
                    <a:lnTo>
                      <a:pt x="736" y="205"/>
                    </a:lnTo>
                    <a:lnTo>
                      <a:pt x="733" y="221"/>
                    </a:lnTo>
                    <a:lnTo>
                      <a:pt x="727" y="236"/>
                    </a:lnTo>
                    <a:lnTo>
                      <a:pt x="717" y="248"/>
                    </a:lnTo>
                    <a:lnTo>
                      <a:pt x="703" y="257"/>
                    </a:lnTo>
                    <a:lnTo>
                      <a:pt x="392" y="404"/>
                    </a:lnTo>
                    <a:lnTo>
                      <a:pt x="380" y="408"/>
                    </a:lnTo>
                    <a:lnTo>
                      <a:pt x="367" y="410"/>
                    </a:lnTo>
                    <a:lnTo>
                      <a:pt x="355" y="408"/>
                    </a:lnTo>
                    <a:lnTo>
                      <a:pt x="344" y="404"/>
                    </a:lnTo>
                    <a:lnTo>
                      <a:pt x="33" y="262"/>
                    </a:lnTo>
                    <a:lnTo>
                      <a:pt x="19" y="253"/>
                    </a:lnTo>
                    <a:lnTo>
                      <a:pt x="9" y="241"/>
                    </a:lnTo>
                    <a:lnTo>
                      <a:pt x="2" y="226"/>
                    </a:lnTo>
                    <a:lnTo>
                      <a:pt x="0" y="210"/>
                    </a:lnTo>
                    <a:lnTo>
                      <a:pt x="0" y="57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3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3" name="Freeform 42"/>
              <p:cNvSpPr/>
              <p:nvPr/>
            </p:nvSpPr>
            <p:spPr bwMode="auto">
              <a:xfrm>
                <a:off x="7704" y="-653"/>
                <a:ext cx="56" cy="45"/>
              </a:xfrm>
              <a:custGeom>
                <a:avLst/>
                <a:gdLst>
                  <a:gd name="T0" fmla="*/ 63 w 505"/>
                  <a:gd name="T1" fmla="*/ 0 h 402"/>
                  <a:gd name="T2" fmla="*/ 77 w 505"/>
                  <a:gd name="T3" fmla="*/ 3 h 402"/>
                  <a:gd name="T4" fmla="*/ 91 w 505"/>
                  <a:gd name="T5" fmla="*/ 10 h 402"/>
                  <a:gd name="T6" fmla="*/ 482 w 505"/>
                  <a:gd name="T7" fmla="*/ 298 h 402"/>
                  <a:gd name="T8" fmla="*/ 493 w 505"/>
                  <a:gd name="T9" fmla="*/ 309 h 402"/>
                  <a:gd name="T10" fmla="*/ 501 w 505"/>
                  <a:gd name="T11" fmla="*/ 322 h 402"/>
                  <a:gd name="T12" fmla="*/ 505 w 505"/>
                  <a:gd name="T13" fmla="*/ 336 h 402"/>
                  <a:gd name="T14" fmla="*/ 505 w 505"/>
                  <a:gd name="T15" fmla="*/ 351 h 402"/>
                  <a:gd name="T16" fmla="*/ 502 w 505"/>
                  <a:gd name="T17" fmla="*/ 365 h 402"/>
                  <a:gd name="T18" fmla="*/ 494 w 505"/>
                  <a:gd name="T19" fmla="*/ 379 h 402"/>
                  <a:gd name="T20" fmla="*/ 485 w 505"/>
                  <a:gd name="T21" fmla="*/ 389 h 402"/>
                  <a:gd name="T22" fmla="*/ 474 w 505"/>
                  <a:gd name="T23" fmla="*/ 396 h 402"/>
                  <a:gd name="T24" fmla="*/ 461 w 505"/>
                  <a:gd name="T25" fmla="*/ 401 h 402"/>
                  <a:gd name="T26" fmla="*/ 448 w 505"/>
                  <a:gd name="T27" fmla="*/ 402 h 402"/>
                  <a:gd name="T28" fmla="*/ 436 w 505"/>
                  <a:gd name="T29" fmla="*/ 401 h 402"/>
                  <a:gd name="T30" fmla="*/ 425 w 505"/>
                  <a:gd name="T31" fmla="*/ 397 h 402"/>
                  <a:gd name="T32" fmla="*/ 414 w 505"/>
                  <a:gd name="T33" fmla="*/ 391 h 402"/>
                  <a:gd name="T34" fmla="*/ 23 w 505"/>
                  <a:gd name="T35" fmla="*/ 103 h 402"/>
                  <a:gd name="T36" fmla="*/ 12 w 505"/>
                  <a:gd name="T37" fmla="*/ 92 h 402"/>
                  <a:gd name="T38" fmla="*/ 4 w 505"/>
                  <a:gd name="T39" fmla="*/ 79 h 402"/>
                  <a:gd name="T40" fmla="*/ 0 w 505"/>
                  <a:gd name="T41" fmla="*/ 65 h 402"/>
                  <a:gd name="T42" fmla="*/ 0 w 505"/>
                  <a:gd name="T43" fmla="*/ 50 h 402"/>
                  <a:gd name="T44" fmla="*/ 3 w 505"/>
                  <a:gd name="T45" fmla="*/ 36 h 402"/>
                  <a:gd name="T46" fmla="*/ 11 w 505"/>
                  <a:gd name="T47" fmla="*/ 22 h 402"/>
                  <a:gd name="T48" fmla="*/ 21 w 505"/>
                  <a:gd name="T49" fmla="*/ 11 h 402"/>
                  <a:gd name="T50" fmla="*/ 34 w 505"/>
                  <a:gd name="T51" fmla="*/ 4 h 402"/>
                  <a:gd name="T52" fmla="*/ 48 w 505"/>
                  <a:gd name="T53" fmla="*/ 0 h 402"/>
                  <a:gd name="T54" fmla="*/ 63 w 505"/>
                  <a:gd name="T55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5" h="402">
                    <a:moveTo>
                      <a:pt x="63" y="0"/>
                    </a:moveTo>
                    <a:lnTo>
                      <a:pt x="77" y="3"/>
                    </a:lnTo>
                    <a:lnTo>
                      <a:pt x="91" y="10"/>
                    </a:lnTo>
                    <a:lnTo>
                      <a:pt x="482" y="298"/>
                    </a:lnTo>
                    <a:lnTo>
                      <a:pt x="493" y="309"/>
                    </a:lnTo>
                    <a:lnTo>
                      <a:pt x="501" y="322"/>
                    </a:lnTo>
                    <a:lnTo>
                      <a:pt x="505" y="336"/>
                    </a:lnTo>
                    <a:lnTo>
                      <a:pt x="505" y="351"/>
                    </a:lnTo>
                    <a:lnTo>
                      <a:pt x="502" y="365"/>
                    </a:lnTo>
                    <a:lnTo>
                      <a:pt x="494" y="379"/>
                    </a:lnTo>
                    <a:lnTo>
                      <a:pt x="485" y="389"/>
                    </a:lnTo>
                    <a:lnTo>
                      <a:pt x="474" y="396"/>
                    </a:lnTo>
                    <a:lnTo>
                      <a:pt x="461" y="401"/>
                    </a:lnTo>
                    <a:lnTo>
                      <a:pt x="448" y="402"/>
                    </a:lnTo>
                    <a:lnTo>
                      <a:pt x="436" y="401"/>
                    </a:lnTo>
                    <a:lnTo>
                      <a:pt x="425" y="397"/>
                    </a:lnTo>
                    <a:lnTo>
                      <a:pt x="414" y="391"/>
                    </a:lnTo>
                    <a:lnTo>
                      <a:pt x="23" y="103"/>
                    </a:lnTo>
                    <a:lnTo>
                      <a:pt x="12" y="92"/>
                    </a:lnTo>
                    <a:lnTo>
                      <a:pt x="4" y="79"/>
                    </a:lnTo>
                    <a:lnTo>
                      <a:pt x="0" y="65"/>
                    </a:lnTo>
                    <a:lnTo>
                      <a:pt x="0" y="50"/>
                    </a:lnTo>
                    <a:lnTo>
                      <a:pt x="3" y="36"/>
                    </a:lnTo>
                    <a:lnTo>
                      <a:pt x="11" y="22"/>
                    </a:lnTo>
                    <a:lnTo>
                      <a:pt x="21" y="11"/>
                    </a:lnTo>
                    <a:lnTo>
                      <a:pt x="34" y="4"/>
                    </a:lnTo>
                    <a:lnTo>
                      <a:pt x="48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4" name="Freeform 43"/>
              <p:cNvSpPr/>
              <p:nvPr/>
            </p:nvSpPr>
            <p:spPr bwMode="auto">
              <a:xfrm>
                <a:off x="7457" y="-835"/>
                <a:ext cx="57" cy="46"/>
              </a:xfrm>
              <a:custGeom>
                <a:avLst/>
                <a:gdLst>
                  <a:gd name="T0" fmla="*/ 63 w 514"/>
                  <a:gd name="T1" fmla="*/ 0 h 410"/>
                  <a:gd name="T2" fmla="*/ 78 w 514"/>
                  <a:gd name="T3" fmla="*/ 4 h 410"/>
                  <a:gd name="T4" fmla="*/ 91 w 514"/>
                  <a:gd name="T5" fmla="*/ 11 h 410"/>
                  <a:gd name="T6" fmla="*/ 491 w 514"/>
                  <a:gd name="T7" fmla="*/ 306 h 410"/>
                  <a:gd name="T8" fmla="*/ 502 w 514"/>
                  <a:gd name="T9" fmla="*/ 316 h 410"/>
                  <a:gd name="T10" fmla="*/ 510 w 514"/>
                  <a:gd name="T11" fmla="*/ 329 h 410"/>
                  <a:gd name="T12" fmla="*/ 514 w 514"/>
                  <a:gd name="T13" fmla="*/ 344 h 410"/>
                  <a:gd name="T14" fmla="*/ 514 w 514"/>
                  <a:gd name="T15" fmla="*/ 359 h 410"/>
                  <a:gd name="T16" fmla="*/ 511 w 514"/>
                  <a:gd name="T17" fmla="*/ 374 h 410"/>
                  <a:gd name="T18" fmla="*/ 503 w 514"/>
                  <a:gd name="T19" fmla="*/ 387 h 410"/>
                  <a:gd name="T20" fmla="*/ 494 w 514"/>
                  <a:gd name="T21" fmla="*/ 397 h 410"/>
                  <a:gd name="T22" fmla="*/ 483 w 514"/>
                  <a:gd name="T23" fmla="*/ 404 h 410"/>
                  <a:gd name="T24" fmla="*/ 470 w 514"/>
                  <a:gd name="T25" fmla="*/ 409 h 410"/>
                  <a:gd name="T26" fmla="*/ 457 w 514"/>
                  <a:gd name="T27" fmla="*/ 410 h 410"/>
                  <a:gd name="T28" fmla="*/ 445 w 514"/>
                  <a:gd name="T29" fmla="*/ 409 h 410"/>
                  <a:gd name="T30" fmla="*/ 434 w 514"/>
                  <a:gd name="T31" fmla="*/ 405 h 410"/>
                  <a:gd name="T32" fmla="*/ 423 w 514"/>
                  <a:gd name="T33" fmla="*/ 399 h 410"/>
                  <a:gd name="T34" fmla="*/ 23 w 514"/>
                  <a:gd name="T35" fmla="*/ 105 h 410"/>
                  <a:gd name="T36" fmla="*/ 12 w 514"/>
                  <a:gd name="T37" fmla="*/ 94 h 410"/>
                  <a:gd name="T38" fmla="*/ 4 w 514"/>
                  <a:gd name="T39" fmla="*/ 80 h 410"/>
                  <a:gd name="T40" fmla="*/ 0 w 514"/>
                  <a:gd name="T41" fmla="*/ 66 h 410"/>
                  <a:gd name="T42" fmla="*/ 0 w 514"/>
                  <a:gd name="T43" fmla="*/ 51 h 410"/>
                  <a:gd name="T44" fmla="*/ 4 w 514"/>
                  <a:gd name="T45" fmla="*/ 37 h 410"/>
                  <a:gd name="T46" fmla="*/ 11 w 514"/>
                  <a:gd name="T47" fmla="*/ 23 h 410"/>
                  <a:gd name="T48" fmla="*/ 22 w 514"/>
                  <a:gd name="T49" fmla="*/ 12 h 410"/>
                  <a:gd name="T50" fmla="*/ 35 w 514"/>
                  <a:gd name="T51" fmla="*/ 5 h 410"/>
                  <a:gd name="T52" fmla="*/ 49 w 514"/>
                  <a:gd name="T53" fmla="*/ 1 h 410"/>
                  <a:gd name="T54" fmla="*/ 63 w 514"/>
                  <a:gd name="T5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4" h="410">
                    <a:moveTo>
                      <a:pt x="63" y="0"/>
                    </a:moveTo>
                    <a:lnTo>
                      <a:pt x="78" y="4"/>
                    </a:lnTo>
                    <a:lnTo>
                      <a:pt x="91" y="11"/>
                    </a:lnTo>
                    <a:lnTo>
                      <a:pt x="491" y="306"/>
                    </a:lnTo>
                    <a:lnTo>
                      <a:pt x="502" y="316"/>
                    </a:lnTo>
                    <a:lnTo>
                      <a:pt x="510" y="329"/>
                    </a:lnTo>
                    <a:lnTo>
                      <a:pt x="514" y="344"/>
                    </a:lnTo>
                    <a:lnTo>
                      <a:pt x="514" y="359"/>
                    </a:lnTo>
                    <a:lnTo>
                      <a:pt x="511" y="374"/>
                    </a:lnTo>
                    <a:lnTo>
                      <a:pt x="503" y="387"/>
                    </a:lnTo>
                    <a:lnTo>
                      <a:pt x="494" y="397"/>
                    </a:lnTo>
                    <a:lnTo>
                      <a:pt x="483" y="404"/>
                    </a:lnTo>
                    <a:lnTo>
                      <a:pt x="470" y="409"/>
                    </a:lnTo>
                    <a:lnTo>
                      <a:pt x="457" y="410"/>
                    </a:lnTo>
                    <a:lnTo>
                      <a:pt x="445" y="409"/>
                    </a:lnTo>
                    <a:lnTo>
                      <a:pt x="434" y="405"/>
                    </a:lnTo>
                    <a:lnTo>
                      <a:pt x="423" y="399"/>
                    </a:lnTo>
                    <a:lnTo>
                      <a:pt x="23" y="105"/>
                    </a:lnTo>
                    <a:lnTo>
                      <a:pt x="12" y="94"/>
                    </a:lnTo>
                    <a:lnTo>
                      <a:pt x="4" y="80"/>
                    </a:lnTo>
                    <a:lnTo>
                      <a:pt x="0" y="66"/>
                    </a:lnTo>
                    <a:lnTo>
                      <a:pt x="0" y="51"/>
                    </a:lnTo>
                    <a:lnTo>
                      <a:pt x="4" y="37"/>
                    </a:lnTo>
                    <a:lnTo>
                      <a:pt x="11" y="23"/>
                    </a:lnTo>
                    <a:lnTo>
                      <a:pt x="22" y="12"/>
                    </a:lnTo>
                    <a:lnTo>
                      <a:pt x="35" y="5"/>
                    </a:lnTo>
                    <a:lnTo>
                      <a:pt x="49" y="1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5" name="Freeform 44"/>
              <p:cNvSpPr/>
              <p:nvPr/>
            </p:nvSpPr>
            <p:spPr bwMode="auto">
              <a:xfrm>
                <a:off x="7457" y="-655"/>
                <a:ext cx="59" cy="47"/>
              </a:xfrm>
              <a:custGeom>
                <a:avLst/>
                <a:gdLst>
                  <a:gd name="T0" fmla="*/ 469 w 532"/>
                  <a:gd name="T1" fmla="*/ 0 h 423"/>
                  <a:gd name="T2" fmla="*/ 484 w 532"/>
                  <a:gd name="T3" fmla="*/ 0 h 423"/>
                  <a:gd name="T4" fmla="*/ 498 w 532"/>
                  <a:gd name="T5" fmla="*/ 4 h 423"/>
                  <a:gd name="T6" fmla="*/ 511 w 532"/>
                  <a:gd name="T7" fmla="*/ 12 h 423"/>
                  <a:gd name="T8" fmla="*/ 521 w 532"/>
                  <a:gd name="T9" fmla="*/ 24 h 423"/>
                  <a:gd name="T10" fmla="*/ 529 w 532"/>
                  <a:gd name="T11" fmla="*/ 37 h 423"/>
                  <a:gd name="T12" fmla="*/ 532 w 532"/>
                  <a:gd name="T13" fmla="*/ 52 h 423"/>
                  <a:gd name="T14" fmla="*/ 532 w 532"/>
                  <a:gd name="T15" fmla="*/ 66 h 423"/>
                  <a:gd name="T16" fmla="*/ 528 w 532"/>
                  <a:gd name="T17" fmla="*/ 81 h 423"/>
                  <a:gd name="T18" fmla="*/ 520 w 532"/>
                  <a:gd name="T19" fmla="*/ 93 h 423"/>
                  <a:gd name="T20" fmla="*/ 509 w 532"/>
                  <a:gd name="T21" fmla="*/ 104 h 423"/>
                  <a:gd name="T22" fmla="*/ 91 w 532"/>
                  <a:gd name="T23" fmla="*/ 412 h 423"/>
                  <a:gd name="T24" fmla="*/ 81 w 532"/>
                  <a:gd name="T25" fmla="*/ 418 h 423"/>
                  <a:gd name="T26" fmla="*/ 69 w 532"/>
                  <a:gd name="T27" fmla="*/ 422 h 423"/>
                  <a:gd name="T28" fmla="*/ 57 w 532"/>
                  <a:gd name="T29" fmla="*/ 423 h 423"/>
                  <a:gd name="T30" fmla="*/ 44 w 532"/>
                  <a:gd name="T31" fmla="*/ 422 h 423"/>
                  <a:gd name="T32" fmla="*/ 32 w 532"/>
                  <a:gd name="T33" fmla="*/ 417 h 423"/>
                  <a:gd name="T34" fmla="*/ 21 w 532"/>
                  <a:gd name="T35" fmla="*/ 410 h 423"/>
                  <a:gd name="T36" fmla="*/ 11 w 532"/>
                  <a:gd name="T37" fmla="*/ 400 h 423"/>
                  <a:gd name="T38" fmla="*/ 4 w 532"/>
                  <a:gd name="T39" fmla="*/ 386 h 423"/>
                  <a:gd name="T40" fmla="*/ 0 w 532"/>
                  <a:gd name="T41" fmla="*/ 372 h 423"/>
                  <a:gd name="T42" fmla="*/ 0 w 532"/>
                  <a:gd name="T43" fmla="*/ 357 h 423"/>
                  <a:gd name="T44" fmla="*/ 4 w 532"/>
                  <a:gd name="T45" fmla="*/ 343 h 423"/>
                  <a:gd name="T46" fmla="*/ 12 w 532"/>
                  <a:gd name="T47" fmla="*/ 330 h 423"/>
                  <a:gd name="T48" fmla="*/ 23 w 532"/>
                  <a:gd name="T49" fmla="*/ 319 h 423"/>
                  <a:gd name="T50" fmla="*/ 441 w 532"/>
                  <a:gd name="T51" fmla="*/ 11 h 423"/>
                  <a:gd name="T52" fmla="*/ 455 w 532"/>
                  <a:gd name="T53" fmla="*/ 3 h 423"/>
                  <a:gd name="T54" fmla="*/ 469 w 532"/>
                  <a:gd name="T5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2" h="423">
                    <a:moveTo>
                      <a:pt x="469" y="0"/>
                    </a:moveTo>
                    <a:lnTo>
                      <a:pt x="484" y="0"/>
                    </a:lnTo>
                    <a:lnTo>
                      <a:pt x="498" y="4"/>
                    </a:lnTo>
                    <a:lnTo>
                      <a:pt x="511" y="12"/>
                    </a:lnTo>
                    <a:lnTo>
                      <a:pt x="521" y="24"/>
                    </a:lnTo>
                    <a:lnTo>
                      <a:pt x="529" y="37"/>
                    </a:lnTo>
                    <a:lnTo>
                      <a:pt x="532" y="52"/>
                    </a:lnTo>
                    <a:lnTo>
                      <a:pt x="532" y="66"/>
                    </a:lnTo>
                    <a:lnTo>
                      <a:pt x="528" y="81"/>
                    </a:lnTo>
                    <a:lnTo>
                      <a:pt x="520" y="93"/>
                    </a:lnTo>
                    <a:lnTo>
                      <a:pt x="509" y="104"/>
                    </a:lnTo>
                    <a:lnTo>
                      <a:pt x="91" y="412"/>
                    </a:lnTo>
                    <a:lnTo>
                      <a:pt x="81" y="418"/>
                    </a:lnTo>
                    <a:lnTo>
                      <a:pt x="69" y="422"/>
                    </a:lnTo>
                    <a:lnTo>
                      <a:pt x="57" y="423"/>
                    </a:lnTo>
                    <a:lnTo>
                      <a:pt x="44" y="422"/>
                    </a:lnTo>
                    <a:lnTo>
                      <a:pt x="32" y="417"/>
                    </a:lnTo>
                    <a:lnTo>
                      <a:pt x="21" y="410"/>
                    </a:lnTo>
                    <a:lnTo>
                      <a:pt x="11" y="400"/>
                    </a:lnTo>
                    <a:lnTo>
                      <a:pt x="4" y="386"/>
                    </a:lnTo>
                    <a:lnTo>
                      <a:pt x="0" y="372"/>
                    </a:lnTo>
                    <a:lnTo>
                      <a:pt x="0" y="357"/>
                    </a:lnTo>
                    <a:lnTo>
                      <a:pt x="4" y="343"/>
                    </a:lnTo>
                    <a:lnTo>
                      <a:pt x="12" y="330"/>
                    </a:lnTo>
                    <a:lnTo>
                      <a:pt x="23" y="319"/>
                    </a:lnTo>
                    <a:lnTo>
                      <a:pt x="441" y="11"/>
                    </a:lnTo>
                    <a:lnTo>
                      <a:pt x="455" y="3"/>
                    </a:lnTo>
                    <a:lnTo>
                      <a:pt x="4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6" name="Freeform 45"/>
              <p:cNvSpPr/>
              <p:nvPr/>
            </p:nvSpPr>
            <p:spPr bwMode="auto">
              <a:xfrm>
                <a:off x="7705" y="-835"/>
                <a:ext cx="55" cy="44"/>
              </a:xfrm>
              <a:custGeom>
                <a:avLst/>
                <a:gdLst>
                  <a:gd name="T0" fmla="*/ 425 w 488"/>
                  <a:gd name="T1" fmla="*/ 0 h 392"/>
                  <a:gd name="T2" fmla="*/ 440 w 488"/>
                  <a:gd name="T3" fmla="*/ 1 h 392"/>
                  <a:gd name="T4" fmla="*/ 454 w 488"/>
                  <a:gd name="T5" fmla="*/ 5 h 392"/>
                  <a:gd name="T6" fmla="*/ 467 w 488"/>
                  <a:gd name="T7" fmla="*/ 12 h 392"/>
                  <a:gd name="T8" fmla="*/ 477 w 488"/>
                  <a:gd name="T9" fmla="*/ 23 h 392"/>
                  <a:gd name="T10" fmla="*/ 485 w 488"/>
                  <a:gd name="T11" fmla="*/ 37 h 392"/>
                  <a:gd name="T12" fmla="*/ 488 w 488"/>
                  <a:gd name="T13" fmla="*/ 51 h 392"/>
                  <a:gd name="T14" fmla="*/ 488 w 488"/>
                  <a:gd name="T15" fmla="*/ 66 h 392"/>
                  <a:gd name="T16" fmla="*/ 484 w 488"/>
                  <a:gd name="T17" fmla="*/ 80 h 392"/>
                  <a:gd name="T18" fmla="*/ 476 w 488"/>
                  <a:gd name="T19" fmla="*/ 94 h 392"/>
                  <a:gd name="T20" fmla="*/ 465 w 488"/>
                  <a:gd name="T21" fmla="*/ 105 h 392"/>
                  <a:gd name="T22" fmla="*/ 91 w 488"/>
                  <a:gd name="T23" fmla="*/ 380 h 392"/>
                  <a:gd name="T24" fmla="*/ 80 w 488"/>
                  <a:gd name="T25" fmla="*/ 386 h 392"/>
                  <a:gd name="T26" fmla="*/ 69 w 488"/>
                  <a:gd name="T27" fmla="*/ 390 h 392"/>
                  <a:gd name="T28" fmla="*/ 57 w 488"/>
                  <a:gd name="T29" fmla="*/ 392 h 392"/>
                  <a:gd name="T30" fmla="*/ 44 w 488"/>
                  <a:gd name="T31" fmla="*/ 390 h 392"/>
                  <a:gd name="T32" fmla="*/ 31 w 488"/>
                  <a:gd name="T33" fmla="*/ 385 h 392"/>
                  <a:gd name="T34" fmla="*/ 20 w 488"/>
                  <a:gd name="T35" fmla="*/ 378 h 392"/>
                  <a:gd name="T36" fmla="*/ 11 w 488"/>
                  <a:gd name="T37" fmla="*/ 368 h 392"/>
                  <a:gd name="T38" fmla="*/ 3 w 488"/>
                  <a:gd name="T39" fmla="*/ 354 h 392"/>
                  <a:gd name="T40" fmla="*/ 0 w 488"/>
                  <a:gd name="T41" fmla="*/ 340 h 392"/>
                  <a:gd name="T42" fmla="*/ 0 w 488"/>
                  <a:gd name="T43" fmla="*/ 324 h 392"/>
                  <a:gd name="T44" fmla="*/ 4 w 488"/>
                  <a:gd name="T45" fmla="*/ 310 h 392"/>
                  <a:gd name="T46" fmla="*/ 12 w 488"/>
                  <a:gd name="T47" fmla="*/ 297 h 392"/>
                  <a:gd name="T48" fmla="*/ 23 w 488"/>
                  <a:gd name="T49" fmla="*/ 287 h 392"/>
                  <a:gd name="T50" fmla="*/ 397 w 488"/>
                  <a:gd name="T51" fmla="*/ 11 h 392"/>
                  <a:gd name="T52" fmla="*/ 411 w 488"/>
                  <a:gd name="T53" fmla="*/ 4 h 392"/>
                  <a:gd name="T54" fmla="*/ 425 w 488"/>
                  <a:gd name="T55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8" h="392">
                    <a:moveTo>
                      <a:pt x="425" y="0"/>
                    </a:moveTo>
                    <a:lnTo>
                      <a:pt x="440" y="1"/>
                    </a:lnTo>
                    <a:lnTo>
                      <a:pt x="454" y="5"/>
                    </a:lnTo>
                    <a:lnTo>
                      <a:pt x="467" y="12"/>
                    </a:lnTo>
                    <a:lnTo>
                      <a:pt x="477" y="23"/>
                    </a:lnTo>
                    <a:lnTo>
                      <a:pt x="485" y="37"/>
                    </a:lnTo>
                    <a:lnTo>
                      <a:pt x="488" y="51"/>
                    </a:lnTo>
                    <a:lnTo>
                      <a:pt x="488" y="66"/>
                    </a:lnTo>
                    <a:lnTo>
                      <a:pt x="484" y="80"/>
                    </a:lnTo>
                    <a:lnTo>
                      <a:pt x="476" y="94"/>
                    </a:lnTo>
                    <a:lnTo>
                      <a:pt x="465" y="105"/>
                    </a:lnTo>
                    <a:lnTo>
                      <a:pt x="91" y="380"/>
                    </a:lnTo>
                    <a:lnTo>
                      <a:pt x="80" y="386"/>
                    </a:lnTo>
                    <a:lnTo>
                      <a:pt x="69" y="390"/>
                    </a:lnTo>
                    <a:lnTo>
                      <a:pt x="57" y="392"/>
                    </a:lnTo>
                    <a:lnTo>
                      <a:pt x="44" y="390"/>
                    </a:lnTo>
                    <a:lnTo>
                      <a:pt x="31" y="385"/>
                    </a:lnTo>
                    <a:lnTo>
                      <a:pt x="20" y="378"/>
                    </a:lnTo>
                    <a:lnTo>
                      <a:pt x="11" y="368"/>
                    </a:lnTo>
                    <a:lnTo>
                      <a:pt x="3" y="354"/>
                    </a:lnTo>
                    <a:lnTo>
                      <a:pt x="0" y="340"/>
                    </a:lnTo>
                    <a:lnTo>
                      <a:pt x="0" y="324"/>
                    </a:lnTo>
                    <a:lnTo>
                      <a:pt x="4" y="310"/>
                    </a:lnTo>
                    <a:lnTo>
                      <a:pt x="12" y="297"/>
                    </a:lnTo>
                    <a:lnTo>
                      <a:pt x="23" y="287"/>
                    </a:lnTo>
                    <a:lnTo>
                      <a:pt x="397" y="11"/>
                    </a:lnTo>
                    <a:lnTo>
                      <a:pt x="411" y="4"/>
                    </a:lnTo>
                    <a:lnTo>
                      <a:pt x="4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7" name="Freeform 46"/>
              <p:cNvSpPr/>
              <p:nvPr/>
            </p:nvSpPr>
            <p:spPr bwMode="auto">
              <a:xfrm>
                <a:off x="7728" y="-728"/>
                <a:ext cx="62" cy="13"/>
              </a:xfrm>
              <a:custGeom>
                <a:avLst/>
                <a:gdLst>
                  <a:gd name="T0" fmla="*/ 57 w 555"/>
                  <a:gd name="T1" fmla="*/ 0 h 115"/>
                  <a:gd name="T2" fmla="*/ 498 w 555"/>
                  <a:gd name="T3" fmla="*/ 0 h 115"/>
                  <a:gd name="T4" fmla="*/ 516 w 555"/>
                  <a:gd name="T5" fmla="*/ 3 h 115"/>
                  <a:gd name="T6" fmla="*/ 532 w 555"/>
                  <a:gd name="T7" fmla="*/ 11 h 115"/>
                  <a:gd name="T8" fmla="*/ 544 w 555"/>
                  <a:gd name="T9" fmla="*/ 24 h 115"/>
                  <a:gd name="T10" fmla="*/ 552 w 555"/>
                  <a:gd name="T11" fmla="*/ 39 h 115"/>
                  <a:gd name="T12" fmla="*/ 555 w 555"/>
                  <a:gd name="T13" fmla="*/ 58 h 115"/>
                  <a:gd name="T14" fmla="*/ 552 w 555"/>
                  <a:gd name="T15" fmla="*/ 76 h 115"/>
                  <a:gd name="T16" fmla="*/ 544 w 555"/>
                  <a:gd name="T17" fmla="*/ 91 h 115"/>
                  <a:gd name="T18" fmla="*/ 532 w 555"/>
                  <a:gd name="T19" fmla="*/ 104 h 115"/>
                  <a:gd name="T20" fmla="*/ 516 w 555"/>
                  <a:gd name="T21" fmla="*/ 112 h 115"/>
                  <a:gd name="T22" fmla="*/ 498 w 555"/>
                  <a:gd name="T23" fmla="*/ 115 h 115"/>
                  <a:gd name="T24" fmla="*/ 57 w 555"/>
                  <a:gd name="T25" fmla="*/ 115 h 115"/>
                  <a:gd name="T26" fmla="*/ 39 w 555"/>
                  <a:gd name="T27" fmla="*/ 112 h 115"/>
                  <a:gd name="T28" fmla="*/ 23 w 555"/>
                  <a:gd name="T29" fmla="*/ 104 h 115"/>
                  <a:gd name="T30" fmla="*/ 11 w 555"/>
                  <a:gd name="T31" fmla="*/ 91 h 115"/>
                  <a:gd name="T32" fmla="*/ 3 w 555"/>
                  <a:gd name="T33" fmla="*/ 76 h 115"/>
                  <a:gd name="T34" fmla="*/ 0 w 555"/>
                  <a:gd name="T35" fmla="*/ 58 h 115"/>
                  <a:gd name="T36" fmla="*/ 3 w 555"/>
                  <a:gd name="T37" fmla="*/ 39 h 115"/>
                  <a:gd name="T38" fmla="*/ 11 w 555"/>
                  <a:gd name="T39" fmla="*/ 24 h 115"/>
                  <a:gd name="T40" fmla="*/ 23 w 555"/>
                  <a:gd name="T41" fmla="*/ 11 h 115"/>
                  <a:gd name="T42" fmla="*/ 39 w 555"/>
                  <a:gd name="T43" fmla="*/ 3 h 115"/>
                  <a:gd name="T44" fmla="*/ 57 w 555"/>
                  <a:gd name="T4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5" h="115">
                    <a:moveTo>
                      <a:pt x="57" y="0"/>
                    </a:moveTo>
                    <a:lnTo>
                      <a:pt x="498" y="0"/>
                    </a:lnTo>
                    <a:lnTo>
                      <a:pt x="516" y="3"/>
                    </a:lnTo>
                    <a:lnTo>
                      <a:pt x="532" y="11"/>
                    </a:lnTo>
                    <a:lnTo>
                      <a:pt x="544" y="24"/>
                    </a:lnTo>
                    <a:lnTo>
                      <a:pt x="552" y="39"/>
                    </a:lnTo>
                    <a:lnTo>
                      <a:pt x="555" y="58"/>
                    </a:lnTo>
                    <a:lnTo>
                      <a:pt x="552" y="76"/>
                    </a:lnTo>
                    <a:lnTo>
                      <a:pt x="544" y="91"/>
                    </a:lnTo>
                    <a:lnTo>
                      <a:pt x="532" y="104"/>
                    </a:lnTo>
                    <a:lnTo>
                      <a:pt x="516" y="112"/>
                    </a:lnTo>
                    <a:lnTo>
                      <a:pt x="498" y="115"/>
                    </a:lnTo>
                    <a:lnTo>
                      <a:pt x="57" y="115"/>
                    </a:lnTo>
                    <a:lnTo>
                      <a:pt x="39" y="112"/>
                    </a:lnTo>
                    <a:lnTo>
                      <a:pt x="23" y="104"/>
                    </a:lnTo>
                    <a:lnTo>
                      <a:pt x="11" y="91"/>
                    </a:lnTo>
                    <a:lnTo>
                      <a:pt x="3" y="76"/>
                    </a:lnTo>
                    <a:lnTo>
                      <a:pt x="0" y="58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3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  <p:sp>
            <p:nvSpPr>
              <p:cNvPr id="78" name="Freeform 47"/>
              <p:cNvSpPr/>
              <p:nvPr/>
            </p:nvSpPr>
            <p:spPr bwMode="auto">
              <a:xfrm>
                <a:off x="7426" y="-728"/>
                <a:ext cx="63" cy="13"/>
              </a:xfrm>
              <a:custGeom>
                <a:avLst/>
                <a:gdLst>
                  <a:gd name="T0" fmla="*/ 57 w 570"/>
                  <a:gd name="T1" fmla="*/ 0 h 115"/>
                  <a:gd name="T2" fmla="*/ 512 w 570"/>
                  <a:gd name="T3" fmla="*/ 0 h 115"/>
                  <a:gd name="T4" fmla="*/ 531 w 570"/>
                  <a:gd name="T5" fmla="*/ 3 h 115"/>
                  <a:gd name="T6" fmla="*/ 546 w 570"/>
                  <a:gd name="T7" fmla="*/ 11 h 115"/>
                  <a:gd name="T8" fmla="*/ 559 w 570"/>
                  <a:gd name="T9" fmla="*/ 24 h 115"/>
                  <a:gd name="T10" fmla="*/ 567 w 570"/>
                  <a:gd name="T11" fmla="*/ 39 h 115"/>
                  <a:gd name="T12" fmla="*/ 570 w 570"/>
                  <a:gd name="T13" fmla="*/ 58 h 115"/>
                  <a:gd name="T14" fmla="*/ 567 w 570"/>
                  <a:gd name="T15" fmla="*/ 76 h 115"/>
                  <a:gd name="T16" fmla="*/ 559 w 570"/>
                  <a:gd name="T17" fmla="*/ 91 h 115"/>
                  <a:gd name="T18" fmla="*/ 546 w 570"/>
                  <a:gd name="T19" fmla="*/ 104 h 115"/>
                  <a:gd name="T20" fmla="*/ 530 w 570"/>
                  <a:gd name="T21" fmla="*/ 112 h 115"/>
                  <a:gd name="T22" fmla="*/ 512 w 570"/>
                  <a:gd name="T23" fmla="*/ 115 h 115"/>
                  <a:gd name="T24" fmla="*/ 57 w 570"/>
                  <a:gd name="T25" fmla="*/ 115 h 115"/>
                  <a:gd name="T26" fmla="*/ 39 w 570"/>
                  <a:gd name="T27" fmla="*/ 112 h 115"/>
                  <a:gd name="T28" fmla="*/ 24 w 570"/>
                  <a:gd name="T29" fmla="*/ 104 h 115"/>
                  <a:gd name="T30" fmla="*/ 11 w 570"/>
                  <a:gd name="T31" fmla="*/ 91 h 115"/>
                  <a:gd name="T32" fmla="*/ 3 w 570"/>
                  <a:gd name="T33" fmla="*/ 76 h 115"/>
                  <a:gd name="T34" fmla="*/ 0 w 570"/>
                  <a:gd name="T35" fmla="*/ 58 h 115"/>
                  <a:gd name="T36" fmla="*/ 0 w 570"/>
                  <a:gd name="T37" fmla="*/ 57 h 115"/>
                  <a:gd name="T38" fmla="*/ 3 w 570"/>
                  <a:gd name="T39" fmla="*/ 39 h 115"/>
                  <a:gd name="T40" fmla="*/ 11 w 570"/>
                  <a:gd name="T41" fmla="*/ 24 h 115"/>
                  <a:gd name="T42" fmla="*/ 24 w 570"/>
                  <a:gd name="T43" fmla="*/ 11 h 115"/>
                  <a:gd name="T44" fmla="*/ 39 w 570"/>
                  <a:gd name="T45" fmla="*/ 3 h 115"/>
                  <a:gd name="T46" fmla="*/ 57 w 570"/>
                  <a:gd name="T4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70" h="115">
                    <a:moveTo>
                      <a:pt x="57" y="0"/>
                    </a:moveTo>
                    <a:lnTo>
                      <a:pt x="512" y="0"/>
                    </a:lnTo>
                    <a:lnTo>
                      <a:pt x="531" y="3"/>
                    </a:lnTo>
                    <a:lnTo>
                      <a:pt x="546" y="11"/>
                    </a:lnTo>
                    <a:lnTo>
                      <a:pt x="559" y="24"/>
                    </a:lnTo>
                    <a:lnTo>
                      <a:pt x="567" y="39"/>
                    </a:lnTo>
                    <a:lnTo>
                      <a:pt x="570" y="58"/>
                    </a:lnTo>
                    <a:lnTo>
                      <a:pt x="567" y="76"/>
                    </a:lnTo>
                    <a:lnTo>
                      <a:pt x="559" y="91"/>
                    </a:lnTo>
                    <a:lnTo>
                      <a:pt x="546" y="104"/>
                    </a:lnTo>
                    <a:lnTo>
                      <a:pt x="530" y="112"/>
                    </a:lnTo>
                    <a:lnTo>
                      <a:pt x="512" y="115"/>
                    </a:lnTo>
                    <a:lnTo>
                      <a:pt x="57" y="115"/>
                    </a:lnTo>
                    <a:lnTo>
                      <a:pt x="39" y="112"/>
                    </a:lnTo>
                    <a:lnTo>
                      <a:pt x="24" y="104"/>
                    </a:lnTo>
                    <a:lnTo>
                      <a:pt x="11" y="91"/>
                    </a:lnTo>
                    <a:lnTo>
                      <a:pt x="3" y="76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3" y="39"/>
                    </a:lnTo>
                    <a:lnTo>
                      <a:pt x="11" y="24"/>
                    </a:lnTo>
                    <a:lnTo>
                      <a:pt x="24" y="11"/>
                    </a:lnTo>
                    <a:lnTo>
                      <a:pt x="39" y="3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s-SV" sz="900"/>
              </a:p>
            </p:txBody>
          </p:sp>
        </p:grpSp>
      </p:grpSp>
      <p:sp>
        <p:nvSpPr>
          <p:cNvPr id="79" name="Textbox 1"/>
          <p:cNvSpPr/>
          <p:nvPr/>
        </p:nvSpPr>
        <p:spPr>
          <a:xfrm>
            <a:off x="5210123" y="2382179"/>
            <a:ext cx="1686311" cy="361131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350" b="1" spc="300" dirty="0">
                <a:latin typeface="Oswald" panose="020B0604020202020204" charset="0"/>
                <a:ea typeface="Segoe UI" panose="020B0502040204020203" pitchFamily="34" charset="0"/>
                <a:cs typeface="Helvetica" panose="020B0604020202020204" pitchFamily="34" charset="0"/>
              </a:rPr>
              <a:t>输入你的标题</a:t>
            </a:r>
            <a:endParaRPr lang="en-US" sz="1000" b="1" spc="300" dirty="0">
              <a:latin typeface="Source Sans Pro" panose="020B0503030403020204" charset="0"/>
            </a:endParaRPr>
          </a:p>
        </p:txBody>
      </p:sp>
      <p:sp>
        <p:nvSpPr>
          <p:cNvPr id="80" name="163 CuadroTexto"/>
          <p:cNvSpPr txBox="1"/>
          <p:nvPr/>
        </p:nvSpPr>
        <p:spPr>
          <a:xfrm>
            <a:off x="7583993" y="4260914"/>
            <a:ext cx="3725484" cy="476345"/>
          </a:xfrm>
          <a:prstGeom prst="rect">
            <a:avLst/>
          </a:prstGeom>
          <a:noFill/>
        </p:spPr>
        <p:txBody>
          <a:bodyPr wrap="square" lIns="90704" tIns="45369" rIns="90704" bIns="45369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bg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1">
                  <a:lumMod val="50000"/>
                </a:schemeClr>
              </a:solidFill>
              <a:latin typeface="Source Sans Pro" panose="020B0503030403020204" charset="0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602570" y="2986849"/>
            <a:ext cx="3827209" cy="1599208"/>
            <a:chOff x="676288" y="3712164"/>
            <a:chExt cx="2580152" cy="1599208"/>
          </a:xfrm>
        </p:grpSpPr>
        <p:sp>
          <p:nvSpPr>
            <p:cNvPr id="82" name="TextBox 17"/>
            <p:cNvSpPr txBox="1"/>
            <p:nvPr/>
          </p:nvSpPr>
          <p:spPr>
            <a:xfrm>
              <a:off x="676288" y="3712164"/>
              <a:ext cx="23391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2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83" name="TextBox 18"/>
            <p:cNvSpPr txBox="1"/>
            <p:nvPr/>
          </p:nvSpPr>
          <p:spPr>
            <a:xfrm>
              <a:off x="676288" y="4351429"/>
              <a:ext cx="2580152" cy="959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2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</a:t>
              </a:r>
              <a:r>
                <a:rPr lang="zh-CN" altLang="en-US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字详细内容</a:t>
              </a:r>
              <a:r>
                <a:rPr lang="en-US" altLang="zh-CN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12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12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5625E-6 -1.11111E-6 L 0.13066 -0.06528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0" y="-32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5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5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" grpId="0"/>
      <p:bldP spid="34" grpId="0"/>
      <p:bldP spid="35" grpId="0" animBg="1"/>
      <p:bldP spid="35" grpId="1" animBg="1"/>
      <p:bldP spid="79" grpId="0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618215" cy="523220"/>
            <a:chOff x="876161" y="331497"/>
            <a:chExt cx="10618207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681741" y="574190"/>
              <a:ext cx="281262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70 Rectángulo redondeado"/>
          <p:cNvSpPr/>
          <p:nvPr/>
        </p:nvSpPr>
        <p:spPr bwMode="auto">
          <a:xfrm>
            <a:off x="566964" y="3091804"/>
            <a:ext cx="3494275" cy="3071382"/>
          </a:xfrm>
          <a:prstGeom prst="roundRect">
            <a:avLst>
              <a:gd name="adj" fmla="val 310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7" name="71 Anillo"/>
          <p:cNvSpPr>
            <a:spLocks noChangeAspect="1"/>
          </p:cNvSpPr>
          <p:nvPr/>
        </p:nvSpPr>
        <p:spPr bwMode="auto">
          <a:xfrm>
            <a:off x="1649759" y="3450011"/>
            <a:ext cx="1335490" cy="1335705"/>
          </a:xfrm>
          <a:prstGeom prst="donut">
            <a:avLst>
              <a:gd name="adj" fmla="val 20145"/>
            </a:avLst>
          </a:prstGeom>
          <a:solidFill>
            <a:schemeClr val="accent1">
              <a:lumMod val="50000"/>
            </a:schemeClr>
          </a:solidFill>
          <a:ln w="346075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8" name="Arco de bloque 3"/>
          <p:cNvSpPr>
            <a:spLocks noChangeAspect="1"/>
          </p:cNvSpPr>
          <p:nvPr/>
        </p:nvSpPr>
        <p:spPr bwMode="auto">
          <a:xfrm flipH="1">
            <a:off x="1588974" y="3389295"/>
            <a:ext cx="1457059" cy="1457133"/>
          </a:xfrm>
          <a:prstGeom prst="blockArc">
            <a:avLst>
              <a:gd name="adj1" fmla="val 2175086"/>
              <a:gd name="adj2" fmla="val 16392128"/>
              <a:gd name="adj3" fmla="val 18029"/>
            </a:avLst>
          </a:prstGeom>
          <a:solidFill>
            <a:schemeClr val="bg1"/>
          </a:solidFill>
          <a:ln>
            <a:noFill/>
          </a:ln>
          <a:effectLst>
            <a:outerShdw blurRad="127000" dist="1270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lvl="1" algn="ctr"/>
            <a:endParaRPr lang="es-SV" sz="1750" b="1" dirty="0">
              <a:latin typeface="Impact" panose="020B080603090205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95 Rectángulo"/>
          <p:cNvSpPr/>
          <p:nvPr/>
        </p:nvSpPr>
        <p:spPr>
          <a:xfrm>
            <a:off x="1889171" y="3958926"/>
            <a:ext cx="856666" cy="376202"/>
          </a:xfrm>
          <a:prstGeom prst="rect">
            <a:avLst/>
          </a:prstGeom>
        </p:spPr>
        <p:txBody>
          <a:bodyPr wrap="square" lIns="90576" tIns="45312" rIns="90576" bIns="45312">
            <a:spAutoFit/>
          </a:bodyPr>
          <a:lstStyle/>
          <a:p>
            <a:pPr algn="ctr"/>
            <a:r>
              <a:rPr lang="en-US" sz="1850" b="1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65% </a:t>
            </a:r>
            <a:endParaRPr lang="en-US" sz="1850" b="1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16 CuadroTexto"/>
          <p:cNvSpPr txBox="1"/>
          <p:nvPr/>
        </p:nvSpPr>
        <p:spPr>
          <a:xfrm>
            <a:off x="1647671" y="4927124"/>
            <a:ext cx="1375389" cy="337470"/>
          </a:xfrm>
          <a:prstGeom prst="rect">
            <a:avLst/>
          </a:prstGeom>
          <a:noFill/>
        </p:spPr>
        <p:txBody>
          <a:bodyPr wrap="square" lIns="120846" tIns="60423" rIns="120846" bIns="60423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Professional</a:t>
            </a:r>
            <a:endParaRPr lang="en-US" sz="1400" b="1" dirty="0">
              <a:solidFill>
                <a:schemeClr val="bg1"/>
              </a:solidFill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75 Rectángulo redondeado"/>
          <p:cNvSpPr/>
          <p:nvPr/>
        </p:nvSpPr>
        <p:spPr bwMode="auto">
          <a:xfrm>
            <a:off x="566910" y="5459860"/>
            <a:ext cx="1160969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2" name="76 Rectángulo redondeado"/>
          <p:cNvSpPr/>
          <p:nvPr/>
        </p:nvSpPr>
        <p:spPr bwMode="auto">
          <a:xfrm>
            <a:off x="1740525" y="5459860"/>
            <a:ext cx="1151942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3" name="77 Rectángulo redondeado"/>
          <p:cNvSpPr/>
          <p:nvPr/>
        </p:nvSpPr>
        <p:spPr bwMode="auto">
          <a:xfrm>
            <a:off x="2905113" y="5459860"/>
            <a:ext cx="1156126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4" name="11 Rectángulo redondeado"/>
          <p:cNvSpPr/>
          <p:nvPr/>
        </p:nvSpPr>
        <p:spPr bwMode="auto">
          <a:xfrm>
            <a:off x="4389460" y="3091804"/>
            <a:ext cx="3494275" cy="3071382"/>
          </a:xfrm>
          <a:prstGeom prst="roundRect">
            <a:avLst>
              <a:gd name="adj" fmla="val 31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5" name="12 Anillo"/>
          <p:cNvSpPr>
            <a:spLocks noChangeAspect="1"/>
          </p:cNvSpPr>
          <p:nvPr/>
        </p:nvSpPr>
        <p:spPr bwMode="auto">
          <a:xfrm>
            <a:off x="5472255" y="3450011"/>
            <a:ext cx="1335490" cy="1335705"/>
          </a:xfrm>
          <a:prstGeom prst="donut">
            <a:avLst>
              <a:gd name="adj" fmla="val 20145"/>
            </a:avLst>
          </a:prstGeom>
          <a:solidFill>
            <a:schemeClr val="accent3">
              <a:lumMod val="50000"/>
            </a:schemeClr>
          </a:solidFill>
          <a:ln w="346075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Arco de bloque 3"/>
          <p:cNvSpPr>
            <a:spLocks noChangeAspect="1"/>
          </p:cNvSpPr>
          <p:nvPr/>
        </p:nvSpPr>
        <p:spPr bwMode="auto">
          <a:xfrm flipH="1">
            <a:off x="5411470" y="3389295"/>
            <a:ext cx="1457059" cy="1457133"/>
          </a:xfrm>
          <a:prstGeom prst="blockArc">
            <a:avLst>
              <a:gd name="adj1" fmla="val 21445992"/>
              <a:gd name="adj2" fmla="val 16392128"/>
              <a:gd name="adj3" fmla="val 18029"/>
            </a:avLst>
          </a:prstGeom>
          <a:solidFill>
            <a:schemeClr val="bg1"/>
          </a:solidFill>
          <a:ln>
            <a:noFill/>
          </a:ln>
          <a:effectLst>
            <a:outerShdw blurRad="127000" dist="1270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lvl="1" algn="ctr"/>
            <a:endParaRPr lang="es-SV" sz="1750" b="1" dirty="0">
              <a:latin typeface="Impact" panose="020B080603090205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95 Rectángulo"/>
          <p:cNvSpPr/>
          <p:nvPr/>
        </p:nvSpPr>
        <p:spPr>
          <a:xfrm>
            <a:off x="5711667" y="3958926"/>
            <a:ext cx="856666" cy="376202"/>
          </a:xfrm>
          <a:prstGeom prst="rect">
            <a:avLst/>
          </a:prstGeom>
        </p:spPr>
        <p:txBody>
          <a:bodyPr wrap="square" lIns="90576" tIns="45312" rIns="90576" bIns="45312">
            <a:spAutoFit/>
          </a:bodyPr>
          <a:lstStyle/>
          <a:p>
            <a:pPr algn="ctr"/>
            <a:r>
              <a:rPr lang="en-US" sz="1850" b="1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75% </a:t>
            </a:r>
            <a:endParaRPr lang="en-US" sz="1850" b="1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8" name="16 CuadroTexto"/>
          <p:cNvSpPr txBox="1"/>
          <p:nvPr/>
        </p:nvSpPr>
        <p:spPr>
          <a:xfrm>
            <a:off x="5470167" y="4927124"/>
            <a:ext cx="1375389" cy="337470"/>
          </a:xfrm>
          <a:prstGeom prst="rect">
            <a:avLst/>
          </a:prstGeom>
          <a:noFill/>
        </p:spPr>
        <p:txBody>
          <a:bodyPr wrap="square" lIns="120846" tIns="60423" rIns="120846" bIns="60423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High Quality</a:t>
            </a:r>
            <a:endParaRPr lang="en-US" sz="1400" b="1" dirty="0">
              <a:solidFill>
                <a:schemeClr val="bg1"/>
              </a:solidFill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16 Rectángulo redondeado"/>
          <p:cNvSpPr/>
          <p:nvPr/>
        </p:nvSpPr>
        <p:spPr bwMode="auto">
          <a:xfrm>
            <a:off x="4389406" y="5459860"/>
            <a:ext cx="1160969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20" name="17 Rectángulo redondeado"/>
          <p:cNvSpPr/>
          <p:nvPr/>
        </p:nvSpPr>
        <p:spPr bwMode="auto">
          <a:xfrm>
            <a:off x="5563022" y="5459860"/>
            <a:ext cx="1151942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21" name="18 Rectángulo redondeado"/>
          <p:cNvSpPr/>
          <p:nvPr/>
        </p:nvSpPr>
        <p:spPr bwMode="auto">
          <a:xfrm>
            <a:off x="6727609" y="5459860"/>
            <a:ext cx="1156126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22" name="70 Rectángulo redondeado"/>
          <p:cNvSpPr/>
          <p:nvPr/>
        </p:nvSpPr>
        <p:spPr bwMode="auto">
          <a:xfrm>
            <a:off x="8181699" y="3091804"/>
            <a:ext cx="3494275" cy="3071382"/>
          </a:xfrm>
          <a:prstGeom prst="roundRect">
            <a:avLst>
              <a:gd name="adj" fmla="val 31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23" name="71 Anillo"/>
          <p:cNvSpPr>
            <a:spLocks noChangeAspect="1"/>
          </p:cNvSpPr>
          <p:nvPr/>
        </p:nvSpPr>
        <p:spPr bwMode="auto">
          <a:xfrm>
            <a:off x="9264494" y="3450011"/>
            <a:ext cx="1335490" cy="1335705"/>
          </a:xfrm>
          <a:prstGeom prst="donut">
            <a:avLst>
              <a:gd name="adj" fmla="val 20145"/>
            </a:avLst>
          </a:prstGeom>
          <a:solidFill>
            <a:schemeClr val="accent4">
              <a:lumMod val="50000"/>
            </a:schemeClr>
          </a:solidFill>
          <a:ln w="346075" cap="rnd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Arco de bloque 3"/>
          <p:cNvSpPr>
            <a:spLocks noChangeAspect="1"/>
          </p:cNvSpPr>
          <p:nvPr/>
        </p:nvSpPr>
        <p:spPr bwMode="auto">
          <a:xfrm flipH="1">
            <a:off x="9203709" y="3389295"/>
            <a:ext cx="1457059" cy="1457133"/>
          </a:xfrm>
          <a:prstGeom prst="blockArc">
            <a:avLst>
              <a:gd name="adj1" fmla="val 7074301"/>
              <a:gd name="adj2" fmla="val 16392128"/>
              <a:gd name="adj3" fmla="val 18029"/>
            </a:avLst>
          </a:prstGeom>
          <a:solidFill>
            <a:schemeClr val="bg1"/>
          </a:solidFill>
          <a:ln>
            <a:noFill/>
          </a:ln>
          <a:effectLst>
            <a:outerShdw blurRad="127000" dist="1270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lvl="1" algn="ctr"/>
            <a:endParaRPr lang="es-SV" sz="1750" b="1" dirty="0">
              <a:latin typeface="Impact" panose="020B080603090205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95 Rectángulo"/>
          <p:cNvSpPr/>
          <p:nvPr/>
        </p:nvSpPr>
        <p:spPr>
          <a:xfrm>
            <a:off x="9503906" y="3958926"/>
            <a:ext cx="856666" cy="376202"/>
          </a:xfrm>
          <a:prstGeom prst="rect">
            <a:avLst/>
          </a:prstGeom>
        </p:spPr>
        <p:txBody>
          <a:bodyPr wrap="square" lIns="90576" tIns="45312" rIns="90576" bIns="45312">
            <a:spAutoFit/>
          </a:bodyPr>
          <a:lstStyle/>
          <a:p>
            <a:pPr algn="ctr"/>
            <a:r>
              <a:rPr lang="en-US" sz="1850" b="1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45% </a:t>
            </a:r>
            <a:endParaRPr lang="en-US" sz="1850" b="1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16 CuadroTexto"/>
          <p:cNvSpPr txBox="1"/>
          <p:nvPr/>
        </p:nvSpPr>
        <p:spPr>
          <a:xfrm>
            <a:off x="9203709" y="4927124"/>
            <a:ext cx="1505529" cy="552913"/>
          </a:xfrm>
          <a:prstGeom prst="rect">
            <a:avLst/>
          </a:prstGeom>
          <a:noFill/>
        </p:spPr>
        <p:txBody>
          <a:bodyPr wrap="square" lIns="120846" tIns="60423" rIns="120846" bIns="60423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ource Sans Pro" panose="020B0503030403020204" charset="0"/>
                <a:ea typeface="Segoe UI" panose="020B0502040204020203" pitchFamily="34" charset="0"/>
                <a:cs typeface="Segoe UI" panose="020B0502040204020203" pitchFamily="34" charset="0"/>
              </a:rPr>
              <a:t>Awesome Charts</a:t>
            </a:r>
            <a:endParaRPr lang="en-US" sz="1400" b="1" dirty="0">
              <a:solidFill>
                <a:schemeClr val="bg1"/>
              </a:solidFill>
              <a:latin typeface="Source Sans Pro" panose="020B050303040302020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75 Rectángulo redondeado"/>
          <p:cNvSpPr/>
          <p:nvPr/>
        </p:nvSpPr>
        <p:spPr bwMode="auto">
          <a:xfrm>
            <a:off x="8181645" y="5459860"/>
            <a:ext cx="1160969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31" name="76 Rectángulo redondeado"/>
          <p:cNvSpPr/>
          <p:nvPr/>
        </p:nvSpPr>
        <p:spPr bwMode="auto">
          <a:xfrm>
            <a:off x="9355261" y="5459860"/>
            <a:ext cx="1151942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32" name="77 Rectángulo redondeado"/>
          <p:cNvSpPr/>
          <p:nvPr/>
        </p:nvSpPr>
        <p:spPr bwMode="auto">
          <a:xfrm>
            <a:off x="10519849" y="5459860"/>
            <a:ext cx="1156126" cy="712707"/>
          </a:xfrm>
          <a:prstGeom prst="roundRect">
            <a:avLst>
              <a:gd name="adj" fmla="val 651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9750278" y="5639228"/>
            <a:ext cx="361908" cy="353972"/>
            <a:chOff x="-4793" y="3639"/>
            <a:chExt cx="456" cy="446"/>
          </a:xfrm>
          <a:solidFill>
            <a:schemeClr val="bg2">
              <a:lumMod val="50000"/>
            </a:schemeClr>
          </a:solidFill>
        </p:grpSpPr>
        <p:sp>
          <p:nvSpPr>
            <p:cNvPr id="34" name="Freeform 6"/>
            <p:cNvSpPr/>
            <p:nvPr/>
          </p:nvSpPr>
          <p:spPr bwMode="auto">
            <a:xfrm>
              <a:off x="-4793" y="3639"/>
              <a:ext cx="456" cy="239"/>
            </a:xfrm>
            <a:custGeom>
              <a:avLst/>
              <a:gdLst>
                <a:gd name="T0" fmla="*/ 2045 w 3651"/>
                <a:gd name="T1" fmla="*/ 14 h 1912"/>
                <a:gd name="T2" fmla="*/ 2361 w 3651"/>
                <a:gd name="T3" fmla="*/ 82 h 1912"/>
                <a:gd name="T4" fmla="*/ 2654 w 3651"/>
                <a:gd name="T5" fmla="*/ 201 h 1912"/>
                <a:gd name="T6" fmla="*/ 2919 w 3651"/>
                <a:gd name="T7" fmla="*/ 367 h 1912"/>
                <a:gd name="T8" fmla="*/ 3151 w 3651"/>
                <a:gd name="T9" fmla="*/ 575 h 1912"/>
                <a:gd name="T10" fmla="*/ 3345 w 3651"/>
                <a:gd name="T11" fmla="*/ 820 h 1912"/>
                <a:gd name="T12" fmla="*/ 3496 w 3651"/>
                <a:gd name="T13" fmla="*/ 1095 h 1912"/>
                <a:gd name="T14" fmla="*/ 3598 w 3651"/>
                <a:gd name="T15" fmla="*/ 1396 h 1912"/>
                <a:gd name="T16" fmla="*/ 3647 w 3651"/>
                <a:gd name="T17" fmla="*/ 1719 h 1912"/>
                <a:gd name="T18" fmla="*/ 3640 w 3651"/>
                <a:gd name="T19" fmla="*/ 1872 h 1912"/>
                <a:gd name="T20" fmla="*/ 3591 w 3651"/>
                <a:gd name="T21" fmla="*/ 1908 h 1912"/>
                <a:gd name="T22" fmla="*/ 3529 w 3651"/>
                <a:gd name="T23" fmla="*/ 1901 h 1912"/>
                <a:gd name="T24" fmla="*/ 3492 w 3651"/>
                <a:gd name="T25" fmla="*/ 1853 h 1912"/>
                <a:gd name="T26" fmla="*/ 3475 w 3651"/>
                <a:gd name="T27" fmla="*/ 1613 h 1912"/>
                <a:gd name="T28" fmla="*/ 3404 w 3651"/>
                <a:gd name="T29" fmla="*/ 1304 h 1912"/>
                <a:gd name="T30" fmla="*/ 3279 w 3651"/>
                <a:gd name="T31" fmla="*/ 1019 h 1912"/>
                <a:gd name="T32" fmla="*/ 3104 w 3651"/>
                <a:gd name="T33" fmla="*/ 765 h 1912"/>
                <a:gd name="T34" fmla="*/ 2888 w 3651"/>
                <a:gd name="T35" fmla="*/ 548 h 1912"/>
                <a:gd name="T36" fmla="*/ 2635 w 3651"/>
                <a:gd name="T37" fmla="*/ 373 h 1912"/>
                <a:gd name="T38" fmla="*/ 2351 w 3651"/>
                <a:gd name="T39" fmla="*/ 248 h 1912"/>
                <a:gd name="T40" fmla="*/ 2042 w 3651"/>
                <a:gd name="T41" fmla="*/ 176 h 1912"/>
                <a:gd name="T42" fmla="*/ 1715 w 3651"/>
                <a:gd name="T43" fmla="*/ 166 h 1912"/>
                <a:gd name="T44" fmla="*/ 1400 w 3651"/>
                <a:gd name="T45" fmla="*/ 218 h 1912"/>
                <a:gd name="T46" fmla="*/ 1107 w 3651"/>
                <a:gd name="T47" fmla="*/ 326 h 1912"/>
                <a:gd name="T48" fmla="*/ 843 w 3651"/>
                <a:gd name="T49" fmla="*/ 485 h 1912"/>
                <a:gd name="T50" fmla="*/ 613 w 3651"/>
                <a:gd name="T51" fmla="*/ 688 h 1912"/>
                <a:gd name="T52" fmla="*/ 424 w 3651"/>
                <a:gd name="T53" fmla="*/ 931 h 1912"/>
                <a:gd name="T54" fmla="*/ 282 w 3651"/>
                <a:gd name="T55" fmla="*/ 1206 h 1912"/>
                <a:gd name="T56" fmla="*/ 192 w 3651"/>
                <a:gd name="T57" fmla="*/ 1508 h 1912"/>
                <a:gd name="T58" fmla="*/ 161 w 3651"/>
                <a:gd name="T59" fmla="*/ 1830 h 1912"/>
                <a:gd name="T60" fmla="*/ 138 w 3651"/>
                <a:gd name="T61" fmla="*/ 1888 h 1912"/>
                <a:gd name="T62" fmla="*/ 81 w 3651"/>
                <a:gd name="T63" fmla="*/ 1912 h 1912"/>
                <a:gd name="T64" fmla="*/ 23 w 3651"/>
                <a:gd name="T65" fmla="*/ 1888 h 1912"/>
                <a:gd name="T66" fmla="*/ 0 w 3651"/>
                <a:gd name="T67" fmla="*/ 1830 h 1912"/>
                <a:gd name="T68" fmla="*/ 30 w 3651"/>
                <a:gd name="T69" fmla="*/ 1502 h 1912"/>
                <a:gd name="T70" fmla="*/ 114 w 3651"/>
                <a:gd name="T71" fmla="*/ 1193 h 1912"/>
                <a:gd name="T72" fmla="*/ 250 w 3651"/>
                <a:gd name="T73" fmla="*/ 908 h 1912"/>
                <a:gd name="T74" fmla="*/ 430 w 3651"/>
                <a:gd name="T75" fmla="*/ 653 h 1912"/>
                <a:gd name="T76" fmla="*/ 650 w 3651"/>
                <a:gd name="T77" fmla="*/ 431 h 1912"/>
                <a:gd name="T78" fmla="*/ 905 w 3651"/>
                <a:gd name="T79" fmla="*/ 251 h 1912"/>
                <a:gd name="T80" fmla="*/ 1189 w 3651"/>
                <a:gd name="T81" fmla="*/ 115 h 1912"/>
                <a:gd name="T82" fmla="*/ 1498 w 3651"/>
                <a:gd name="T83" fmla="*/ 31 h 1912"/>
                <a:gd name="T84" fmla="*/ 1825 w 3651"/>
                <a:gd name="T85" fmla="*/ 0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1" h="1912">
                  <a:moveTo>
                    <a:pt x="1825" y="0"/>
                  </a:moveTo>
                  <a:lnTo>
                    <a:pt x="1936" y="4"/>
                  </a:lnTo>
                  <a:lnTo>
                    <a:pt x="2045" y="14"/>
                  </a:lnTo>
                  <a:lnTo>
                    <a:pt x="2153" y="31"/>
                  </a:lnTo>
                  <a:lnTo>
                    <a:pt x="2258" y="53"/>
                  </a:lnTo>
                  <a:lnTo>
                    <a:pt x="2361" y="82"/>
                  </a:lnTo>
                  <a:lnTo>
                    <a:pt x="2462" y="115"/>
                  </a:lnTo>
                  <a:lnTo>
                    <a:pt x="2559" y="155"/>
                  </a:lnTo>
                  <a:lnTo>
                    <a:pt x="2654" y="201"/>
                  </a:lnTo>
                  <a:lnTo>
                    <a:pt x="2746" y="251"/>
                  </a:lnTo>
                  <a:lnTo>
                    <a:pt x="2833" y="307"/>
                  </a:lnTo>
                  <a:lnTo>
                    <a:pt x="2919" y="367"/>
                  </a:lnTo>
                  <a:lnTo>
                    <a:pt x="3000" y="431"/>
                  </a:lnTo>
                  <a:lnTo>
                    <a:pt x="3078" y="501"/>
                  </a:lnTo>
                  <a:lnTo>
                    <a:pt x="3151" y="575"/>
                  </a:lnTo>
                  <a:lnTo>
                    <a:pt x="3220" y="653"/>
                  </a:lnTo>
                  <a:lnTo>
                    <a:pt x="3285" y="734"/>
                  </a:lnTo>
                  <a:lnTo>
                    <a:pt x="3345" y="820"/>
                  </a:lnTo>
                  <a:lnTo>
                    <a:pt x="3401" y="908"/>
                  </a:lnTo>
                  <a:lnTo>
                    <a:pt x="3451" y="1000"/>
                  </a:lnTo>
                  <a:lnTo>
                    <a:pt x="3496" y="1095"/>
                  </a:lnTo>
                  <a:lnTo>
                    <a:pt x="3536" y="1193"/>
                  </a:lnTo>
                  <a:lnTo>
                    <a:pt x="3570" y="1294"/>
                  </a:lnTo>
                  <a:lnTo>
                    <a:pt x="3598" y="1396"/>
                  </a:lnTo>
                  <a:lnTo>
                    <a:pt x="3621" y="1502"/>
                  </a:lnTo>
                  <a:lnTo>
                    <a:pt x="3637" y="1610"/>
                  </a:lnTo>
                  <a:lnTo>
                    <a:pt x="3647" y="1719"/>
                  </a:lnTo>
                  <a:lnTo>
                    <a:pt x="3651" y="1830"/>
                  </a:lnTo>
                  <a:lnTo>
                    <a:pt x="3647" y="1853"/>
                  </a:lnTo>
                  <a:lnTo>
                    <a:pt x="3640" y="1872"/>
                  </a:lnTo>
                  <a:lnTo>
                    <a:pt x="3626" y="1888"/>
                  </a:lnTo>
                  <a:lnTo>
                    <a:pt x="3611" y="1901"/>
                  </a:lnTo>
                  <a:lnTo>
                    <a:pt x="3591" y="1908"/>
                  </a:lnTo>
                  <a:lnTo>
                    <a:pt x="3570" y="1912"/>
                  </a:lnTo>
                  <a:lnTo>
                    <a:pt x="3549" y="1908"/>
                  </a:lnTo>
                  <a:lnTo>
                    <a:pt x="3529" y="1901"/>
                  </a:lnTo>
                  <a:lnTo>
                    <a:pt x="3513" y="1888"/>
                  </a:lnTo>
                  <a:lnTo>
                    <a:pt x="3500" y="1872"/>
                  </a:lnTo>
                  <a:lnTo>
                    <a:pt x="3492" y="1853"/>
                  </a:lnTo>
                  <a:lnTo>
                    <a:pt x="3489" y="1830"/>
                  </a:lnTo>
                  <a:lnTo>
                    <a:pt x="3485" y="1721"/>
                  </a:lnTo>
                  <a:lnTo>
                    <a:pt x="3475" y="1613"/>
                  </a:lnTo>
                  <a:lnTo>
                    <a:pt x="3457" y="1508"/>
                  </a:lnTo>
                  <a:lnTo>
                    <a:pt x="3434" y="1404"/>
                  </a:lnTo>
                  <a:lnTo>
                    <a:pt x="3404" y="1304"/>
                  </a:lnTo>
                  <a:lnTo>
                    <a:pt x="3368" y="1206"/>
                  </a:lnTo>
                  <a:lnTo>
                    <a:pt x="3326" y="1111"/>
                  </a:lnTo>
                  <a:lnTo>
                    <a:pt x="3279" y="1019"/>
                  </a:lnTo>
                  <a:lnTo>
                    <a:pt x="3225" y="931"/>
                  </a:lnTo>
                  <a:lnTo>
                    <a:pt x="3168" y="846"/>
                  </a:lnTo>
                  <a:lnTo>
                    <a:pt x="3104" y="765"/>
                  </a:lnTo>
                  <a:lnTo>
                    <a:pt x="3037" y="688"/>
                  </a:lnTo>
                  <a:lnTo>
                    <a:pt x="2965" y="616"/>
                  </a:lnTo>
                  <a:lnTo>
                    <a:pt x="2888" y="548"/>
                  </a:lnTo>
                  <a:lnTo>
                    <a:pt x="2807" y="485"/>
                  </a:lnTo>
                  <a:lnTo>
                    <a:pt x="2722" y="427"/>
                  </a:lnTo>
                  <a:lnTo>
                    <a:pt x="2635" y="373"/>
                  </a:lnTo>
                  <a:lnTo>
                    <a:pt x="2543" y="326"/>
                  </a:lnTo>
                  <a:lnTo>
                    <a:pt x="2448" y="284"/>
                  </a:lnTo>
                  <a:lnTo>
                    <a:pt x="2351" y="248"/>
                  </a:lnTo>
                  <a:lnTo>
                    <a:pt x="2249" y="218"/>
                  </a:lnTo>
                  <a:lnTo>
                    <a:pt x="2147" y="194"/>
                  </a:lnTo>
                  <a:lnTo>
                    <a:pt x="2042" y="176"/>
                  </a:lnTo>
                  <a:lnTo>
                    <a:pt x="1934" y="166"/>
                  </a:lnTo>
                  <a:lnTo>
                    <a:pt x="1825" y="163"/>
                  </a:lnTo>
                  <a:lnTo>
                    <a:pt x="1715" y="166"/>
                  </a:lnTo>
                  <a:lnTo>
                    <a:pt x="1609" y="176"/>
                  </a:lnTo>
                  <a:lnTo>
                    <a:pt x="1503" y="194"/>
                  </a:lnTo>
                  <a:lnTo>
                    <a:pt x="1400" y="218"/>
                  </a:lnTo>
                  <a:lnTo>
                    <a:pt x="1300" y="248"/>
                  </a:lnTo>
                  <a:lnTo>
                    <a:pt x="1202" y="284"/>
                  </a:lnTo>
                  <a:lnTo>
                    <a:pt x="1107" y="326"/>
                  </a:lnTo>
                  <a:lnTo>
                    <a:pt x="1016" y="373"/>
                  </a:lnTo>
                  <a:lnTo>
                    <a:pt x="927" y="427"/>
                  </a:lnTo>
                  <a:lnTo>
                    <a:pt x="843" y="485"/>
                  </a:lnTo>
                  <a:lnTo>
                    <a:pt x="763" y="548"/>
                  </a:lnTo>
                  <a:lnTo>
                    <a:pt x="686" y="616"/>
                  </a:lnTo>
                  <a:lnTo>
                    <a:pt x="613" y="688"/>
                  </a:lnTo>
                  <a:lnTo>
                    <a:pt x="545" y="765"/>
                  </a:lnTo>
                  <a:lnTo>
                    <a:pt x="483" y="846"/>
                  </a:lnTo>
                  <a:lnTo>
                    <a:pt x="424" y="931"/>
                  </a:lnTo>
                  <a:lnTo>
                    <a:pt x="372" y="1019"/>
                  </a:lnTo>
                  <a:lnTo>
                    <a:pt x="324" y="1111"/>
                  </a:lnTo>
                  <a:lnTo>
                    <a:pt x="282" y="1206"/>
                  </a:lnTo>
                  <a:lnTo>
                    <a:pt x="246" y="1304"/>
                  </a:lnTo>
                  <a:lnTo>
                    <a:pt x="217" y="1404"/>
                  </a:lnTo>
                  <a:lnTo>
                    <a:pt x="192" y="1508"/>
                  </a:lnTo>
                  <a:lnTo>
                    <a:pt x="175" y="1613"/>
                  </a:lnTo>
                  <a:lnTo>
                    <a:pt x="164" y="1721"/>
                  </a:lnTo>
                  <a:lnTo>
                    <a:pt x="161" y="1830"/>
                  </a:lnTo>
                  <a:lnTo>
                    <a:pt x="158" y="1853"/>
                  </a:lnTo>
                  <a:lnTo>
                    <a:pt x="150" y="1872"/>
                  </a:lnTo>
                  <a:lnTo>
                    <a:pt x="138" y="1888"/>
                  </a:lnTo>
                  <a:lnTo>
                    <a:pt x="121" y="1901"/>
                  </a:lnTo>
                  <a:lnTo>
                    <a:pt x="102" y="1908"/>
                  </a:lnTo>
                  <a:lnTo>
                    <a:pt x="81" y="1912"/>
                  </a:lnTo>
                  <a:lnTo>
                    <a:pt x="59" y="1908"/>
                  </a:lnTo>
                  <a:lnTo>
                    <a:pt x="40" y="1901"/>
                  </a:lnTo>
                  <a:lnTo>
                    <a:pt x="23" y="1888"/>
                  </a:lnTo>
                  <a:lnTo>
                    <a:pt x="11" y="1872"/>
                  </a:lnTo>
                  <a:lnTo>
                    <a:pt x="3" y="1853"/>
                  </a:lnTo>
                  <a:lnTo>
                    <a:pt x="0" y="1830"/>
                  </a:lnTo>
                  <a:lnTo>
                    <a:pt x="3" y="1719"/>
                  </a:lnTo>
                  <a:lnTo>
                    <a:pt x="13" y="1610"/>
                  </a:lnTo>
                  <a:lnTo>
                    <a:pt x="30" y="1502"/>
                  </a:lnTo>
                  <a:lnTo>
                    <a:pt x="52" y="1396"/>
                  </a:lnTo>
                  <a:lnTo>
                    <a:pt x="80" y="1294"/>
                  </a:lnTo>
                  <a:lnTo>
                    <a:pt x="114" y="1193"/>
                  </a:lnTo>
                  <a:lnTo>
                    <a:pt x="154" y="1095"/>
                  </a:lnTo>
                  <a:lnTo>
                    <a:pt x="199" y="1000"/>
                  </a:lnTo>
                  <a:lnTo>
                    <a:pt x="250" y="908"/>
                  </a:lnTo>
                  <a:lnTo>
                    <a:pt x="305" y="820"/>
                  </a:lnTo>
                  <a:lnTo>
                    <a:pt x="365" y="734"/>
                  </a:lnTo>
                  <a:lnTo>
                    <a:pt x="430" y="653"/>
                  </a:lnTo>
                  <a:lnTo>
                    <a:pt x="499" y="575"/>
                  </a:lnTo>
                  <a:lnTo>
                    <a:pt x="572" y="501"/>
                  </a:lnTo>
                  <a:lnTo>
                    <a:pt x="650" y="431"/>
                  </a:lnTo>
                  <a:lnTo>
                    <a:pt x="732" y="367"/>
                  </a:lnTo>
                  <a:lnTo>
                    <a:pt x="816" y="307"/>
                  </a:lnTo>
                  <a:lnTo>
                    <a:pt x="905" y="251"/>
                  </a:lnTo>
                  <a:lnTo>
                    <a:pt x="996" y="201"/>
                  </a:lnTo>
                  <a:lnTo>
                    <a:pt x="1091" y="155"/>
                  </a:lnTo>
                  <a:lnTo>
                    <a:pt x="1189" y="115"/>
                  </a:lnTo>
                  <a:lnTo>
                    <a:pt x="1289" y="82"/>
                  </a:lnTo>
                  <a:lnTo>
                    <a:pt x="1392" y="53"/>
                  </a:lnTo>
                  <a:lnTo>
                    <a:pt x="1498" y="31"/>
                  </a:lnTo>
                  <a:lnTo>
                    <a:pt x="1604" y="14"/>
                  </a:lnTo>
                  <a:lnTo>
                    <a:pt x="1714" y="4"/>
                  </a:lnTo>
                  <a:lnTo>
                    <a:pt x="18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-4793" y="3806"/>
              <a:ext cx="456" cy="78"/>
            </a:xfrm>
            <a:custGeom>
              <a:avLst/>
              <a:gdLst>
                <a:gd name="T0" fmla="*/ 2419 w 3646"/>
                <a:gd name="T1" fmla="*/ 25 h 622"/>
                <a:gd name="T2" fmla="*/ 2600 w 3646"/>
                <a:gd name="T3" fmla="*/ 131 h 622"/>
                <a:gd name="T4" fmla="*/ 2734 w 3646"/>
                <a:gd name="T5" fmla="*/ 207 h 622"/>
                <a:gd name="T6" fmla="*/ 2908 w 3646"/>
                <a:gd name="T7" fmla="*/ 69 h 622"/>
                <a:gd name="T8" fmla="*/ 3131 w 3646"/>
                <a:gd name="T9" fmla="*/ 17 h 622"/>
                <a:gd name="T10" fmla="*/ 3358 w 3646"/>
                <a:gd name="T11" fmla="*/ 71 h 622"/>
                <a:gd name="T12" fmla="*/ 3533 w 3646"/>
                <a:gd name="T13" fmla="*/ 213 h 622"/>
                <a:gd name="T14" fmla="*/ 3633 w 3646"/>
                <a:gd name="T15" fmla="*/ 421 h 622"/>
                <a:gd name="T16" fmla="*/ 3636 w 3646"/>
                <a:gd name="T17" fmla="*/ 582 h 622"/>
                <a:gd name="T18" fmla="*/ 3566 w 3646"/>
                <a:gd name="T19" fmla="*/ 622 h 622"/>
                <a:gd name="T20" fmla="*/ 3496 w 3646"/>
                <a:gd name="T21" fmla="*/ 582 h 622"/>
                <a:gd name="T22" fmla="*/ 3473 w 3646"/>
                <a:gd name="T23" fmla="*/ 445 h 622"/>
                <a:gd name="T24" fmla="*/ 3382 w 3646"/>
                <a:gd name="T25" fmla="*/ 284 h 622"/>
                <a:gd name="T26" fmla="*/ 3224 w 3646"/>
                <a:gd name="T27" fmla="*/ 192 h 622"/>
                <a:gd name="T28" fmla="*/ 3037 w 3646"/>
                <a:gd name="T29" fmla="*/ 192 h 622"/>
                <a:gd name="T30" fmla="*/ 2879 w 3646"/>
                <a:gd name="T31" fmla="*/ 284 h 622"/>
                <a:gd name="T32" fmla="*/ 2788 w 3646"/>
                <a:gd name="T33" fmla="*/ 445 h 622"/>
                <a:gd name="T34" fmla="*/ 2765 w 3646"/>
                <a:gd name="T35" fmla="*/ 582 h 622"/>
                <a:gd name="T36" fmla="*/ 2695 w 3646"/>
                <a:gd name="T37" fmla="*/ 622 h 622"/>
                <a:gd name="T38" fmla="*/ 2625 w 3646"/>
                <a:gd name="T39" fmla="*/ 582 h 622"/>
                <a:gd name="T40" fmla="*/ 2611 w 3646"/>
                <a:gd name="T41" fmla="*/ 474 h 622"/>
                <a:gd name="T42" fmla="*/ 2540 w 3646"/>
                <a:gd name="T43" fmla="*/ 301 h 622"/>
                <a:gd name="T44" fmla="*/ 2397 w 3646"/>
                <a:gd name="T45" fmla="*/ 189 h 622"/>
                <a:gd name="T46" fmla="*/ 2211 w 3646"/>
                <a:gd name="T47" fmla="*/ 164 h 622"/>
                <a:gd name="T48" fmla="*/ 2042 w 3646"/>
                <a:gd name="T49" fmla="*/ 237 h 622"/>
                <a:gd name="T50" fmla="*/ 1932 w 3646"/>
                <a:gd name="T51" fmla="*/ 382 h 622"/>
                <a:gd name="T52" fmla="*/ 1904 w 3646"/>
                <a:gd name="T53" fmla="*/ 540 h 622"/>
                <a:gd name="T54" fmla="*/ 1864 w 3646"/>
                <a:gd name="T55" fmla="*/ 611 h 622"/>
                <a:gd name="T56" fmla="*/ 1783 w 3646"/>
                <a:gd name="T57" fmla="*/ 611 h 622"/>
                <a:gd name="T58" fmla="*/ 1743 w 3646"/>
                <a:gd name="T59" fmla="*/ 540 h 622"/>
                <a:gd name="T60" fmla="*/ 1694 w 3646"/>
                <a:gd name="T61" fmla="*/ 358 h 622"/>
                <a:gd name="T62" fmla="*/ 1567 w 3646"/>
                <a:gd name="T63" fmla="*/ 229 h 622"/>
                <a:gd name="T64" fmla="*/ 1388 w 3646"/>
                <a:gd name="T65" fmla="*/ 179 h 622"/>
                <a:gd name="T66" fmla="*/ 1209 w 3646"/>
                <a:gd name="T67" fmla="*/ 229 h 622"/>
                <a:gd name="T68" fmla="*/ 1081 w 3646"/>
                <a:gd name="T69" fmla="*/ 358 h 622"/>
                <a:gd name="T70" fmla="*/ 1033 w 3646"/>
                <a:gd name="T71" fmla="*/ 540 h 622"/>
                <a:gd name="T72" fmla="*/ 993 w 3646"/>
                <a:gd name="T73" fmla="*/ 611 h 622"/>
                <a:gd name="T74" fmla="*/ 912 w 3646"/>
                <a:gd name="T75" fmla="*/ 611 h 622"/>
                <a:gd name="T76" fmla="*/ 872 w 3646"/>
                <a:gd name="T77" fmla="*/ 540 h 622"/>
                <a:gd name="T78" fmla="*/ 823 w 3646"/>
                <a:gd name="T79" fmla="*/ 358 h 622"/>
                <a:gd name="T80" fmla="*/ 695 w 3646"/>
                <a:gd name="T81" fmla="*/ 229 h 622"/>
                <a:gd name="T82" fmla="*/ 516 w 3646"/>
                <a:gd name="T83" fmla="*/ 179 h 622"/>
                <a:gd name="T84" fmla="*/ 338 w 3646"/>
                <a:gd name="T85" fmla="*/ 229 h 622"/>
                <a:gd name="T86" fmla="*/ 210 w 3646"/>
                <a:gd name="T87" fmla="*/ 358 h 622"/>
                <a:gd name="T88" fmla="*/ 161 w 3646"/>
                <a:gd name="T89" fmla="*/ 540 h 622"/>
                <a:gd name="T90" fmla="*/ 121 w 3646"/>
                <a:gd name="T91" fmla="*/ 611 h 622"/>
                <a:gd name="T92" fmla="*/ 40 w 3646"/>
                <a:gd name="T93" fmla="*/ 611 h 622"/>
                <a:gd name="T94" fmla="*/ 0 w 3646"/>
                <a:gd name="T95" fmla="*/ 540 h 622"/>
                <a:gd name="T96" fmla="*/ 52 w 3646"/>
                <a:gd name="T97" fmla="*/ 311 h 622"/>
                <a:gd name="T98" fmla="*/ 193 w 3646"/>
                <a:gd name="T99" fmla="*/ 133 h 622"/>
                <a:gd name="T100" fmla="*/ 397 w 3646"/>
                <a:gd name="T101" fmla="*/ 32 h 622"/>
                <a:gd name="T102" fmla="*/ 634 w 3646"/>
                <a:gd name="T103" fmla="*/ 32 h 622"/>
                <a:gd name="T104" fmla="*/ 838 w 3646"/>
                <a:gd name="T105" fmla="*/ 132 h 622"/>
                <a:gd name="T106" fmla="*/ 985 w 3646"/>
                <a:gd name="T107" fmla="*/ 213 h 622"/>
                <a:gd name="T108" fmla="*/ 1161 w 3646"/>
                <a:gd name="T109" fmla="*/ 71 h 622"/>
                <a:gd name="T110" fmla="*/ 1388 w 3646"/>
                <a:gd name="T111" fmla="*/ 17 h 622"/>
                <a:gd name="T112" fmla="*/ 1610 w 3646"/>
                <a:gd name="T113" fmla="*/ 69 h 622"/>
                <a:gd name="T114" fmla="*/ 1784 w 3646"/>
                <a:gd name="T115" fmla="*/ 207 h 622"/>
                <a:gd name="T116" fmla="*/ 1917 w 3646"/>
                <a:gd name="T117" fmla="*/ 131 h 622"/>
                <a:gd name="T118" fmla="*/ 2098 w 3646"/>
                <a:gd name="T119" fmla="*/ 25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6" h="622">
                  <a:moveTo>
                    <a:pt x="2259" y="0"/>
                  </a:moveTo>
                  <a:lnTo>
                    <a:pt x="2314" y="2"/>
                  </a:lnTo>
                  <a:lnTo>
                    <a:pt x="2368" y="11"/>
                  </a:lnTo>
                  <a:lnTo>
                    <a:pt x="2419" y="25"/>
                  </a:lnTo>
                  <a:lnTo>
                    <a:pt x="2469" y="45"/>
                  </a:lnTo>
                  <a:lnTo>
                    <a:pt x="2516" y="69"/>
                  </a:lnTo>
                  <a:lnTo>
                    <a:pt x="2559" y="97"/>
                  </a:lnTo>
                  <a:lnTo>
                    <a:pt x="2600" y="131"/>
                  </a:lnTo>
                  <a:lnTo>
                    <a:pt x="2638" y="168"/>
                  </a:lnTo>
                  <a:lnTo>
                    <a:pt x="2671" y="208"/>
                  </a:lnTo>
                  <a:lnTo>
                    <a:pt x="2700" y="251"/>
                  </a:lnTo>
                  <a:lnTo>
                    <a:pt x="2734" y="207"/>
                  </a:lnTo>
                  <a:lnTo>
                    <a:pt x="2771" y="165"/>
                  </a:lnTo>
                  <a:lnTo>
                    <a:pt x="2814" y="129"/>
                  </a:lnTo>
                  <a:lnTo>
                    <a:pt x="2859" y="96"/>
                  </a:lnTo>
                  <a:lnTo>
                    <a:pt x="2908" y="69"/>
                  </a:lnTo>
                  <a:lnTo>
                    <a:pt x="2960" y="46"/>
                  </a:lnTo>
                  <a:lnTo>
                    <a:pt x="3014" y="31"/>
                  </a:lnTo>
                  <a:lnTo>
                    <a:pt x="3071" y="21"/>
                  </a:lnTo>
                  <a:lnTo>
                    <a:pt x="3131" y="17"/>
                  </a:lnTo>
                  <a:lnTo>
                    <a:pt x="3191" y="21"/>
                  </a:lnTo>
                  <a:lnTo>
                    <a:pt x="3249" y="32"/>
                  </a:lnTo>
                  <a:lnTo>
                    <a:pt x="3304" y="49"/>
                  </a:lnTo>
                  <a:lnTo>
                    <a:pt x="3358" y="71"/>
                  </a:lnTo>
                  <a:lnTo>
                    <a:pt x="3408" y="99"/>
                  </a:lnTo>
                  <a:lnTo>
                    <a:pt x="3453" y="133"/>
                  </a:lnTo>
                  <a:lnTo>
                    <a:pt x="3495" y="171"/>
                  </a:lnTo>
                  <a:lnTo>
                    <a:pt x="3533" y="213"/>
                  </a:lnTo>
                  <a:lnTo>
                    <a:pt x="3566" y="260"/>
                  </a:lnTo>
                  <a:lnTo>
                    <a:pt x="3594" y="311"/>
                  </a:lnTo>
                  <a:lnTo>
                    <a:pt x="3616" y="365"/>
                  </a:lnTo>
                  <a:lnTo>
                    <a:pt x="3633" y="421"/>
                  </a:lnTo>
                  <a:lnTo>
                    <a:pt x="3643" y="480"/>
                  </a:lnTo>
                  <a:lnTo>
                    <a:pt x="3646" y="540"/>
                  </a:lnTo>
                  <a:lnTo>
                    <a:pt x="3644" y="563"/>
                  </a:lnTo>
                  <a:lnTo>
                    <a:pt x="3636" y="582"/>
                  </a:lnTo>
                  <a:lnTo>
                    <a:pt x="3623" y="598"/>
                  </a:lnTo>
                  <a:lnTo>
                    <a:pt x="3607" y="611"/>
                  </a:lnTo>
                  <a:lnTo>
                    <a:pt x="3587" y="618"/>
                  </a:lnTo>
                  <a:lnTo>
                    <a:pt x="3566" y="622"/>
                  </a:lnTo>
                  <a:lnTo>
                    <a:pt x="3545" y="618"/>
                  </a:lnTo>
                  <a:lnTo>
                    <a:pt x="3525" y="611"/>
                  </a:lnTo>
                  <a:lnTo>
                    <a:pt x="3510" y="598"/>
                  </a:lnTo>
                  <a:lnTo>
                    <a:pt x="3496" y="582"/>
                  </a:lnTo>
                  <a:lnTo>
                    <a:pt x="3489" y="563"/>
                  </a:lnTo>
                  <a:lnTo>
                    <a:pt x="3485" y="540"/>
                  </a:lnTo>
                  <a:lnTo>
                    <a:pt x="3482" y="492"/>
                  </a:lnTo>
                  <a:lnTo>
                    <a:pt x="3473" y="445"/>
                  </a:lnTo>
                  <a:lnTo>
                    <a:pt x="3457" y="400"/>
                  </a:lnTo>
                  <a:lnTo>
                    <a:pt x="3437" y="358"/>
                  </a:lnTo>
                  <a:lnTo>
                    <a:pt x="3412" y="320"/>
                  </a:lnTo>
                  <a:lnTo>
                    <a:pt x="3382" y="284"/>
                  </a:lnTo>
                  <a:lnTo>
                    <a:pt x="3348" y="254"/>
                  </a:lnTo>
                  <a:lnTo>
                    <a:pt x="3310" y="229"/>
                  </a:lnTo>
                  <a:lnTo>
                    <a:pt x="3269" y="208"/>
                  </a:lnTo>
                  <a:lnTo>
                    <a:pt x="3224" y="192"/>
                  </a:lnTo>
                  <a:lnTo>
                    <a:pt x="3179" y="182"/>
                  </a:lnTo>
                  <a:lnTo>
                    <a:pt x="3131" y="179"/>
                  </a:lnTo>
                  <a:lnTo>
                    <a:pt x="3082" y="182"/>
                  </a:lnTo>
                  <a:lnTo>
                    <a:pt x="3037" y="192"/>
                  </a:lnTo>
                  <a:lnTo>
                    <a:pt x="2992" y="208"/>
                  </a:lnTo>
                  <a:lnTo>
                    <a:pt x="2951" y="229"/>
                  </a:lnTo>
                  <a:lnTo>
                    <a:pt x="2913" y="254"/>
                  </a:lnTo>
                  <a:lnTo>
                    <a:pt x="2879" y="284"/>
                  </a:lnTo>
                  <a:lnTo>
                    <a:pt x="2849" y="320"/>
                  </a:lnTo>
                  <a:lnTo>
                    <a:pt x="2824" y="358"/>
                  </a:lnTo>
                  <a:lnTo>
                    <a:pt x="2804" y="400"/>
                  </a:lnTo>
                  <a:lnTo>
                    <a:pt x="2788" y="445"/>
                  </a:lnTo>
                  <a:lnTo>
                    <a:pt x="2779" y="492"/>
                  </a:lnTo>
                  <a:lnTo>
                    <a:pt x="2776" y="540"/>
                  </a:lnTo>
                  <a:lnTo>
                    <a:pt x="2772" y="563"/>
                  </a:lnTo>
                  <a:lnTo>
                    <a:pt x="2765" y="582"/>
                  </a:lnTo>
                  <a:lnTo>
                    <a:pt x="2751" y="598"/>
                  </a:lnTo>
                  <a:lnTo>
                    <a:pt x="2736" y="611"/>
                  </a:lnTo>
                  <a:lnTo>
                    <a:pt x="2716" y="618"/>
                  </a:lnTo>
                  <a:lnTo>
                    <a:pt x="2695" y="622"/>
                  </a:lnTo>
                  <a:lnTo>
                    <a:pt x="2674" y="618"/>
                  </a:lnTo>
                  <a:lnTo>
                    <a:pt x="2655" y="611"/>
                  </a:lnTo>
                  <a:lnTo>
                    <a:pt x="2638" y="598"/>
                  </a:lnTo>
                  <a:lnTo>
                    <a:pt x="2625" y="582"/>
                  </a:lnTo>
                  <a:lnTo>
                    <a:pt x="2617" y="563"/>
                  </a:lnTo>
                  <a:lnTo>
                    <a:pt x="2615" y="540"/>
                  </a:lnTo>
                  <a:lnTo>
                    <a:pt x="2615" y="523"/>
                  </a:lnTo>
                  <a:lnTo>
                    <a:pt x="2611" y="474"/>
                  </a:lnTo>
                  <a:lnTo>
                    <a:pt x="2601" y="427"/>
                  </a:lnTo>
                  <a:lnTo>
                    <a:pt x="2586" y="382"/>
                  </a:lnTo>
                  <a:lnTo>
                    <a:pt x="2566" y="340"/>
                  </a:lnTo>
                  <a:lnTo>
                    <a:pt x="2540" y="301"/>
                  </a:lnTo>
                  <a:lnTo>
                    <a:pt x="2510" y="267"/>
                  </a:lnTo>
                  <a:lnTo>
                    <a:pt x="2476" y="237"/>
                  </a:lnTo>
                  <a:lnTo>
                    <a:pt x="2438" y="210"/>
                  </a:lnTo>
                  <a:lnTo>
                    <a:pt x="2397" y="189"/>
                  </a:lnTo>
                  <a:lnTo>
                    <a:pt x="2354" y="174"/>
                  </a:lnTo>
                  <a:lnTo>
                    <a:pt x="2307" y="164"/>
                  </a:lnTo>
                  <a:lnTo>
                    <a:pt x="2259" y="161"/>
                  </a:lnTo>
                  <a:lnTo>
                    <a:pt x="2211" y="164"/>
                  </a:lnTo>
                  <a:lnTo>
                    <a:pt x="2165" y="174"/>
                  </a:lnTo>
                  <a:lnTo>
                    <a:pt x="2121" y="189"/>
                  </a:lnTo>
                  <a:lnTo>
                    <a:pt x="2080" y="210"/>
                  </a:lnTo>
                  <a:lnTo>
                    <a:pt x="2042" y="237"/>
                  </a:lnTo>
                  <a:lnTo>
                    <a:pt x="2009" y="267"/>
                  </a:lnTo>
                  <a:lnTo>
                    <a:pt x="1979" y="301"/>
                  </a:lnTo>
                  <a:lnTo>
                    <a:pt x="1953" y="340"/>
                  </a:lnTo>
                  <a:lnTo>
                    <a:pt x="1932" y="382"/>
                  </a:lnTo>
                  <a:lnTo>
                    <a:pt x="1916" y="427"/>
                  </a:lnTo>
                  <a:lnTo>
                    <a:pt x="1908" y="474"/>
                  </a:lnTo>
                  <a:lnTo>
                    <a:pt x="1904" y="523"/>
                  </a:lnTo>
                  <a:lnTo>
                    <a:pt x="1904" y="540"/>
                  </a:lnTo>
                  <a:lnTo>
                    <a:pt x="1901" y="563"/>
                  </a:lnTo>
                  <a:lnTo>
                    <a:pt x="1893" y="582"/>
                  </a:lnTo>
                  <a:lnTo>
                    <a:pt x="1881" y="598"/>
                  </a:lnTo>
                  <a:lnTo>
                    <a:pt x="1864" y="611"/>
                  </a:lnTo>
                  <a:lnTo>
                    <a:pt x="1845" y="618"/>
                  </a:lnTo>
                  <a:lnTo>
                    <a:pt x="1823" y="622"/>
                  </a:lnTo>
                  <a:lnTo>
                    <a:pt x="1802" y="618"/>
                  </a:lnTo>
                  <a:lnTo>
                    <a:pt x="1783" y="611"/>
                  </a:lnTo>
                  <a:lnTo>
                    <a:pt x="1766" y="598"/>
                  </a:lnTo>
                  <a:lnTo>
                    <a:pt x="1754" y="582"/>
                  </a:lnTo>
                  <a:lnTo>
                    <a:pt x="1745" y="563"/>
                  </a:lnTo>
                  <a:lnTo>
                    <a:pt x="1743" y="540"/>
                  </a:lnTo>
                  <a:lnTo>
                    <a:pt x="1740" y="492"/>
                  </a:lnTo>
                  <a:lnTo>
                    <a:pt x="1730" y="445"/>
                  </a:lnTo>
                  <a:lnTo>
                    <a:pt x="1715" y="400"/>
                  </a:lnTo>
                  <a:lnTo>
                    <a:pt x="1694" y="358"/>
                  </a:lnTo>
                  <a:lnTo>
                    <a:pt x="1669" y="320"/>
                  </a:lnTo>
                  <a:lnTo>
                    <a:pt x="1639" y="284"/>
                  </a:lnTo>
                  <a:lnTo>
                    <a:pt x="1604" y="254"/>
                  </a:lnTo>
                  <a:lnTo>
                    <a:pt x="1567" y="229"/>
                  </a:lnTo>
                  <a:lnTo>
                    <a:pt x="1526" y="208"/>
                  </a:lnTo>
                  <a:lnTo>
                    <a:pt x="1482" y="192"/>
                  </a:lnTo>
                  <a:lnTo>
                    <a:pt x="1436" y="182"/>
                  </a:lnTo>
                  <a:lnTo>
                    <a:pt x="1388" y="179"/>
                  </a:lnTo>
                  <a:lnTo>
                    <a:pt x="1339" y="182"/>
                  </a:lnTo>
                  <a:lnTo>
                    <a:pt x="1294" y="192"/>
                  </a:lnTo>
                  <a:lnTo>
                    <a:pt x="1249" y="208"/>
                  </a:lnTo>
                  <a:lnTo>
                    <a:pt x="1209" y="229"/>
                  </a:lnTo>
                  <a:lnTo>
                    <a:pt x="1171" y="254"/>
                  </a:lnTo>
                  <a:lnTo>
                    <a:pt x="1137" y="284"/>
                  </a:lnTo>
                  <a:lnTo>
                    <a:pt x="1107" y="320"/>
                  </a:lnTo>
                  <a:lnTo>
                    <a:pt x="1081" y="358"/>
                  </a:lnTo>
                  <a:lnTo>
                    <a:pt x="1060" y="400"/>
                  </a:lnTo>
                  <a:lnTo>
                    <a:pt x="1045" y="445"/>
                  </a:lnTo>
                  <a:lnTo>
                    <a:pt x="1036" y="492"/>
                  </a:lnTo>
                  <a:lnTo>
                    <a:pt x="1033" y="540"/>
                  </a:lnTo>
                  <a:lnTo>
                    <a:pt x="1029" y="563"/>
                  </a:lnTo>
                  <a:lnTo>
                    <a:pt x="1021" y="582"/>
                  </a:lnTo>
                  <a:lnTo>
                    <a:pt x="1009" y="598"/>
                  </a:lnTo>
                  <a:lnTo>
                    <a:pt x="993" y="611"/>
                  </a:lnTo>
                  <a:lnTo>
                    <a:pt x="974" y="618"/>
                  </a:lnTo>
                  <a:lnTo>
                    <a:pt x="952" y="622"/>
                  </a:lnTo>
                  <a:lnTo>
                    <a:pt x="930" y="618"/>
                  </a:lnTo>
                  <a:lnTo>
                    <a:pt x="912" y="611"/>
                  </a:lnTo>
                  <a:lnTo>
                    <a:pt x="895" y="598"/>
                  </a:lnTo>
                  <a:lnTo>
                    <a:pt x="883" y="582"/>
                  </a:lnTo>
                  <a:lnTo>
                    <a:pt x="875" y="563"/>
                  </a:lnTo>
                  <a:lnTo>
                    <a:pt x="872" y="540"/>
                  </a:lnTo>
                  <a:lnTo>
                    <a:pt x="868" y="492"/>
                  </a:lnTo>
                  <a:lnTo>
                    <a:pt x="858" y="445"/>
                  </a:lnTo>
                  <a:lnTo>
                    <a:pt x="844" y="400"/>
                  </a:lnTo>
                  <a:lnTo>
                    <a:pt x="823" y="358"/>
                  </a:lnTo>
                  <a:lnTo>
                    <a:pt x="797" y="320"/>
                  </a:lnTo>
                  <a:lnTo>
                    <a:pt x="767" y="284"/>
                  </a:lnTo>
                  <a:lnTo>
                    <a:pt x="733" y="254"/>
                  </a:lnTo>
                  <a:lnTo>
                    <a:pt x="695" y="229"/>
                  </a:lnTo>
                  <a:lnTo>
                    <a:pt x="654" y="208"/>
                  </a:lnTo>
                  <a:lnTo>
                    <a:pt x="611" y="192"/>
                  </a:lnTo>
                  <a:lnTo>
                    <a:pt x="564" y="182"/>
                  </a:lnTo>
                  <a:lnTo>
                    <a:pt x="516" y="179"/>
                  </a:lnTo>
                  <a:lnTo>
                    <a:pt x="469" y="182"/>
                  </a:lnTo>
                  <a:lnTo>
                    <a:pt x="422" y="192"/>
                  </a:lnTo>
                  <a:lnTo>
                    <a:pt x="379" y="208"/>
                  </a:lnTo>
                  <a:lnTo>
                    <a:pt x="338" y="229"/>
                  </a:lnTo>
                  <a:lnTo>
                    <a:pt x="300" y="254"/>
                  </a:lnTo>
                  <a:lnTo>
                    <a:pt x="265" y="284"/>
                  </a:lnTo>
                  <a:lnTo>
                    <a:pt x="235" y="320"/>
                  </a:lnTo>
                  <a:lnTo>
                    <a:pt x="210" y="358"/>
                  </a:lnTo>
                  <a:lnTo>
                    <a:pt x="189" y="400"/>
                  </a:lnTo>
                  <a:lnTo>
                    <a:pt x="174" y="445"/>
                  </a:lnTo>
                  <a:lnTo>
                    <a:pt x="164" y="492"/>
                  </a:lnTo>
                  <a:lnTo>
                    <a:pt x="161" y="540"/>
                  </a:lnTo>
                  <a:lnTo>
                    <a:pt x="158" y="563"/>
                  </a:lnTo>
                  <a:lnTo>
                    <a:pt x="150" y="582"/>
                  </a:lnTo>
                  <a:lnTo>
                    <a:pt x="138" y="598"/>
                  </a:lnTo>
                  <a:lnTo>
                    <a:pt x="121" y="611"/>
                  </a:lnTo>
                  <a:lnTo>
                    <a:pt x="102" y="618"/>
                  </a:lnTo>
                  <a:lnTo>
                    <a:pt x="81" y="622"/>
                  </a:lnTo>
                  <a:lnTo>
                    <a:pt x="59" y="618"/>
                  </a:lnTo>
                  <a:lnTo>
                    <a:pt x="40" y="611"/>
                  </a:lnTo>
                  <a:lnTo>
                    <a:pt x="23" y="598"/>
                  </a:lnTo>
                  <a:lnTo>
                    <a:pt x="11" y="582"/>
                  </a:lnTo>
                  <a:lnTo>
                    <a:pt x="3" y="563"/>
                  </a:lnTo>
                  <a:lnTo>
                    <a:pt x="0" y="540"/>
                  </a:lnTo>
                  <a:lnTo>
                    <a:pt x="3" y="480"/>
                  </a:lnTo>
                  <a:lnTo>
                    <a:pt x="13" y="421"/>
                  </a:lnTo>
                  <a:lnTo>
                    <a:pt x="30" y="365"/>
                  </a:lnTo>
                  <a:lnTo>
                    <a:pt x="52" y="311"/>
                  </a:lnTo>
                  <a:lnTo>
                    <a:pt x="80" y="260"/>
                  </a:lnTo>
                  <a:lnTo>
                    <a:pt x="113" y="213"/>
                  </a:lnTo>
                  <a:lnTo>
                    <a:pt x="151" y="171"/>
                  </a:lnTo>
                  <a:lnTo>
                    <a:pt x="193" y="133"/>
                  </a:lnTo>
                  <a:lnTo>
                    <a:pt x="240" y="99"/>
                  </a:lnTo>
                  <a:lnTo>
                    <a:pt x="290" y="71"/>
                  </a:lnTo>
                  <a:lnTo>
                    <a:pt x="342" y="49"/>
                  </a:lnTo>
                  <a:lnTo>
                    <a:pt x="397" y="32"/>
                  </a:lnTo>
                  <a:lnTo>
                    <a:pt x="456" y="21"/>
                  </a:lnTo>
                  <a:lnTo>
                    <a:pt x="516" y="17"/>
                  </a:lnTo>
                  <a:lnTo>
                    <a:pt x="576" y="21"/>
                  </a:lnTo>
                  <a:lnTo>
                    <a:pt x="634" y="32"/>
                  </a:lnTo>
                  <a:lnTo>
                    <a:pt x="689" y="49"/>
                  </a:lnTo>
                  <a:lnTo>
                    <a:pt x="743" y="71"/>
                  </a:lnTo>
                  <a:lnTo>
                    <a:pt x="793" y="99"/>
                  </a:lnTo>
                  <a:lnTo>
                    <a:pt x="838" y="132"/>
                  </a:lnTo>
                  <a:lnTo>
                    <a:pt x="880" y="171"/>
                  </a:lnTo>
                  <a:lnTo>
                    <a:pt x="919" y="213"/>
                  </a:lnTo>
                  <a:lnTo>
                    <a:pt x="952" y="260"/>
                  </a:lnTo>
                  <a:lnTo>
                    <a:pt x="985" y="213"/>
                  </a:lnTo>
                  <a:lnTo>
                    <a:pt x="1023" y="171"/>
                  </a:lnTo>
                  <a:lnTo>
                    <a:pt x="1065" y="132"/>
                  </a:lnTo>
                  <a:lnTo>
                    <a:pt x="1111" y="99"/>
                  </a:lnTo>
                  <a:lnTo>
                    <a:pt x="1161" y="71"/>
                  </a:lnTo>
                  <a:lnTo>
                    <a:pt x="1214" y="49"/>
                  </a:lnTo>
                  <a:lnTo>
                    <a:pt x="1269" y="32"/>
                  </a:lnTo>
                  <a:lnTo>
                    <a:pt x="1328" y="21"/>
                  </a:lnTo>
                  <a:lnTo>
                    <a:pt x="1388" y="17"/>
                  </a:lnTo>
                  <a:lnTo>
                    <a:pt x="1447" y="21"/>
                  </a:lnTo>
                  <a:lnTo>
                    <a:pt x="1503" y="31"/>
                  </a:lnTo>
                  <a:lnTo>
                    <a:pt x="1558" y="46"/>
                  </a:lnTo>
                  <a:lnTo>
                    <a:pt x="1610" y="69"/>
                  </a:lnTo>
                  <a:lnTo>
                    <a:pt x="1659" y="96"/>
                  </a:lnTo>
                  <a:lnTo>
                    <a:pt x="1704" y="129"/>
                  </a:lnTo>
                  <a:lnTo>
                    <a:pt x="1747" y="165"/>
                  </a:lnTo>
                  <a:lnTo>
                    <a:pt x="1784" y="207"/>
                  </a:lnTo>
                  <a:lnTo>
                    <a:pt x="1818" y="251"/>
                  </a:lnTo>
                  <a:lnTo>
                    <a:pt x="1848" y="208"/>
                  </a:lnTo>
                  <a:lnTo>
                    <a:pt x="1881" y="168"/>
                  </a:lnTo>
                  <a:lnTo>
                    <a:pt x="1917" y="131"/>
                  </a:lnTo>
                  <a:lnTo>
                    <a:pt x="1959" y="97"/>
                  </a:lnTo>
                  <a:lnTo>
                    <a:pt x="2002" y="69"/>
                  </a:lnTo>
                  <a:lnTo>
                    <a:pt x="2050" y="45"/>
                  </a:lnTo>
                  <a:lnTo>
                    <a:pt x="2098" y="25"/>
                  </a:lnTo>
                  <a:lnTo>
                    <a:pt x="2151" y="11"/>
                  </a:lnTo>
                  <a:lnTo>
                    <a:pt x="2204" y="2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-4575" y="3858"/>
              <a:ext cx="20" cy="198"/>
            </a:xfrm>
            <a:custGeom>
              <a:avLst/>
              <a:gdLst>
                <a:gd name="T0" fmla="*/ 80 w 161"/>
                <a:gd name="T1" fmla="*/ 0 h 1590"/>
                <a:gd name="T2" fmla="*/ 101 w 161"/>
                <a:gd name="T3" fmla="*/ 2 h 1590"/>
                <a:gd name="T4" fmla="*/ 121 w 161"/>
                <a:gd name="T5" fmla="*/ 11 h 1590"/>
                <a:gd name="T6" fmla="*/ 137 w 161"/>
                <a:gd name="T7" fmla="*/ 24 h 1590"/>
                <a:gd name="T8" fmla="*/ 150 w 161"/>
                <a:gd name="T9" fmla="*/ 40 h 1590"/>
                <a:gd name="T10" fmla="*/ 158 w 161"/>
                <a:gd name="T11" fmla="*/ 59 h 1590"/>
                <a:gd name="T12" fmla="*/ 161 w 161"/>
                <a:gd name="T13" fmla="*/ 80 h 1590"/>
                <a:gd name="T14" fmla="*/ 161 w 161"/>
                <a:gd name="T15" fmla="*/ 1510 h 1590"/>
                <a:gd name="T16" fmla="*/ 158 w 161"/>
                <a:gd name="T17" fmla="*/ 1531 h 1590"/>
                <a:gd name="T18" fmla="*/ 150 w 161"/>
                <a:gd name="T19" fmla="*/ 1550 h 1590"/>
                <a:gd name="T20" fmla="*/ 137 w 161"/>
                <a:gd name="T21" fmla="*/ 1566 h 1590"/>
                <a:gd name="T22" fmla="*/ 121 w 161"/>
                <a:gd name="T23" fmla="*/ 1579 h 1590"/>
                <a:gd name="T24" fmla="*/ 101 w 161"/>
                <a:gd name="T25" fmla="*/ 1588 h 1590"/>
                <a:gd name="T26" fmla="*/ 80 w 161"/>
                <a:gd name="T27" fmla="*/ 1590 h 1590"/>
                <a:gd name="T28" fmla="*/ 59 w 161"/>
                <a:gd name="T29" fmla="*/ 1588 h 1590"/>
                <a:gd name="T30" fmla="*/ 39 w 161"/>
                <a:gd name="T31" fmla="*/ 1579 h 1590"/>
                <a:gd name="T32" fmla="*/ 23 w 161"/>
                <a:gd name="T33" fmla="*/ 1566 h 1590"/>
                <a:gd name="T34" fmla="*/ 10 w 161"/>
                <a:gd name="T35" fmla="*/ 1550 h 1590"/>
                <a:gd name="T36" fmla="*/ 2 w 161"/>
                <a:gd name="T37" fmla="*/ 1531 h 1590"/>
                <a:gd name="T38" fmla="*/ 0 w 161"/>
                <a:gd name="T39" fmla="*/ 1510 h 1590"/>
                <a:gd name="T40" fmla="*/ 0 w 161"/>
                <a:gd name="T41" fmla="*/ 80 h 1590"/>
                <a:gd name="T42" fmla="*/ 2 w 161"/>
                <a:gd name="T43" fmla="*/ 59 h 1590"/>
                <a:gd name="T44" fmla="*/ 10 w 161"/>
                <a:gd name="T45" fmla="*/ 40 h 1590"/>
                <a:gd name="T46" fmla="*/ 23 w 161"/>
                <a:gd name="T47" fmla="*/ 24 h 1590"/>
                <a:gd name="T48" fmla="*/ 39 w 161"/>
                <a:gd name="T49" fmla="*/ 11 h 1590"/>
                <a:gd name="T50" fmla="*/ 59 w 161"/>
                <a:gd name="T51" fmla="*/ 2 h 1590"/>
                <a:gd name="T52" fmla="*/ 80 w 161"/>
                <a:gd name="T53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1" h="1590">
                  <a:moveTo>
                    <a:pt x="80" y="0"/>
                  </a:moveTo>
                  <a:lnTo>
                    <a:pt x="101" y="2"/>
                  </a:lnTo>
                  <a:lnTo>
                    <a:pt x="121" y="11"/>
                  </a:lnTo>
                  <a:lnTo>
                    <a:pt x="137" y="24"/>
                  </a:lnTo>
                  <a:lnTo>
                    <a:pt x="150" y="40"/>
                  </a:lnTo>
                  <a:lnTo>
                    <a:pt x="158" y="59"/>
                  </a:lnTo>
                  <a:lnTo>
                    <a:pt x="161" y="80"/>
                  </a:lnTo>
                  <a:lnTo>
                    <a:pt x="161" y="1510"/>
                  </a:lnTo>
                  <a:lnTo>
                    <a:pt x="158" y="1531"/>
                  </a:lnTo>
                  <a:lnTo>
                    <a:pt x="150" y="1550"/>
                  </a:lnTo>
                  <a:lnTo>
                    <a:pt x="137" y="1566"/>
                  </a:lnTo>
                  <a:lnTo>
                    <a:pt x="121" y="1579"/>
                  </a:lnTo>
                  <a:lnTo>
                    <a:pt x="101" y="1588"/>
                  </a:lnTo>
                  <a:lnTo>
                    <a:pt x="80" y="1590"/>
                  </a:lnTo>
                  <a:lnTo>
                    <a:pt x="59" y="1588"/>
                  </a:lnTo>
                  <a:lnTo>
                    <a:pt x="39" y="1579"/>
                  </a:lnTo>
                  <a:lnTo>
                    <a:pt x="23" y="1566"/>
                  </a:lnTo>
                  <a:lnTo>
                    <a:pt x="10" y="1550"/>
                  </a:lnTo>
                  <a:lnTo>
                    <a:pt x="2" y="1531"/>
                  </a:lnTo>
                  <a:lnTo>
                    <a:pt x="0" y="1510"/>
                  </a:lnTo>
                  <a:lnTo>
                    <a:pt x="0" y="80"/>
                  </a:lnTo>
                  <a:lnTo>
                    <a:pt x="2" y="59"/>
                  </a:lnTo>
                  <a:lnTo>
                    <a:pt x="10" y="40"/>
                  </a:lnTo>
                  <a:lnTo>
                    <a:pt x="23" y="24"/>
                  </a:lnTo>
                  <a:lnTo>
                    <a:pt x="39" y="11"/>
                  </a:lnTo>
                  <a:lnTo>
                    <a:pt x="59" y="2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-4575" y="4036"/>
              <a:ext cx="78" cy="49"/>
            </a:xfrm>
            <a:custGeom>
              <a:avLst/>
              <a:gdLst>
                <a:gd name="T0" fmla="*/ 101 w 625"/>
                <a:gd name="T1" fmla="*/ 4 h 390"/>
                <a:gd name="T2" fmla="*/ 137 w 625"/>
                <a:gd name="T3" fmla="*/ 24 h 390"/>
                <a:gd name="T4" fmla="*/ 158 w 625"/>
                <a:gd name="T5" fmla="*/ 59 h 390"/>
                <a:gd name="T6" fmla="*/ 163 w 625"/>
                <a:gd name="T7" fmla="*/ 111 h 390"/>
                <a:gd name="T8" fmla="*/ 185 w 625"/>
                <a:gd name="T9" fmla="*/ 163 h 390"/>
                <a:gd name="T10" fmla="*/ 225 w 625"/>
                <a:gd name="T11" fmla="*/ 203 h 390"/>
                <a:gd name="T12" fmla="*/ 278 w 625"/>
                <a:gd name="T13" fmla="*/ 225 h 390"/>
                <a:gd name="T14" fmla="*/ 319 w 625"/>
                <a:gd name="T15" fmla="*/ 229 h 390"/>
                <a:gd name="T16" fmla="*/ 375 w 625"/>
                <a:gd name="T17" fmla="*/ 216 h 390"/>
                <a:gd name="T18" fmla="*/ 422 w 625"/>
                <a:gd name="T19" fmla="*/ 185 h 390"/>
                <a:gd name="T20" fmla="*/ 453 w 625"/>
                <a:gd name="T21" fmla="*/ 138 h 390"/>
                <a:gd name="T22" fmla="*/ 464 w 625"/>
                <a:gd name="T23" fmla="*/ 82 h 390"/>
                <a:gd name="T24" fmla="*/ 475 w 625"/>
                <a:gd name="T25" fmla="*/ 40 h 390"/>
                <a:gd name="T26" fmla="*/ 504 w 625"/>
                <a:gd name="T27" fmla="*/ 11 h 390"/>
                <a:gd name="T28" fmla="*/ 545 w 625"/>
                <a:gd name="T29" fmla="*/ 0 h 390"/>
                <a:gd name="T30" fmla="*/ 586 w 625"/>
                <a:gd name="T31" fmla="*/ 11 h 390"/>
                <a:gd name="T32" fmla="*/ 615 w 625"/>
                <a:gd name="T33" fmla="*/ 40 h 390"/>
                <a:gd name="T34" fmla="*/ 625 w 625"/>
                <a:gd name="T35" fmla="*/ 82 h 390"/>
                <a:gd name="T36" fmla="*/ 613 w 625"/>
                <a:gd name="T37" fmla="*/ 171 h 390"/>
                <a:gd name="T38" fmla="*/ 576 w 625"/>
                <a:gd name="T39" fmla="*/ 249 h 390"/>
                <a:gd name="T40" fmla="*/ 520 w 625"/>
                <a:gd name="T41" fmla="*/ 314 h 390"/>
                <a:gd name="T42" fmla="*/ 447 w 625"/>
                <a:gd name="T43" fmla="*/ 361 h 390"/>
                <a:gd name="T44" fmla="*/ 364 w 625"/>
                <a:gd name="T45" fmla="*/ 387 h 390"/>
                <a:gd name="T46" fmla="*/ 306 w 625"/>
                <a:gd name="T47" fmla="*/ 390 h 390"/>
                <a:gd name="T48" fmla="*/ 219 w 625"/>
                <a:gd name="T49" fmla="*/ 377 h 390"/>
                <a:gd name="T50" fmla="*/ 140 w 625"/>
                <a:gd name="T51" fmla="*/ 340 h 390"/>
                <a:gd name="T52" fmla="*/ 75 w 625"/>
                <a:gd name="T53" fmla="*/ 283 h 390"/>
                <a:gd name="T54" fmla="*/ 28 w 625"/>
                <a:gd name="T55" fmla="*/ 211 h 390"/>
                <a:gd name="T56" fmla="*/ 3 w 625"/>
                <a:gd name="T57" fmla="*/ 127 h 390"/>
                <a:gd name="T58" fmla="*/ 2 w 625"/>
                <a:gd name="T59" fmla="*/ 59 h 390"/>
                <a:gd name="T60" fmla="*/ 23 w 625"/>
                <a:gd name="T61" fmla="*/ 24 h 390"/>
                <a:gd name="T62" fmla="*/ 59 w 625"/>
                <a:gd name="T63" fmla="*/ 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25" h="390">
                  <a:moveTo>
                    <a:pt x="80" y="0"/>
                  </a:moveTo>
                  <a:lnTo>
                    <a:pt x="101" y="4"/>
                  </a:lnTo>
                  <a:lnTo>
                    <a:pt x="121" y="11"/>
                  </a:lnTo>
                  <a:lnTo>
                    <a:pt x="137" y="24"/>
                  </a:lnTo>
                  <a:lnTo>
                    <a:pt x="150" y="40"/>
                  </a:lnTo>
                  <a:lnTo>
                    <a:pt x="158" y="59"/>
                  </a:lnTo>
                  <a:lnTo>
                    <a:pt x="161" y="82"/>
                  </a:lnTo>
                  <a:lnTo>
                    <a:pt x="163" y="111"/>
                  </a:lnTo>
                  <a:lnTo>
                    <a:pt x="172" y="138"/>
                  </a:lnTo>
                  <a:lnTo>
                    <a:pt x="185" y="163"/>
                  </a:lnTo>
                  <a:lnTo>
                    <a:pt x="203" y="185"/>
                  </a:lnTo>
                  <a:lnTo>
                    <a:pt x="225" y="203"/>
                  </a:lnTo>
                  <a:lnTo>
                    <a:pt x="250" y="216"/>
                  </a:lnTo>
                  <a:lnTo>
                    <a:pt x="278" y="225"/>
                  </a:lnTo>
                  <a:lnTo>
                    <a:pt x="306" y="229"/>
                  </a:lnTo>
                  <a:lnTo>
                    <a:pt x="319" y="229"/>
                  </a:lnTo>
                  <a:lnTo>
                    <a:pt x="347" y="225"/>
                  </a:lnTo>
                  <a:lnTo>
                    <a:pt x="375" y="216"/>
                  </a:lnTo>
                  <a:lnTo>
                    <a:pt x="400" y="203"/>
                  </a:lnTo>
                  <a:lnTo>
                    <a:pt x="422" y="185"/>
                  </a:lnTo>
                  <a:lnTo>
                    <a:pt x="440" y="163"/>
                  </a:lnTo>
                  <a:lnTo>
                    <a:pt x="453" y="138"/>
                  </a:lnTo>
                  <a:lnTo>
                    <a:pt x="462" y="111"/>
                  </a:lnTo>
                  <a:lnTo>
                    <a:pt x="464" y="82"/>
                  </a:lnTo>
                  <a:lnTo>
                    <a:pt x="467" y="59"/>
                  </a:lnTo>
                  <a:lnTo>
                    <a:pt x="475" y="40"/>
                  </a:lnTo>
                  <a:lnTo>
                    <a:pt x="488" y="24"/>
                  </a:lnTo>
                  <a:lnTo>
                    <a:pt x="504" y="11"/>
                  </a:lnTo>
                  <a:lnTo>
                    <a:pt x="524" y="4"/>
                  </a:lnTo>
                  <a:lnTo>
                    <a:pt x="545" y="0"/>
                  </a:lnTo>
                  <a:lnTo>
                    <a:pt x="566" y="4"/>
                  </a:lnTo>
                  <a:lnTo>
                    <a:pt x="586" y="11"/>
                  </a:lnTo>
                  <a:lnTo>
                    <a:pt x="602" y="24"/>
                  </a:lnTo>
                  <a:lnTo>
                    <a:pt x="615" y="40"/>
                  </a:lnTo>
                  <a:lnTo>
                    <a:pt x="623" y="59"/>
                  </a:lnTo>
                  <a:lnTo>
                    <a:pt x="625" y="82"/>
                  </a:lnTo>
                  <a:lnTo>
                    <a:pt x="622" y="127"/>
                  </a:lnTo>
                  <a:lnTo>
                    <a:pt x="613" y="171"/>
                  </a:lnTo>
                  <a:lnTo>
                    <a:pt x="597" y="211"/>
                  </a:lnTo>
                  <a:lnTo>
                    <a:pt x="576" y="249"/>
                  </a:lnTo>
                  <a:lnTo>
                    <a:pt x="551" y="283"/>
                  </a:lnTo>
                  <a:lnTo>
                    <a:pt x="520" y="314"/>
                  </a:lnTo>
                  <a:lnTo>
                    <a:pt x="485" y="340"/>
                  </a:lnTo>
                  <a:lnTo>
                    <a:pt x="447" y="361"/>
                  </a:lnTo>
                  <a:lnTo>
                    <a:pt x="407" y="377"/>
                  </a:lnTo>
                  <a:lnTo>
                    <a:pt x="364" y="387"/>
                  </a:lnTo>
                  <a:lnTo>
                    <a:pt x="319" y="390"/>
                  </a:lnTo>
                  <a:lnTo>
                    <a:pt x="306" y="390"/>
                  </a:lnTo>
                  <a:lnTo>
                    <a:pt x="262" y="387"/>
                  </a:lnTo>
                  <a:lnTo>
                    <a:pt x="219" y="377"/>
                  </a:lnTo>
                  <a:lnTo>
                    <a:pt x="178" y="361"/>
                  </a:lnTo>
                  <a:lnTo>
                    <a:pt x="140" y="340"/>
                  </a:lnTo>
                  <a:lnTo>
                    <a:pt x="105" y="314"/>
                  </a:lnTo>
                  <a:lnTo>
                    <a:pt x="75" y="283"/>
                  </a:lnTo>
                  <a:lnTo>
                    <a:pt x="49" y="249"/>
                  </a:lnTo>
                  <a:lnTo>
                    <a:pt x="28" y="211"/>
                  </a:lnTo>
                  <a:lnTo>
                    <a:pt x="12" y="171"/>
                  </a:lnTo>
                  <a:lnTo>
                    <a:pt x="3" y="127"/>
                  </a:lnTo>
                  <a:lnTo>
                    <a:pt x="0" y="82"/>
                  </a:lnTo>
                  <a:lnTo>
                    <a:pt x="2" y="59"/>
                  </a:lnTo>
                  <a:lnTo>
                    <a:pt x="10" y="40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</p:grpSp>
      <p:sp>
        <p:nvSpPr>
          <p:cNvPr id="38" name="Freeform 14"/>
          <p:cNvSpPr>
            <a:spLocks noChangeAspect="1" noEditPoints="1"/>
          </p:cNvSpPr>
          <p:nvPr/>
        </p:nvSpPr>
        <p:spPr bwMode="auto">
          <a:xfrm>
            <a:off x="963663" y="5639228"/>
            <a:ext cx="367464" cy="353972"/>
          </a:xfrm>
          <a:custGeom>
            <a:avLst/>
            <a:gdLst>
              <a:gd name="T0" fmla="*/ 1439 w 3704"/>
              <a:gd name="T1" fmla="*/ 1363 h 3563"/>
              <a:gd name="T2" fmla="*/ 191 w 3704"/>
              <a:gd name="T3" fmla="*/ 1431 h 3563"/>
              <a:gd name="T4" fmla="*/ 279 w 3704"/>
              <a:gd name="T5" fmla="*/ 1505 h 3563"/>
              <a:gd name="T6" fmla="*/ 515 w 3704"/>
              <a:gd name="T7" fmla="*/ 1678 h 3563"/>
              <a:gd name="T8" fmla="*/ 814 w 3704"/>
              <a:gd name="T9" fmla="*/ 1897 h 3563"/>
              <a:gd name="T10" fmla="*/ 1064 w 3704"/>
              <a:gd name="T11" fmla="*/ 2080 h 3563"/>
              <a:gd name="T12" fmla="*/ 1118 w 3704"/>
              <a:gd name="T13" fmla="*/ 2366 h 3563"/>
              <a:gd name="T14" fmla="*/ 967 w 3704"/>
              <a:gd name="T15" fmla="*/ 2829 h 3563"/>
              <a:gd name="T16" fmla="*/ 852 w 3704"/>
              <a:gd name="T17" fmla="*/ 3186 h 3563"/>
              <a:gd name="T18" fmla="*/ 809 w 3704"/>
              <a:gd name="T19" fmla="*/ 3321 h 3563"/>
              <a:gd name="T20" fmla="*/ 870 w 3704"/>
              <a:gd name="T21" fmla="*/ 3372 h 3563"/>
              <a:gd name="T22" fmla="*/ 2067 w 3704"/>
              <a:gd name="T23" fmla="*/ 2815 h 3563"/>
              <a:gd name="T24" fmla="*/ 2386 w 3704"/>
              <a:gd name="T25" fmla="*/ 3047 h 3563"/>
              <a:gd name="T26" fmla="*/ 2669 w 3704"/>
              <a:gd name="T27" fmla="*/ 3255 h 3563"/>
              <a:gd name="T28" fmla="*/ 2818 w 3704"/>
              <a:gd name="T29" fmla="*/ 3363 h 3563"/>
              <a:gd name="T30" fmla="*/ 2894 w 3704"/>
              <a:gd name="T31" fmla="*/ 3341 h 3563"/>
              <a:gd name="T32" fmla="*/ 2866 w 3704"/>
              <a:gd name="T33" fmla="*/ 3226 h 3563"/>
              <a:gd name="T34" fmla="*/ 2765 w 3704"/>
              <a:gd name="T35" fmla="*/ 2917 h 3563"/>
              <a:gd name="T36" fmla="*/ 2632 w 3704"/>
              <a:gd name="T37" fmla="*/ 2508 h 3563"/>
              <a:gd name="T38" fmla="*/ 2577 w 3704"/>
              <a:gd name="T39" fmla="*/ 2127 h 3563"/>
              <a:gd name="T40" fmla="*/ 2771 w 3704"/>
              <a:gd name="T41" fmla="*/ 1984 h 3563"/>
              <a:gd name="T42" fmla="*/ 3062 w 3704"/>
              <a:gd name="T43" fmla="*/ 1771 h 3563"/>
              <a:gd name="T44" fmla="*/ 3340 w 3704"/>
              <a:gd name="T45" fmla="*/ 1568 h 3563"/>
              <a:gd name="T46" fmla="*/ 3492 w 3704"/>
              <a:gd name="T47" fmla="*/ 1458 h 3563"/>
              <a:gd name="T48" fmla="*/ 3497 w 3704"/>
              <a:gd name="T49" fmla="*/ 1373 h 3563"/>
              <a:gd name="T50" fmla="*/ 1877 w 3704"/>
              <a:gd name="T51" fmla="*/ 197 h 3563"/>
              <a:gd name="T52" fmla="*/ 1993 w 3704"/>
              <a:gd name="T53" fmla="*/ 47 h 3563"/>
              <a:gd name="T54" fmla="*/ 3508 w 3704"/>
              <a:gd name="T55" fmla="*/ 1177 h 3563"/>
              <a:gd name="T56" fmla="*/ 3693 w 3704"/>
              <a:gd name="T57" fmla="*/ 1338 h 3563"/>
              <a:gd name="T58" fmla="*/ 3651 w 3704"/>
              <a:gd name="T59" fmla="*/ 1566 h 3563"/>
              <a:gd name="T60" fmla="*/ 3534 w 3704"/>
              <a:gd name="T61" fmla="*/ 1662 h 3563"/>
              <a:gd name="T62" fmla="*/ 3296 w 3704"/>
              <a:gd name="T63" fmla="*/ 1834 h 3563"/>
              <a:gd name="T64" fmla="*/ 2975 w 3704"/>
              <a:gd name="T65" fmla="*/ 2069 h 3563"/>
              <a:gd name="T66" fmla="*/ 2781 w 3704"/>
              <a:gd name="T67" fmla="*/ 2354 h 3563"/>
              <a:gd name="T68" fmla="*/ 2918 w 3704"/>
              <a:gd name="T69" fmla="*/ 2775 h 3563"/>
              <a:gd name="T70" fmla="*/ 3029 w 3704"/>
              <a:gd name="T71" fmla="*/ 3115 h 3563"/>
              <a:gd name="T72" fmla="*/ 3080 w 3704"/>
              <a:gd name="T73" fmla="*/ 3273 h 3563"/>
              <a:gd name="T74" fmla="*/ 3016 w 3704"/>
              <a:gd name="T75" fmla="*/ 3493 h 3563"/>
              <a:gd name="T76" fmla="*/ 2778 w 3704"/>
              <a:gd name="T77" fmla="*/ 3553 h 3563"/>
              <a:gd name="T78" fmla="*/ 2646 w 3704"/>
              <a:gd name="T79" fmla="*/ 3471 h 3563"/>
              <a:gd name="T80" fmla="*/ 2412 w 3704"/>
              <a:gd name="T81" fmla="*/ 3301 h 3563"/>
              <a:gd name="T82" fmla="*/ 2118 w 3704"/>
              <a:gd name="T83" fmla="*/ 3087 h 3563"/>
              <a:gd name="T84" fmla="*/ 1876 w 3704"/>
              <a:gd name="T85" fmla="*/ 2910 h 3563"/>
              <a:gd name="T86" fmla="*/ 817 w 3704"/>
              <a:gd name="T87" fmla="*/ 3560 h 3563"/>
              <a:gd name="T88" fmla="*/ 631 w 3704"/>
              <a:gd name="T89" fmla="*/ 3401 h 3563"/>
              <a:gd name="T90" fmla="*/ 641 w 3704"/>
              <a:gd name="T91" fmla="*/ 3221 h 3563"/>
              <a:gd name="T92" fmla="*/ 718 w 3704"/>
              <a:gd name="T93" fmla="*/ 2986 h 3563"/>
              <a:gd name="T94" fmla="*/ 845 w 3704"/>
              <a:gd name="T95" fmla="*/ 2595 h 3563"/>
              <a:gd name="T96" fmla="*/ 917 w 3704"/>
              <a:gd name="T97" fmla="*/ 2206 h 3563"/>
              <a:gd name="T98" fmla="*/ 587 w 3704"/>
              <a:gd name="T99" fmla="*/ 1965 h 3563"/>
              <a:gd name="T100" fmla="*/ 291 w 3704"/>
              <a:gd name="T101" fmla="*/ 1748 h 3563"/>
              <a:gd name="T102" fmla="*/ 117 w 3704"/>
              <a:gd name="T103" fmla="*/ 1622 h 3563"/>
              <a:gd name="T104" fmla="*/ 9 w 3704"/>
              <a:gd name="T105" fmla="*/ 1480 h 3563"/>
              <a:gd name="T106" fmla="*/ 69 w 3704"/>
              <a:gd name="T107" fmla="*/ 1245 h 3563"/>
              <a:gd name="T108" fmla="*/ 1627 w 3704"/>
              <a:gd name="T109" fmla="*/ 170 h 3563"/>
              <a:gd name="T110" fmla="*/ 1813 w 3704"/>
              <a:gd name="T111" fmla="*/ 3 h 3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704" h="3563">
                <a:moveTo>
                  <a:pt x="1853" y="189"/>
                </a:moveTo>
                <a:lnTo>
                  <a:pt x="1839" y="191"/>
                </a:lnTo>
                <a:lnTo>
                  <a:pt x="1827" y="197"/>
                </a:lnTo>
                <a:lnTo>
                  <a:pt x="1818" y="205"/>
                </a:lnTo>
                <a:lnTo>
                  <a:pt x="1811" y="214"/>
                </a:lnTo>
                <a:lnTo>
                  <a:pt x="1807" y="224"/>
                </a:lnTo>
                <a:lnTo>
                  <a:pt x="1439" y="1363"/>
                </a:lnTo>
                <a:lnTo>
                  <a:pt x="235" y="1363"/>
                </a:lnTo>
                <a:lnTo>
                  <a:pt x="220" y="1365"/>
                </a:lnTo>
                <a:lnTo>
                  <a:pt x="208" y="1373"/>
                </a:lnTo>
                <a:lnTo>
                  <a:pt x="198" y="1384"/>
                </a:lnTo>
                <a:lnTo>
                  <a:pt x="191" y="1399"/>
                </a:lnTo>
                <a:lnTo>
                  <a:pt x="189" y="1416"/>
                </a:lnTo>
                <a:lnTo>
                  <a:pt x="191" y="1431"/>
                </a:lnTo>
                <a:lnTo>
                  <a:pt x="199" y="1444"/>
                </a:lnTo>
                <a:lnTo>
                  <a:pt x="209" y="1455"/>
                </a:lnTo>
                <a:lnTo>
                  <a:pt x="215" y="1459"/>
                </a:lnTo>
                <a:lnTo>
                  <a:pt x="224" y="1466"/>
                </a:lnTo>
                <a:lnTo>
                  <a:pt x="238" y="1476"/>
                </a:lnTo>
                <a:lnTo>
                  <a:pt x="256" y="1489"/>
                </a:lnTo>
                <a:lnTo>
                  <a:pt x="279" y="1505"/>
                </a:lnTo>
                <a:lnTo>
                  <a:pt x="305" y="1524"/>
                </a:lnTo>
                <a:lnTo>
                  <a:pt x="333" y="1546"/>
                </a:lnTo>
                <a:lnTo>
                  <a:pt x="366" y="1569"/>
                </a:lnTo>
                <a:lnTo>
                  <a:pt x="399" y="1594"/>
                </a:lnTo>
                <a:lnTo>
                  <a:pt x="436" y="1621"/>
                </a:lnTo>
                <a:lnTo>
                  <a:pt x="475" y="1649"/>
                </a:lnTo>
                <a:lnTo>
                  <a:pt x="515" y="1678"/>
                </a:lnTo>
                <a:lnTo>
                  <a:pt x="557" y="1709"/>
                </a:lnTo>
                <a:lnTo>
                  <a:pt x="600" y="1739"/>
                </a:lnTo>
                <a:lnTo>
                  <a:pt x="642" y="1771"/>
                </a:lnTo>
                <a:lnTo>
                  <a:pt x="686" y="1802"/>
                </a:lnTo>
                <a:lnTo>
                  <a:pt x="729" y="1834"/>
                </a:lnTo>
                <a:lnTo>
                  <a:pt x="772" y="1865"/>
                </a:lnTo>
                <a:lnTo>
                  <a:pt x="814" y="1897"/>
                </a:lnTo>
                <a:lnTo>
                  <a:pt x="856" y="1927"/>
                </a:lnTo>
                <a:lnTo>
                  <a:pt x="895" y="1957"/>
                </a:lnTo>
                <a:lnTo>
                  <a:pt x="934" y="1984"/>
                </a:lnTo>
                <a:lnTo>
                  <a:pt x="970" y="2011"/>
                </a:lnTo>
                <a:lnTo>
                  <a:pt x="1004" y="2036"/>
                </a:lnTo>
                <a:lnTo>
                  <a:pt x="1036" y="2058"/>
                </a:lnTo>
                <a:lnTo>
                  <a:pt x="1064" y="2080"/>
                </a:lnTo>
                <a:lnTo>
                  <a:pt x="1089" y="2098"/>
                </a:lnTo>
                <a:lnTo>
                  <a:pt x="1110" y="2113"/>
                </a:lnTo>
                <a:lnTo>
                  <a:pt x="1128" y="2127"/>
                </a:lnTo>
                <a:lnTo>
                  <a:pt x="1183" y="2166"/>
                </a:lnTo>
                <a:lnTo>
                  <a:pt x="1162" y="2232"/>
                </a:lnTo>
                <a:lnTo>
                  <a:pt x="1141" y="2298"/>
                </a:lnTo>
                <a:lnTo>
                  <a:pt x="1118" y="2366"/>
                </a:lnTo>
                <a:lnTo>
                  <a:pt x="1097" y="2433"/>
                </a:lnTo>
                <a:lnTo>
                  <a:pt x="1074" y="2502"/>
                </a:lnTo>
                <a:lnTo>
                  <a:pt x="1053" y="2570"/>
                </a:lnTo>
                <a:lnTo>
                  <a:pt x="1030" y="2636"/>
                </a:lnTo>
                <a:lnTo>
                  <a:pt x="1009" y="2703"/>
                </a:lnTo>
                <a:lnTo>
                  <a:pt x="989" y="2767"/>
                </a:lnTo>
                <a:lnTo>
                  <a:pt x="967" y="2829"/>
                </a:lnTo>
                <a:lnTo>
                  <a:pt x="948" y="2890"/>
                </a:lnTo>
                <a:lnTo>
                  <a:pt x="929" y="2948"/>
                </a:lnTo>
                <a:lnTo>
                  <a:pt x="911" y="3003"/>
                </a:lnTo>
                <a:lnTo>
                  <a:pt x="894" y="3054"/>
                </a:lnTo>
                <a:lnTo>
                  <a:pt x="879" y="3102"/>
                </a:lnTo>
                <a:lnTo>
                  <a:pt x="864" y="3146"/>
                </a:lnTo>
                <a:lnTo>
                  <a:pt x="852" y="3186"/>
                </a:lnTo>
                <a:lnTo>
                  <a:pt x="840" y="3221"/>
                </a:lnTo>
                <a:lnTo>
                  <a:pt x="830" y="3251"/>
                </a:lnTo>
                <a:lnTo>
                  <a:pt x="822" y="3275"/>
                </a:lnTo>
                <a:lnTo>
                  <a:pt x="816" y="3294"/>
                </a:lnTo>
                <a:lnTo>
                  <a:pt x="812" y="3305"/>
                </a:lnTo>
                <a:lnTo>
                  <a:pt x="810" y="3314"/>
                </a:lnTo>
                <a:lnTo>
                  <a:pt x="809" y="3321"/>
                </a:lnTo>
                <a:lnTo>
                  <a:pt x="808" y="3325"/>
                </a:lnTo>
                <a:lnTo>
                  <a:pt x="810" y="3341"/>
                </a:lnTo>
                <a:lnTo>
                  <a:pt x="818" y="3354"/>
                </a:lnTo>
                <a:lnTo>
                  <a:pt x="828" y="3365"/>
                </a:lnTo>
                <a:lnTo>
                  <a:pt x="840" y="3372"/>
                </a:lnTo>
                <a:lnTo>
                  <a:pt x="856" y="3374"/>
                </a:lnTo>
                <a:lnTo>
                  <a:pt x="870" y="3372"/>
                </a:lnTo>
                <a:lnTo>
                  <a:pt x="883" y="3365"/>
                </a:lnTo>
                <a:lnTo>
                  <a:pt x="1853" y="2659"/>
                </a:lnTo>
                <a:lnTo>
                  <a:pt x="1908" y="2699"/>
                </a:lnTo>
                <a:lnTo>
                  <a:pt x="1945" y="2726"/>
                </a:lnTo>
                <a:lnTo>
                  <a:pt x="1984" y="2754"/>
                </a:lnTo>
                <a:lnTo>
                  <a:pt x="2025" y="2784"/>
                </a:lnTo>
                <a:lnTo>
                  <a:pt x="2067" y="2815"/>
                </a:lnTo>
                <a:lnTo>
                  <a:pt x="2111" y="2847"/>
                </a:lnTo>
                <a:lnTo>
                  <a:pt x="2156" y="2879"/>
                </a:lnTo>
                <a:lnTo>
                  <a:pt x="2201" y="2913"/>
                </a:lnTo>
                <a:lnTo>
                  <a:pt x="2247" y="2947"/>
                </a:lnTo>
                <a:lnTo>
                  <a:pt x="2294" y="2981"/>
                </a:lnTo>
                <a:lnTo>
                  <a:pt x="2340" y="3015"/>
                </a:lnTo>
                <a:lnTo>
                  <a:pt x="2386" y="3047"/>
                </a:lnTo>
                <a:lnTo>
                  <a:pt x="2431" y="3080"/>
                </a:lnTo>
                <a:lnTo>
                  <a:pt x="2475" y="3113"/>
                </a:lnTo>
                <a:lnTo>
                  <a:pt x="2517" y="3143"/>
                </a:lnTo>
                <a:lnTo>
                  <a:pt x="2558" y="3173"/>
                </a:lnTo>
                <a:lnTo>
                  <a:pt x="2597" y="3202"/>
                </a:lnTo>
                <a:lnTo>
                  <a:pt x="2634" y="3229"/>
                </a:lnTo>
                <a:lnTo>
                  <a:pt x="2669" y="3255"/>
                </a:lnTo>
                <a:lnTo>
                  <a:pt x="2701" y="3277"/>
                </a:lnTo>
                <a:lnTo>
                  <a:pt x="2730" y="3298"/>
                </a:lnTo>
                <a:lnTo>
                  <a:pt x="2755" y="3316"/>
                </a:lnTo>
                <a:lnTo>
                  <a:pt x="2777" y="3333"/>
                </a:lnTo>
                <a:lnTo>
                  <a:pt x="2795" y="3346"/>
                </a:lnTo>
                <a:lnTo>
                  <a:pt x="2809" y="3356"/>
                </a:lnTo>
                <a:lnTo>
                  <a:pt x="2818" y="3363"/>
                </a:lnTo>
                <a:lnTo>
                  <a:pt x="2822" y="3366"/>
                </a:lnTo>
                <a:lnTo>
                  <a:pt x="2835" y="3372"/>
                </a:lnTo>
                <a:lnTo>
                  <a:pt x="2849" y="3374"/>
                </a:lnTo>
                <a:lnTo>
                  <a:pt x="2864" y="3372"/>
                </a:lnTo>
                <a:lnTo>
                  <a:pt x="2877" y="3365"/>
                </a:lnTo>
                <a:lnTo>
                  <a:pt x="2887" y="3354"/>
                </a:lnTo>
                <a:lnTo>
                  <a:pt x="2894" y="3341"/>
                </a:lnTo>
                <a:lnTo>
                  <a:pt x="2896" y="3325"/>
                </a:lnTo>
                <a:lnTo>
                  <a:pt x="2896" y="3318"/>
                </a:lnTo>
                <a:lnTo>
                  <a:pt x="2893" y="3305"/>
                </a:lnTo>
                <a:lnTo>
                  <a:pt x="2889" y="3295"/>
                </a:lnTo>
                <a:lnTo>
                  <a:pt x="2883" y="3277"/>
                </a:lnTo>
                <a:lnTo>
                  <a:pt x="2875" y="3255"/>
                </a:lnTo>
                <a:lnTo>
                  <a:pt x="2866" y="3226"/>
                </a:lnTo>
                <a:lnTo>
                  <a:pt x="2856" y="3194"/>
                </a:lnTo>
                <a:lnTo>
                  <a:pt x="2844" y="3155"/>
                </a:lnTo>
                <a:lnTo>
                  <a:pt x="2830" y="3114"/>
                </a:lnTo>
                <a:lnTo>
                  <a:pt x="2815" y="3069"/>
                </a:lnTo>
                <a:lnTo>
                  <a:pt x="2800" y="3021"/>
                </a:lnTo>
                <a:lnTo>
                  <a:pt x="2783" y="2969"/>
                </a:lnTo>
                <a:lnTo>
                  <a:pt x="2765" y="2917"/>
                </a:lnTo>
                <a:lnTo>
                  <a:pt x="2747" y="2860"/>
                </a:lnTo>
                <a:lnTo>
                  <a:pt x="2728" y="2803"/>
                </a:lnTo>
                <a:lnTo>
                  <a:pt x="2710" y="2745"/>
                </a:lnTo>
                <a:lnTo>
                  <a:pt x="2690" y="2686"/>
                </a:lnTo>
                <a:lnTo>
                  <a:pt x="2670" y="2626"/>
                </a:lnTo>
                <a:lnTo>
                  <a:pt x="2651" y="2566"/>
                </a:lnTo>
                <a:lnTo>
                  <a:pt x="2632" y="2508"/>
                </a:lnTo>
                <a:lnTo>
                  <a:pt x="2613" y="2449"/>
                </a:lnTo>
                <a:lnTo>
                  <a:pt x="2594" y="2392"/>
                </a:lnTo>
                <a:lnTo>
                  <a:pt x="2576" y="2336"/>
                </a:lnTo>
                <a:lnTo>
                  <a:pt x="2559" y="2283"/>
                </a:lnTo>
                <a:lnTo>
                  <a:pt x="2542" y="2232"/>
                </a:lnTo>
                <a:lnTo>
                  <a:pt x="2521" y="2166"/>
                </a:lnTo>
                <a:lnTo>
                  <a:pt x="2577" y="2127"/>
                </a:lnTo>
                <a:lnTo>
                  <a:pt x="2594" y="2113"/>
                </a:lnTo>
                <a:lnTo>
                  <a:pt x="2615" y="2098"/>
                </a:lnTo>
                <a:lnTo>
                  <a:pt x="2641" y="2080"/>
                </a:lnTo>
                <a:lnTo>
                  <a:pt x="2669" y="2058"/>
                </a:lnTo>
                <a:lnTo>
                  <a:pt x="2701" y="2036"/>
                </a:lnTo>
                <a:lnTo>
                  <a:pt x="2735" y="2011"/>
                </a:lnTo>
                <a:lnTo>
                  <a:pt x="2771" y="1984"/>
                </a:lnTo>
                <a:lnTo>
                  <a:pt x="2809" y="1957"/>
                </a:lnTo>
                <a:lnTo>
                  <a:pt x="2849" y="1927"/>
                </a:lnTo>
                <a:lnTo>
                  <a:pt x="2890" y="1897"/>
                </a:lnTo>
                <a:lnTo>
                  <a:pt x="2932" y="1865"/>
                </a:lnTo>
                <a:lnTo>
                  <a:pt x="2975" y="1834"/>
                </a:lnTo>
                <a:lnTo>
                  <a:pt x="3019" y="1802"/>
                </a:lnTo>
                <a:lnTo>
                  <a:pt x="3062" y="1771"/>
                </a:lnTo>
                <a:lnTo>
                  <a:pt x="3106" y="1739"/>
                </a:lnTo>
                <a:lnTo>
                  <a:pt x="3147" y="1709"/>
                </a:lnTo>
                <a:lnTo>
                  <a:pt x="3189" y="1678"/>
                </a:lnTo>
                <a:lnTo>
                  <a:pt x="3229" y="1648"/>
                </a:lnTo>
                <a:lnTo>
                  <a:pt x="3269" y="1620"/>
                </a:lnTo>
                <a:lnTo>
                  <a:pt x="3305" y="1594"/>
                </a:lnTo>
                <a:lnTo>
                  <a:pt x="3340" y="1568"/>
                </a:lnTo>
                <a:lnTo>
                  <a:pt x="3371" y="1544"/>
                </a:lnTo>
                <a:lnTo>
                  <a:pt x="3400" y="1524"/>
                </a:lnTo>
                <a:lnTo>
                  <a:pt x="3426" y="1505"/>
                </a:lnTo>
                <a:lnTo>
                  <a:pt x="3449" y="1489"/>
                </a:lnTo>
                <a:lnTo>
                  <a:pt x="3468" y="1476"/>
                </a:lnTo>
                <a:lnTo>
                  <a:pt x="3481" y="1464"/>
                </a:lnTo>
                <a:lnTo>
                  <a:pt x="3492" y="1458"/>
                </a:lnTo>
                <a:lnTo>
                  <a:pt x="3496" y="1454"/>
                </a:lnTo>
                <a:lnTo>
                  <a:pt x="3506" y="1444"/>
                </a:lnTo>
                <a:lnTo>
                  <a:pt x="3513" y="1431"/>
                </a:lnTo>
                <a:lnTo>
                  <a:pt x="3515" y="1415"/>
                </a:lnTo>
                <a:lnTo>
                  <a:pt x="3513" y="1399"/>
                </a:lnTo>
                <a:lnTo>
                  <a:pt x="3506" y="1384"/>
                </a:lnTo>
                <a:lnTo>
                  <a:pt x="3497" y="1373"/>
                </a:lnTo>
                <a:lnTo>
                  <a:pt x="3485" y="1365"/>
                </a:lnTo>
                <a:lnTo>
                  <a:pt x="3470" y="1363"/>
                </a:lnTo>
                <a:lnTo>
                  <a:pt x="2267" y="1363"/>
                </a:lnTo>
                <a:lnTo>
                  <a:pt x="1898" y="224"/>
                </a:lnTo>
                <a:lnTo>
                  <a:pt x="1893" y="214"/>
                </a:lnTo>
                <a:lnTo>
                  <a:pt x="1886" y="205"/>
                </a:lnTo>
                <a:lnTo>
                  <a:pt x="1877" y="197"/>
                </a:lnTo>
                <a:lnTo>
                  <a:pt x="1866" y="191"/>
                </a:lnTo>
                <a:lnTo>
                  <a:pt x="1853" y="189"/>
                </a:lnTo>
                <a:close/>
                <a:moveTo>
                  <a:pt x="1853" y="0"/>
                </a:moveTo>
                <a:lnTo>
                  <a:pt x="1891" y="3"/>
                </a:lnTo>
                <a:lnTo>
                  <a:pt x="1928" y="12"/>
                </a:lnTo>
                <a:lnTo>
                  <a:pt x="1962" y="27"/>
                </a:lnTo>
                <a:lnTo>
                  <a:pt x="1993" y="47"/>
                </a:lnTo>
                <a:lnTo>
                  <a:pt x="2021" y="73"/>
                </a:lnTo>
                <a:lnTo>
                  <a:pt x="2046" y="101"/>
                </a:lnTo>
                <a:lnTo>
                  <a:pt x="2065" y="135"/>
                </a:lnTo>
                <a:lnTo>
                  <a:pt x="2079" y="171"/>
                </a:lnTo>
                <a:lnTo>
                  <a:pt x="2404" y="1174"/>
                </a:lnTo>
                <a:lnTo>
                  <a:pt x="3471" y="1174"/>
                </a:lnTo>
                <a:lnTo>
                  <a:pt x="3508" y="1177"/>
                </a:lnTo>
                <a:lnTo>
                  <a:pt x="3544" y="1186"/>
                </a:lnTo>
                <a:lnTo>
                  <a:pt x="3578" y="1201"/>
                </a:lnTo>
                <a:lnTo>
                  <a:pt x="3609" y="1220"/>
                </a:lnTo>
                <a:lnTo>
                  <a:pt x="3636" y="1245"/>
                </a:lnTo>
                <a:lnTo>
                  <a:pt x="3659" y="1273"/>
                </a:lnTo>
                <a:lnTo>
                  <a:pt x="3678" y="1304"/>
                </a:lnTo>
                <a:lnTo>
                  <a:pt x="3693" y="1338"/>
                </a:lnTo>
                <a:lnTo>
                  <a:pt x="3702" y="1375"/>
                </a:lnTo>
                <a:lnTo>
                  <a:pt x="3704" y="1415"/>
                </a:lnTo>
                <a:lnTo>
                  <a:pt x="3702" y="1448"/>
                </a:lnTo>
                <a:lnTo>
                  <a:pt x="3695" y="1480"/>
                </a:lnTo>
                <a:lnTo>
                  <a:pt x="3685" y="1511"/>
                </a:lnTo>
                <a:lnTo>
                  <a:pt x="3669" y="1540"/>
                </a:lnTo>
                <a:lnTo>
                  <a:pt x="3651" y="1566"/>
                </a:lnTo>
                <a:lnTo>
                  <a:pt x="3629" y="1589"/>
                </a:lnTo>
                <a:lnTo>
                  <a:pt x="3604" y="1611"/>
                </a:lnTo>
                <a:lnTo>
                  <a:pt x="3598" y="1614"/>
                </a:lnTo>
                <a:lnTo>
                  <a:pt x="3588" y="1621"/>
                </a:lnTo>
                <a:lnTo>
                  <a:pt x="3574" y="1632"/>
                </a:lnTo>
                <a:lnTo>
                  <a:pt x="3556" y="1645"/>
                </a:lnTo>
                <a:lnTo>
                  <a:pt x="3534" y="1662"/>
                </a:lnTo>
                <a:lnTo>
                  <a:pt x="3508" y="1680"/>
                </a:lnTo>
                <a:lnTo>
                  <a:pt x="3479" y="1701"/>
                </a:lnTo>
                <a:lnTo>
                  <a:pt x="3448" y="1724"/>
                </a:lnTo>
                <a:lnTo>
                  <a:pt x="3414" y="1748"/>
                </a:lnTo>
                <a:lnTo>
                  <a:pt x="3377" y="1775"/>
                </a:lnTo>
                <a:lnTo>
                  <a:pt x="3337" y="1805"/>
                </a:lnTo>
                <a:lnTo>
                  <a:pt x="3296" y="1834"/>
                </a:lnTo>
                <a:lnTo>
                  <a:pt x="3253" y="1865"/>
                </a:lnTo>
                <a:lnTo>
                  <a:pt x="3209" y="1898"/>
                </a:lnTo>
                <a:lnTo>
                  <a:pt x="3164" y="1931"/>
                </a:lnTo>
                <a:lnTo>
                  <a:pt x="3117" y="1965"/>
                </a:lnTo>
                <a:lnTo>
                  <a:pt x="3071" y="2000"/>
                </a:lnTo>
                <a:lnTo>
                  <a:pt x="3022" y="2034"/>
                </a:lnTo>
                <a:lnTo>
                  <a:pt x="2975" y="2069"/>
                </a:lnTo>
                <a:lnTo>
                  <a:pt x="2928" y="2104"/>
                </a:lnTo>
                <a:lnTo>
                  <a:pt x="2881" y="2138"/>
                </a:lnTo>
                <a:lnTo>
                  <a:pt x="2833" y="2173"/>
                </a:lnTo>
                <a:lnTo>
                  <a:pt x="2788" y="2206"/>
                </a:lnTo>
                <a:lnTo>
                  <a:pt x="2744" y="2238"/>
                </a:lnTo>
                <a:lnTo>
                  <a:pt x="2762" y="2296"/>
                </a:lnTo>
                <a:lnTo>
                  <a:pt x="2781" y="2354"/>
                </a:lnTo>
                <a:lnTo>
                  <a:pt x="2801" y="2414"/>
                </a:lnTo>
                <a:lnTo>
                  <a:pt x="2820" y="2475"/>
                </a:lnTo>
                <a:lnTo>
                  <a:pt x="2840" y="2536"/>
                </a:lnTo>
                <a:lnTo>
                  <a:pt x="2859" y="2597"/>
                </a:lnTo>
                <a:lnTo>
                  <a:pt x="2880" y="2656"/>
                </a:lnTo>
                <a:lnTo>
                  <a:pt x="2899" y="2716"/>
                </a:lnTo>
                <a:lnTo>
                  <a:pt x="2918" y="2775"/>
                </a:lnTo>
                <a:lnTo>
                  <a:pt x="2936" y="2831"/>
                </a:lnTo>
                <a:lnTo>
                  <a:pt x="2954" y="2886"/>
                </a:lnTo>
                <a:lnTo>
                  <a:pt x="2971" y="2938"/>
                </a:lnTo>
                <a:lnTo>
                  <a:pt x="2988" y="2988"/>
                </a:lnTo>
                <a:lnTo>
                  <a:pt x="3002" y="3034"/>
                </a:lnTo>
                <a:lnTo>
                  <a:pt x="3017" y="3077"/>
                </a:lnTo>
                <a:lnTo>
                  <a:pt x="3029" y="3115"/>
                </a:lnTo>
                <a:lnTo>
                  <a:pt x="3040" y="3150"/>
                </a:lnTo>
                <a:lnTo>
                  <a:pt x="3051" y="3179"/>
                </a:lnTo>
                <a:lnTo>
                  <a:pt x="3058" y="3204"/>
                </a:lnTo>
                <a:lnTo>
                  <a:pt x="3064" y="3223"/>
                </a:lnTo>
                <a:lnTo>
                  <a:pt x="3069" y="3236"/>
                </a:lnTo>
                <a:lnTo>
                  <a:pt x="3071" y="3243"/>
                </a:lnTo>
                <a:lnTo>
                  <a:pt x="3080" y="3273"/>
                </a:lnTo>
                <a:lnTo>
                  <a:pt x="3084" y="3300"/>
                </a:lnTo>
                <a:lnTo>
                  <a:pt x="3085" y="3325"/>
                </a:lnTo>
                <a:lnTo>
                  <a:pt x="3082" y="3364"/>
                </a:lnTo>
                <a:lnTo>
                  <a:pt x="3073" y="3401"/>
                </a:lnTo>
                <a:lnTo>
                  <a:pt x="3060" y="3435"/>
                </a:lnTo>
                <a:lnTo>
                  <a:pt x="3039" y="3466"/>
                </a:lnTo>
                <a:lnTo>
                  <a:pt x="3016" y="3493"/>
                </a:lnTo>
                <a:lnTo>
                  <a:pt x="2989" y="3517"/>
                </a:lnTo>
                <a:lnTo>
                  <a:pt x="2957" y="3537"/>
                </a:lnTo>
                <a:lnTo>
                  <a:pt x="2923" y="3551"/>
                </a:lnTo>
                <a:lnTo>
                  <a:pt x="2887" y="3560"/>
                </a:lnTo>
                <a:lnTo>
                  <a:pt x="2849" y="3563"/>
                </a:lnTo>
                <a:lnTo>
                  <a:pt x="2813" y="3561"/>
                </a:lnTo>
                <a:lnTo>
                  <a:pt x="2778" y="3553"/>
                </a:lnTo>
                <a:lnTo>
                  <a:pt x="2746" y="3540"/>
                </a:lnTo>
                <a:lnTo>
                  <a:pt x="2714" y="3520"/>
                </a:lnTo>
                <a:lnTo>
                  <a:pt x="2710" y="3518"/>
                </a:lnTo>
                <a:lnTo>
                  <a:pt x="2700" y="3510"/>
                </a:lnTo>
                <a:lnTo>
                  <a:pt x="2686" y="3500"/>
                </a:lnTo>
                <a:lnTo>
                  <a:pt x="2668" y="3488"/>
                </a:lnTo>
                <a:lnTo>
                  <a:pt x="2646" y="3471"/>
                </a:lnTo>
                <a:lnTo>
                  <a:pt x="2620" y="3453"/>
                </a:lnTo>
                <a:lnTo>
                  <a:pt x="2592" y="3431"/>
                </a:lnTo>
                <a:lnTo>
                  <a:pt x="2560" y="3409"/>
                </a:lnTo>
                <a:lnTo>
                  <a:pt x="2526" y="3384"/>
                </a:lnTo>
                <a:lnTo>
                  <a:pt x="2489" y="3357"/>
                </a:lnTo>
                <a:lnTo>
                  <a:pt x="2451" y="3330"/>
                </a:lnTo>
                <a:lnTo>
                  <a:pt x="2412" y="3301"/>
                </a:lnTo>
                <a:lnTo>
                  <a:pt x="2371" y="3271"/>
                </a:lnTo>
                <a:lnTo>
                  <a:pt x="2328" y="3240"/>
                </a:lnTo>
                <a:lnTo>
                  <a:pt x="2287" y="3209"/>
                </a:lnTo>
                <a:lnTo>
                  <a:pt x="2244" y="3178"/>
                </a:lnTo>
                <a:lnTo>
                  <a:pt x="2201" y="3147"/>
                </a:lnTo>
                <a:lnTo>
                  <a:pt x="2160" y="3117"/>
                </a:lnTo>
                <a:lnTo>
                  <a:pt x="2118" y="3087"/>
                </a:lnTo>
                <a:lnTo>
                  <a:pt x="2078" y="3057"/>
                </a:lnTo>
                <a:lnTo>
                  <a:pt x="2038" y="3028"/>
                </a:lnTo>
                <a:lnTo>
                  <a:pt x="2001" y="3001"/>
                </a:lnTo>
                <a:lnTo>
                  <a:pt x="1966" y="2975"/>
                </a:lnTo>
                <a:lnTo>
                  <a:pt x="1934" y="2951"/>
                </a:lnTo>
                <a:lnTo>
                  <a:pt x="1903" y="2930"/>
                </a:lnTo>
                <a:lnTo>
                  <a:pt x="1876" y="2910"/>
                </a:lnTo>
                <a:lnTo>
                  <a:pt x="1853" y="2893"/>
                </a:lnTo>
                <a:lnTo>
                  <a:pt x="992" y="3519"/>
                </a:lnTo>
                <a:lnTo>
                  <a:pt x="959" y="3538"/>
                </a:lnTo>
                <a:lnTo>
                  <a:pt x="926" y="3552"/>
                </a:lnTo>
                <a:lnTo>
                  <a:pt x="891" y="3561"/>
                </a:lnTo>
                <a:lnTo>
                  <a:pt x="856" y="3563"/>
                </a:lnTo>
                <a:lnTo>
                  <a:pt x="817" y="3560"/>
                </a:lnTo>
                <a:lnTo>
                  <a:pt x="781" y="3551"/>
                </a:lnTo>
                <a:lnTo>
                  <a:pt x="747" y="3537"/>
                </a:lnTo>
                <a:lnTo>
                  <a:pt x="715" y="3517"/>
                </a:lnTo>
                <a:lnTo>
                  <a:pt x="688" y="3493"/>
                </a:lnTo>
                <a:lnTo>
                  <a:pt x="665" y="3466"/>
                </a:lnTo>
                <a:lnTo>
                  <a:pt x="646" y="3435"/>
                </a:lnTo>
                <a:lnTo>
                  <a:pt x="631" y="3401"/>
                </a:lnTo>
                <a:lnTo>
                  <a:pt x="622" y="3364"/>
                </a:lnTo>
                <a:lnTo>
                  <a:pt x="619" y="3325"/>
                </a:lnTo>
                <a:lnTo>
                  <a:pt x="622" y="3286"/>
                </a:lnTo>
                <a:lnTo>
                  <a:pt x="632" y="3247"/>
                </a:lnTo>
                <a:lnTo>
                  <a:pt x="634" y="3241"/>
                </a:lnTo>
                <a:lnTo>
                  <a:pt x="637" y="3234"/>
                </a:lnTo>
                <a:lnTo>
                  <a:pt x="641" y="3221"/>
                </a:lnTo>
                <a:lnTo>
                  <a:pt x="647" y="3203"/>
                </a:lnTo>
                <a:lnTo>
                  <a:pt x="655" y="3178"/>
                </a:lnTo>
                <a:lnTo>
                  <a:pt x="665" y="3149"/>
                </a:lnTo>
                <a:lnTo>
                  <a:pt x="676" y="3114"/>
                </a:lnTo>
                <a:lnTo>
                  <a:pt x="688" y="3075"/>
                </a:lnTo>
                <a:lnTo>
                  <a:pt x="702" y="3033"/>
                </a:lnTo>
                <a:lnTo>
                  <a:pt x="718" y="2986"/>
                </a:lnTo>
                <a:lnTo>
                  <a:pt x="733" y="2937"/>
                </a:lnTo>
                <a:lnTo>
                  <a:pt x="750" y="2885"/>
                </a:lnTo>
                <a:lnTo>
                  <a:pt x="768" y="2831"/>
                </a:lnTo>
                <a:lnTo>
                  <a:pt x="787" y="2773"/>
                </a:lnTo>
                <a:lnTo>
                  <a:pt x="805" y="2716"/>
                </a:lnTo>
                <a:lnTo>
                  <a:pt x="826" y="2656"/>
                </a:lnTo>
                <a:lnTo>
                  <a:pt x="845" y="2595"/>
                </a:lnTo>
                <a:lnTo>
                  <a:pt x="865" y="2535"/>
                </a:lnTo>
                <a:lnTo>
                  <a:pt x="884" y="2475"/>
                </a:lnTo>
                <a:lnTo>
                  <a:pt x="904" y="2414"/>
                </a:lnTo>
                <a:lnTo>
                  <a:pt x="924" y="2354"/>
                </a:lnTo>
                <a:lnTo>
                  <a:pt x="943" y="2296"/>
                </a:lnTo>
                <a:lnTo>
                  <a:pt x="961" y="2238"/>
                </a:lnTo>
                <a:lnTo>
                  <a:pt x="917" y="2206"/>
                </a:lnTo>
                <a:lnTo>
                  <a:pt x="871" y="2172"/>
                </a:lnTo>
                <a:lnTo>
                  <a:pt x="825" y="2138"/>
                </a:lnTo>
                <a:lnTo>
                  <a:pt x="777" y="2104"/>
                </a:lnTo>
                <a:lnTo>
                  <a:pt x="729" y="2069"/>
                </a:lnTo>
                <a:lnTo>
                  <a:pt x="682" y="2034"/>
                </a:lnTo>
                <a:lnTo>
                  <a:pt x="634" y="2000"/>
                </a:lnTo>
                <a:lnTo>
                  <a:pt x="587" y="1965"/>
                </a:lnTo>
                <a:lnTo>
                  <a:pt x="540" y="1931"/>
                </a:lnTo>
                <a:lnTo>
                  <a:pt x="495" y="1898"/>
                </a:lnTo>
                <a:lnTo>
                  <a:pt x="451" y="1865"/>
                </a:lnTo>
                <a:lnTo>
                  <a:pt x="408" y="1834"/>
                </a:lnTo>
                <a:lnTo>
                  <a:pt x="367" y="1805"/>
                </a:lnTo>
                <a:lnTo>
                  <a:pt x="327" y="1775"/>
                </a:lnTo>
                <a:lnTo>
                  <a:pt x="291" y="1748"/>
                </a:lnTo>
                <a:lnTo>
                  <a:pt x="256" y="1724"/>
                </a:lnTo>
                <a:lnTo>
                  <a:pt x="225" y="1701"/>
                </a:lnTo>
                <a:lnTo>
                  <a:pt x="196" y="1680"/>
                </a:lnTo>
                <a:lnTo>
                  <a:pt x="171" y="1662"/>
                </a:lnTo>
                <a:lnTo>
                  <a:pt x="150" y="1646"/>
                </a:lnTo>
                <a:lnTo>
                  <a:pt x="130" y="1632"/>
                </a:lnTo>
                <a:lnTo>
                  <a:pt x="117" y="1622"/>
                </a:lnTo>
                <a:lnTo>
                  <a:pt x="107" y="1615"/>
                </a:lnTo>
                <a:lnTo>
                  <a:pt x="102" y="1611"/>
                </a:lnTo>
                <a:lnTo>
                  <a:pt x="76" y="1591"/>
                </a:lnTo>
                <a:lnTo>
                  <a:pt x="54" y="1566"/>
                </a:lnTo>
                <a:lnTo>
                  <a:pt x="35" y="1540"/>
                </a:lnTo>
                <a:lnTo>
                  <a:pt x="20" y="1511"/>
                </a:lnTo>
                <a:lnTo>
                  <a:pt x="9" y="1480"/>
                </a:lnTo>
                <a:lnTo>
                  <a:pt x="2" y="1449"/>
                </a:lnTo>
                <a:lnTo>
                  <a:pt x="0" y="1416"/>
                </a:lnTo>
                <a:lnTo>
                  <a:pt x="3" y="1377"/>
                </a:lnTo>
                <a:lnTo>
                  <a:pt x="12" y="1339"/>
                </a:lnTo>
                <a:lnTo>
                  <a:pt x="26" y="1304"/>
                </a:lnTo>
                <a:lnTo>
                  <a:pt x="45" y="1273"/>
                </a:lnTo>
                <a:lnTo>
                  <a:pt x="69" y="1245"/>
                </a:lnTo>
                <a:lnTo>
                  <a:pt x="97" y="1220"/>
                </a:lnTo>
                <a:lnTo>
                  <a:pt x="127" y="1201"/>
                </a:lnTo>
                <a:lnTo>
                  <a:pt x="161" y="1186"/>
                </a:lnTo>
                <a:lnTo>
                  <a:pt x="197" y="1177"/>
                </a:lnTo>
                <a:lnTo>
                  <a:pt x="235" y="1174"/>
                </a:lnTo>
                <a:lnTo>
                  <a:pt x="1301" y="1174"/>
                </a:lnTo>
                <a:lnTo>
                  <a:pt x="1627" y="170"/>
                </a:lnTo>
                <a:lnTo>
                  <a:pt x="1639" y="134"/>
                </a:lnTo>
                <a:lnTo>
                  <a:pt x="1658" y="101"/>
                </a:lnTo>
                <a:lnTo>
                  <a:pt x="1682" y="73"/>
                </a:lnTo>
                <a:lnTo>
                  <a:pt x="1710" y="48"/>
                </a:lnTo>
                <a:lnTo>
                  <a:pt x="1741" y="28"/>
                </a:lnTo>
                <a:lnTo>
                  <a:pt x="1776" y="12"/>
                </a:lnTo>
                <a:lnTo>
                  <a:pt x="1813" y="3"/>
                </a:lnTo>
                <a:lnTo>
                  <a:pt x="1853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grpSp>
        <p:nvGrpSpPr>
          <p:cNvPr id="39" name="Group 17"/>
          <p:cNvGrpSpPr>
            <a:grpSpLocks noChangeAspect="1"/>
          </p:cNvGrpSpPr>
          <p:nvPr/>
        </p:nvGrpSpPr>
        <p:grpSpPr bwMode="auto">
          <a:xfrm>
            <a:off x="8593477" y="5637244"/>
            <a:ext cx="337305" cy="357940"/>
            <a:chOff x="-2335" y="2292"/>
            <a:chExt cx="425" cy="451"/>
          </a:xfrm>
          <a:solidFill>
            <a:schemeClr val="bg2">
              <a:lumMod val="50000"/>
            </a:schemeClr>
          </a:solidFill>
        </p:grpSpPr>
        <p:sp>
          <p:nvSpPr>
            <p:cNvPr id="40" name="Freeform 19"/>
            <p:cNvSpPr>
              <a:spLocks noEditPoints="1"/>
            </p:cNvSpPr>
            <p:nvPr/>
          </p:nvSpPr>
          <p:spPr bwMode="auto">
            <a:xfrm>
              <a:off x="-2335" y="2292"/>
              <a:ext cx="425" cy="451"/>
            </a:xfrm>
            <a:custGeom>
              <a:avLst/>
              <a:gdLst>
                <a:gd name="T0" fmla="*/ 1320 w 3401"/>
                <a:gd name="T1" fmla="*/ 842 h 3604"/>
                <a:gd name="T2" fmla="*/ 1152 w 3401"/>
                <a:gd name="T3" fmla="*/ 1102 h 3604"/>
                <a:gd name="T4" fmla="*/ 888 w 3401"/>
                <a:gd name="T5" fmla="*/ 1312 h 3604"/>
                <a:gd name="T6" fmla="*/ 554 w 3401"/>
                <a:gd name="T7" fmla="*/ 1526 h 3604"/>
                <a:gd name="T8" fmla="*/ 424 w 3401"/>
                <a:gd name="T9" fmla="*/ 1896 h 3604"/>
                <a:gd name="T10" fmla="*/ 539 w 3401"/>
                <a:gd name="T11" fmla="*/ 3134 h 3604"/>
                <a:gd name="T12" fmla="*/ 889 w 3401"/>
                <a:gd name="T13" fmla="*/ 3364 h 3604"/>
                <a:gd name="T14" fmla="*/ 2629 w 3401"/>
                <a:gd name="T15" fmla="*/ 3324 h 3604"/>
                <a:gd name="T16" fmla="*/ 2924 w 3401"/>
                <a:gd name="T17" fmla="*/ 3030 h 3604"/>
                <a:gd name="T18" fmla="*/ 2965 w 3401"/>
                <a:gd name="T19" fmla="*/ 1774 h 3604"/>
                <a:gd name="T20" fmla="*/ 2749 w 3401"/>
                <a:gd name="T21" fmla="*/ 1429 h 3604"/>
                <a:gd name="T22" fmla="*/ 2511 w 3401"/>
                <a:gd name="T23" fmla="*/ 1314 h 3604"/>
                <a:gd name="T24" fmla="*/ 2327 w 3401"/>
                <a:gd name="T25" fmla="*/ 1183 h 3604"/>
                <a:gd name="T26" fmla="*/ 2106 w 3401"/>
                <a:gd name="T27" fmla="*/ 884 h 3604"/>
                <a:gd name="T28" fmla="*/ 1955 w 3401"/>
                <a:gd name="T29" fmla="*/ 754 h 3604"/>
                <a:gd name="T30" fmla="*/ 542 w 3401"/>
                <a:gd name="T31" fmla="*/ 244 h 3604"/>
                <a:gd name="T32" fmla="*/ 319 w 3401"/>
                <a:gd name="T33" fmla="*/ 370 h 3604"/>
                <a:gd name="T34" fmla="*/ 229 w 3401"/>
                <a:gd name="T35" fmla="*/ 687 h 3604"/>
                <a:gd name="T36" fmla="*/ 311 w 3401"/>
                <a:gd name="T37" fmla="*/ 993 h 3604"/>
                <a:gd name="T38" fmla="*/ 620 w 3401"/>
                <a:gd name="T39" fmla="*/ 1108 h 3604"/>
                <a:gd name="T40" fmla="*/ 816 w 3401"/>
                <a:gd name="T41" fmla="*/ 1101 h 3604"/>
                <a:gd name="T42" fmla="*/ 938 w 3401"/>
                <a:gd name="T43" fmla="*/ 1020 h 3604"/>
                <a:gd name="T44" fmla="*/ 1088 w 3401"/>
                <a:gd name="T45" fmla="*/ 779 h 3604"/>
                <a:gd name="T46" fmla="*/ 1272 w 3401"/>
                <a:gd name="T47" fmla="*/ 582 h 3604"/>
                <a:gd name="T48" fmla="*/ 1974 w 3401"/>
                <a:gd name="T49" fmla="*/ 528 h 3604"/>
                <a:gd name="T50" fmla="*/ 2218 w 3401"/>
                <a:gd name="T51" fmla="*/ 655 h 3604"/>
                <a:gd name="T52" fmla="*/ 2370 w 3401"/>
                <a:gd name="T53" fmla="*/ 875 h 3604"/>
                <a:gd name="T54" fmla="*/ 2529 w 3401"/>
                <a:gd name="T55" fmla="*/ 1083 h 3604"/>
                <a:gd name="T56" fmla="*/ 2632 w 3401"/>
                <a:gd name="T57" fmla="*/ 1107 h 3604"/>
                <a:gd name="T58" fmla="*/ 2869 w 3401"/>
                <a:gd name="T59" fmla="*/ 1098 h 3604"/>
                <a:gd name="T60" fmla="*/ 3116 w 3401"/>
                <a:gd name="T61" fmla="*/ 962 h 3604"/>
                <a:gd name="T62" fmla="*/ 3169 w 3401"/>
                <a:gd name="T63" fmla="*/ 629 h 3604"/>
                <a:gd name="T64" fmla="*/ 3065 w 3401"/>
                <a:gd name="T65" fmla="*/ 348 h 3604"/>
                <a:gd name="T66" fmla="*/ 2835 w 3401"/>
                <a:gd name="T67" fmla="*/ 239 h 3604"/>
                <a:gd name="T68" fmla="*/ 2650 w 3401"/>
                <a:gd name="T69" fmla="*/ 0 h 3604"/>
                <a:gd name="T70" fmla="*/ 2987 w 3401"/>
                <a:gd name="T71" fmla="*/ 43 h 3604"/>
                <a:gd name="T72" fmla="*/ 3280 w 3401"/>
                <a:gd name="T73" fmla="*/ 256 h 3604"/>
                <a:gd name="T74" fmla="*/ 3399 w 3401"/>
                <a:gd name="T75" fmla="*/ 673 h 3604"/>
                <a:gd name="T76" fmla="*/ 3336 w 3401"/>
                <a:gd name="T77" fmla="*/ 1039 h 3604"/>
                <a:gd name="T78" fmla="*/ 3166 w 3401"/>
                <a:gd name="T79" fmla="*/ 1223 h 3604"/>
                <a:gd name="T80" fmla="*/ 3042 w 3401"/>
                <a:gd name="T81" fmla="*/ 1407 h 3604"/>
                <a:gd name="T82" fmla="*/ 3201 w 3401"/>
                <a:gd name="T83" fmla="*/ 1828 h 3604"/>
                <a:gd name="T84" fmla="*/ 3125 w 3401"/>
                <a:gd name="T85" fmla="*/ 3135 h 3604"/>
                <a:gd name="T86" fmla="*/ 2798 w 3401"/>
                <a:gd name="T87" fmla="*/ 3492 h 3604"/>
                <a:gd name="T88" fmla="*/ 1017 w 3401"/>
                <a:gd name="T89" fmla="*/ 3604 h 3604"/>
                <a:gd name="T90" fmla="*/ 544 w 3401"/>
                <a:gd name="T91" fmla="*/ 3454 h 3604"/>
                <a:gd name="T92" fmla="*/ 248 w 3401"/>
                <a:gd name="T93" fmla="*/ 3070 h 3604"/>
                <a:gd name="T94" fmla="*/ 208 w 3401"/>
                <a:gd name="T95" fmla="*/ 1762 h 3604"/>
                <a:gd name="T96" fmla="*/ 399 w 3401"/>
                <a:gd name="T97" fmla="*/ 1357 h 3604"/>
                <a:gd name="T98" fmla="*/ 209 w 3401"/>
                <a:gd name="T99" fmla="*/ 1204 h 3604"/>
                <a:gd name="T100" fmla="*/ 47 w 3401"/>
                <a:gd name="T101" fmla="*/ 999 h 3604"/>
                <a:gd name="T102" fmla="*/ 8 w 3401"/>
                <a:gd name="T103" fmla="*/ 600 h 3604"/>
                <a:gd name="T104" fmla="*/ 154 w 3401"/>
                <a:gd name="T105" fmla="*/ 213 h 3604"/>
                <a:gd name="T106" fmla="*/ 464 w 3401"/>
                <a:gd name="T107" fmla="*/ 29 h 3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01" h="3604">
                  <a:moveTo>
                    <a:pt x="1473" y="752"/>
                  </a:moveTo>
                  <a:lnTo>
                    <a:pt x="1443" y="754"/>
                  </a:lnTo>
                  <a:lnTo>
                    <a:pt x="1416" y="763"/>
                  </a:lnTo>
                  <a:lnTo>
                    <a:pt x="1390" y="775"/>
                  </a:lnTo>
                  <a:lnTo>
                    <a:pt x="1366" y="793"/>
                  </a:lnTo>
                  <a:lnTo>
                    <a:pt x="1343" y="816"/>
                  </a:lnTo>
                  <a:lnTo>
                    <a:pt x="1320" y="842"/>
                  </a:lnTo>
                  <a:lnTo>
                    <a:pt x="1298" y="873"/>
                  </a:lnTo>
                  <a:lnTo>
                    <a:pt x="1275" y="908"/>
                  </a:lnTo>
                  <a:lnTo>
                    <a:pt x="1252" y="946"/>
                  </a:lnTo>
                  <a:lnTo>
                    <a:pt x="1227" y="989"/>
                  </a:lnTo>
                  <a:lnTo>
                    <a:pt x="1204" y="1028"/>
                  </a:lnTo>
                  <a:lnTo>
                    <a:pt x="1178" y="1066"/>
                  </a:lnTo>
                  <a:lnTo>
                    <a:pt x="1152" y="1102"/>
                  </a:lnTo>
                  <a:lnTo>
                    <a:pt x="1123" y="1139"/>
                  </a:lnTo>
                  <a:lnTo>
                    <a:pt x="1093" y="1172"/>
                  </a:lnTo>
                  <a:lnTo>
                    <a:pt x="1060" y="1204"/>
                  </a:lnTo>
                  <a:lnTo>
                    <a:pt x="1022" y="1234"/>
                  </a:lnTo>
                  <a:lnTo>
                    <a:pt x="982" y="1263"/>
                  </a:lnTo>
                  <a:lnTo>
                    <a:pt x="936" y="1288"/>
                  </a:lnTo>
                  <a:lnTo>
                    <a:pt x="888" y="1312"/>
                  </a:lnTo>
                  <a:lnTo>
                    <a:pt x="833" y="1333"/>
                  </a:lnTo>
                  <a:lnTo>
                    <a:pt x="779" y="1354"/>
                  </a:lnTo>
                  <a:lnTo>
                    <a:pt x="727" y="1380"/>
                  </a:lnTo>
                  <a:lnTo>
                    <a:pt x="678" y="1411"/>
                  </a:lnTo>
                  <a:lnTo>
                    <a:pt x="633" y="1446"/>
                  </a:lnTo>
                  <a:lnTo>
                    <a:pt x="591" y="1485"/>
                  </a:lnTo>
                  <a:lnTo>
                    <a:pt x="554" y="1526"/>
                  </a:lnTo>
                  <a:lnTo>
                    <a:pt x="521" y="1572"/>
                  </a:lnTo>
                  <a:lnTo>
                    <a:pt x="492" y="1621"/>
                  </a:lnTo>
                  <a:lnTo>
                    <a:pt x="468" y="1671"/>
                  </a:lnTo>
                  <a:lnTo>
                    <a:pt x="449" y="1725"/>
                  </a:lnTo>
                  <a:lnTo>
                    <a:pt x="435" y="1780"/>
                  </a:lnTo>
                  <a:lnTo>
                    <a:pt x="426" y="1837"/>
                  </a:lnTo>
                  <a:lnTo>
                    <a:pt x="424" y="1896"/>
                  </a:lnTo>
                  <a:lnTo>
                    <a:pt x="424" y="2785"/>
                  </a:lnTo>
                  <a:lnTo>
                    <a:pt x="428" y="2850"/>
                  </a:lnTo>
                  <a:lnTo>
                    <a:pt x="437" y="2912"/>
                  </a:lnTo>
                  <a:lnTo>
                    <a:pt x="454" y="2971"/>
                  </a:lnTo>
                  <a:lnTo>
                    <a:pt x="477" y="3030"/>
                  </a:lnTo>
                  <a:lnTo>
                    <a:pt x="504" y="3083"/>
                  </a:lnTo>
                  <a:lnTo>
                    <a:pt x="539" y="3134"/>
                  </a:lnTo>
                  <a:lnTo>
                    <a:pt x="577" y="3181"/>
                  </a:lnTo>
                  <a:lnTo>
                    <a:pt x="620" y="3224"/>
                  </a:lnTo>
                  <a:lnTo>
                    <a:pt x="667" y="3262"/>
                  </a:lnTo>
                  <a:lnTo>
                    <a:pt x="718" y="3297"/>
                  </a:lnTo>
                  <a:lnTo>
                    <a:pt x="772" y="3324"/>
                  </a:lnTo>
                  <a:lnTo>
                    <a:pt x="830" y="3347"/>
                  </a:lnTo>
                  <a:lnTo>
                    <a:pt x="889" y="3364"/>
                  </a:lnTo>
                  <a:lnTo>
                    <a:pt x="952" y="3373"/>
                  </a:lnTo>
                  <a:lnTo>
                    <a:pt x="1017" y="3377"/>
                  </a:lnTo>
                  <a:lnTo>
                    <a:pt x="2384" y="3377"/>
                  </a:lnTo>
                  <a:lnTo>
                    <a:pt x="2449" y="3373"/>
                  </a:lnTo>
                  <a:lnTo>
                    <a:pt x="2512" y="3364"/>
                  </a:lnTo>
                  <a:lnTo>
                    <a:pt x="2571" y="3347"/>
                  </a:lnTo>
                  <a:lnTo>
                    <a:pt x="2629" y="3324"/>
                  </a:lnTo>
                  <a:lnTo>
                    <a:pt x="2683" y="3297"/>
                  </a:lnTo>
                  <a:lnTo>
                    <a:pt x="2734" y="3262"/>
                  </a:lnTo>
                  <a:lnTo>
                    <a:pt x="2781" y="3224"/>
                  </a:lnTo>
                  <a:lnTo>
                    <a:pt x="2824" y="3181"/>
                  </a:lnTo>
                  <a:lnTo>
                    <a:pt x="2862" y="3134"/>
                  </a:lnTo>
                  <a:lnTo>
                    <a:pt x="2896" y="3083"/>
                  </a:lnTo>
                  <a:lnTo>
                    <a:pt x="2924" y="3030"/>
                  </a:lnTo>
                  <a:lnTo>
                    <a:pt x="2947" y="2971"/>
                  </a:lnTo>
                  <a:lnTo>
                    <a:pt x="2963" y="2912"/>
                  </a:lnTo>
                  <a:lnTo>
                    <a:pt x="2973" y="2850"/>
                  </a:lnTo>
                  <a:lnTo>
                    <a:pt x="2977" y="2785"/>
                  </a:lnTo>
                  <a:lnTo>
                    <a:pt x="2977" y="1896"/>
                  </a:lnTo>
                  <a:lnTo>
                    <a:pt x="2974" y="1835"/>
                  </a:lnTo>
                  <a:lnTo>
                    <a:pt x="2965" y="1774"/>
                  </a:lnTo>
                  <a:lnTo>
                    <a:pt x="2949" y="1716"/>
                  </a:lnTo>
                  <a:lnTo>
                    <a:pt x="2928" y="1660"/>
                  </a:lnTo>
                  <a:lnTo>
                    <a:pt x="2902" y="1608"/>
                  </a:lnTo>
                  <a:lnTo>
                    <a:pt x="2871" y="1557"/>
                  </a:lnTo>
                  <a:lnTo>
                    <a:pt x="2835" y="1511"/>
                  </a:lnTo>
                  <a:lnTo>
                    <a:pt x="2794" y="1468"/>
                  </a:lnTo>
                  <a:lnTo>
                    <a:pt x="2749" y="1429"/>
                  </a:lnTo>
                  <a:lnTo>
                    <a:pt x="2701" y="1394"/>
                  </a:lnTo>
                  <a:lnTo>
                    <a:pt x="2648" y="1365"/>
                  </a:lnTo>
                  <a:lnTo>
                    <a:pt x="2592" y="1342"/>
                  </a:lnTo>
                  <a:lnTo>
                    <a:pt x="2534" y="1323"/>
                  </a:lnTo>
                  <a:lnTo>
                    <a:pt x="2530" y="1322"/>
                  </a:lnTo>
                  <a:lnTo>
                    <a:pt x="2523" y="1320"/>
                  </a:lnTo>
                  <a:lnTo>
                    <a:pt x="2511" y="1314"/>
                  </a:lnTo>
                  <a:lnTo>
                    <a:pt x="2494" y="1308"/>
                  </a:lnTo>
                  <a:lnTo>
                    <a:pt x="2474" y="1297"/>
                  </a:lnTo>
                  <a:lnTo>
                    <a:pt x="2451" y="1284"/>
                  </a:lnTo>
                  <a:lnTo>
                    <a:pt x="2424" y="1265"/>
                  </a:lnTo>
                  <a:lnTo>
                    <a:pt x="2394" y="1243"/>
                  </a:lnTo>
                  <a:lnTo>
                    <a:pt x="2362" y="1215"/>
                  </a:lnTo>
                  <a:lnTo>
                    <a:pt x="2327" y="1183"/>
                  </a:lnTo>
                  <a:lnTo>
                    <a:pt x="2291" y="1144"/>
                  </a:lnTo>
                  <a:lnTo>
                    <a:pt x="2253" y="1099"/>
                  </a:lnTo>
                  <a:lnTo>
                    <a:pt x="2214" y="1047"/>
                  </a:lnTo>
                  <a:lnTo>
                    <a:pt x="2174" y="989"/>
                  </a:lnTo>
                  <a:lnTo>
                    <a:pt x="2150" y="951"/>
                  </a:lnTo>
                  <a:lnTo>
                    <a:pt x="2128" y="916"/>
                  </a:lnTo>
                  <a:lnTo>
                    <a:pt x="2106" y="884"/>
                  </a:lnTo>
                  <a:lnTo>
                    <a:pt x="2085" y="854"/>
                  </a:lnTo>
                  <a:lnTo>
                    <a:pt x="2065" y="829"/>
                  </a:lnTo>
                  <a:lnTo>
                    <a:pt x="2046" y="806"/>
                  </a:lnTo>
                  <a:lnTo>
                    <a:pt x="2025" y="787"/>
                  </a:lnTo>
                  <a:lnTo>
                    <a:pt x="2003" y="772"/>
                  </a:lnTo>
                  <a:lnTo>
                    <a:pt x="1980" y="761"/>
                  </a:lnTo>
                  <a:lnTo>
                    <a:pt x="1955" y="754"/>
                  </a:lnTo>
                  <a:lnTo>
                    <a:pt x="1928" y="752"/>
                  </a:lnTo>
                  <a:lnTo>
                    <a:pt x="1473" y="752"/>
                  </a:lnTo>
                  <a:close/>
                  <a:moveTo>
                    <a:pt x="751" y="227"/>
                  </a:moveTo>
                  <a:lnTo>
                    <a:pt x="691" y="228"/>
                  </a:lnTo>
                  <a:lnTo>
                    <a:pt x="637" y="230"/>
                  </a:lnTo>
                  <a:lnTo>
                    <a:pt x="587" y="236"/>
                  </a:lnTo>
                  <a:lnTo>
                    <a:pt x="542" y="244"/>
                  </a:lnTo>
                  <a:lnTo>
                    <a:pt x="500" y="253"/>
                  </a:lnTo>
                  <a:lnTo>
                    <a:pt x="463" y="266"/>
                  </a:lnTo>
                  <a:lnTo>
                    <a:pt x="429" y="280"/>
                  </a:lnTo>
                  <a:lnTo>
                    <a:pt x="398" y="296"/>
                  </a:lnTo>
                  <a:lnTo>
                    <a:pt x="370" y="316"/>
                  </a:lnTo>
                  <a:lnTo>
                    <a:pt x="343" y="341"/>
                  </a:lnTo>
                  <a:lnTo>
                    <a:pt x="319" y="370"/>
                  </a:lnTo>
                  <a:lnTo>
                    <a:pt x="297" y="403"/>
                  </a:lnTo>
                  <a:lnTo>
                    <a:pt x="278" y="439"/>
                  </a:lnTo>
                  <a:lnTo>
                    <a:pt x="263" y="481"/>
                  </a:lnTo>
                  <a:lnTo>
                    <a:pt x="249" y="526"/>
                  </a:lnTo>
                  <a:lnTo>
                    <a:pt x="240" y="575"/>
                  </a:lnTo>
                  <a:lnTo>
                    <a:pt x="233" y="629"/>
                  </a:lnTo>
                  <a:lnTo>
                    <a:pt x="229" y="687"/>
                  </a:lnTo>
                  <a:lnTo>
                    <a:pt x="226" y="750"/>
                  </a:lnTo>
                  <a:lnTo>
                    <a:pt x="230" y="799"/>
                  </a:lnTo>
                  <a:lnTo>
                    <a:pt x="236" y="845"/>
                  </a:lnTo>
                  <a:lnTo>
                    <a:pt x="248" y="887"/>
                  </a:lnTo>
                  <a:lnTo>
                    <a:pt x="264" y="926"/>
                  </a:lnTo>
                  <a:lnTo>
                    <a:pt x="286" y="961"/>
                  </a:lnTo>
                  <a:lnTo>
                    <a:pt x="311" y="993"/>
                  </a:lnTo>
                  <a:lnTo>
                    <a:pt x="341" y="1020"/>
                  </a:lnTo>
                  <a:lnTo>
                    <a:pt x="376" y="1044"/>
                  </a:lnTo>
                  <a:lnTo>
                    <a:pt x="415" y="1064"/>
                  </a:lnTo>
                  <a:lnTo>
                    <a:pt x="459" y="1080"/>
                  </a:lnTo>
                  <a:lnTo>
                    <a:pt x="509" y="1094"/>
                  </a:lnTo>
                  <a:lnTo>
                    <a:pt x="562" y="1102"/>
                  </a:lnTo>
                  <a:lnTo>
                    <a:pt x="620" y="1108"/>
                  </a:lnTo>
                  <a:lnTo>
                    <a:pt x="683" y="1110"/>
                  </a:lnTo>
                  <a:lnTo>
                    <a:pt x="714" y="1110"/>
                  </a:lnTo>
                  <a:lnTo>
                    <a:pt x="744" y="1108"/>
                  </a:lnTo>
                  <a:lnTo>
                    <a:pt x="769" y="1107"/>
                  </a:lnTo>
                  <a:lnTo>
                    <a:pt x="790" y="1105"/>
                  </a:lnTo>
                  <a:lnTo>
                    <a:pt x="806" y="1102"/>
                  </a:lnTo>
                  <a:lnTo>
                    <a:pt x="816" y="1101"/>
                  </a:lnTo>
                  <a:lnTo>
                    <a:pt x="820" y="1100"/>
                  </a:lnTo>
                  <a:lnTo>
                    <a:pt x="823" y="1100"/>
                  </a:lnTo>
                  <a:lnTo>
                    <a:pt x="849" y="1094"/>
                  </a:lnTo>
                  <a:lnTo>
                    <a:pt x="872" y="1083"/>
                  </a:lnTo>
                  <a:lnTo>
                    <a:pt x="895" y="1066"/>
                  </a:lnTo>
                  <a:lnTo>
                    <a:pt x="917" y="1045"/>
                  </a:lnTo>
                  <a:lnTo>
                    <a:pt x="938" y="1020"/>
                  </a:lnTo>
                  <a:lnTo>
                    <a:pt x="960" y="990"/>
                  </a:lnTo>
                  <a:lnTo>
                    <a:pt x="983" y="956"/>
                  </a:lnTo>
                  <a:lnTo>
                    <a:pt x="1006" y="918"/>
                  </a:lnTo>
                  <a:lnTo>
                    <a:pt x="1031" y="875"/>
                  </a:lnTo>
                  <a:lnTo>
                    <a:pt x="1049" y="843"/>
                  </a:lnTo>
                  <a:lnTo>
                    <a:pt x="1068" y="811"/>
                  </a:lnTo>
                  <a:lnTo>
                    <a:pt x="1088" y="779"/>
                  </a:lnTo>
                  <a:lnTo>
                    <a:pt x="1110" y="747"/>
                  </a:lnTo>
                  <a:lnTo>
                    <a:pt x="1132" y="716"/>
                  </a:lnTo>
                  <a:lnTo>
                    <a:pt x="1156" y="685"/>
                  </a:lnTo>
                  <a:lnTo>
                    <a:pt x="1183" y="655"/>
                  </a:lnTo>
                  <a:lnTo>
                    <a:pt x="1210" y="629"/>
                  </a:lnTo>
                  <a:lnTo>
                    <a:pt x="1240" y="604"/>
                  </a:lnTo>
                  <a:lnTo>
                    <a:pt x="1272" y="582"/>
                  </a:lnTo>
                  <a:lnTo>
                    <a:pt x="1307" y="562"/>
                  </a:lnTo>
                  <a:lnTo>
                    <a:pt x="1343" y="547"/>
                  </a:lnTo>
                  <a:lnTo>
                    <a:pt x="1384" y="536"/>
                  </a:lnTo>
                  <a:lnTo>
                    <a:pt x="1427" y="528"/>
                  </a:lnTo>
                  <a:lnTo>
                    <a:pt x="1473" y="526"/>
                  </a:lnTo>
                  <a:lnTo>
                    <a:pt x="1928" y="526"/>
                  </a:lnTo>
                  <a:lnTo>
                    <a:pt x="1974" y="528"/>
                  </a:lnTo>
                  <a:lnTo>
                    <a:pt x="2017" y="536"/>
                  </a:lnTo>
                  <a:lnTo>
                    <a:pt x="2058" y="547"/>
                  </a:lnTo>
                  <a:lnTo>
                    <a:pt x="2094" y="562"/>
                  </a:lnTo>
                  <a:lnTo>
                    <a:pt x="2129" y="582"/>
                  </a:lnTo>
                  <a:lnTo>
                    <a:pt x="2161" y="604"/>
                  </a:lnTo>
                  <a:lnTo>
                    <a:pt x="2191" y="629"/>
                  </a:lnTo>
                  <a:lnTo>
                    <a:pt x="2218" y="655"/>
                  </a:lnTo>
                  <a:lnTo>
                    <a:pt x="2245" y="685"/>
                  </a:lnTo>
                  <a:lnTo>
                    <a:pt x="2269" y="716"/>
                  </a:lnTo>
                  <a:lnTo>
                    <a:pt x="2291" y="747"/>
                  </a:lnTo>
                  <a:lnTo>
                    <a:pt x="2313" y="779"/>
                  </a:lnTo>
                  <a:lnTo>
                    <a:pt x="2333" y="811"/>
                  </a:lnTo>
                  <a:lnTo>
                    <a:pt x="2352" y="843"/>
                  </a:lnTo>
                  <a:lnTo>
                    <a:pt x="2370" y="875"/>
                  </a:lnTo>
                  <a:lnTo>
                    <a:pt x="2395" y="918"/>
                  </a:lnTo>
                  <a:lnTo>
                    <a:pt x="2418" y="956"/>
                  </a:lnTo>
                  <a:lnTo>
                    <a:pt x="2441" y="990"/>
                  </a:lnTo>
                  <a:lnTo>
                    <a:pt x="2463" y="1020"/>
                  </a:lnTo>
                  <a:lnTo>
                    <a:pt x="2484" y="1045"/>
                  </a:lnTo>
                  <a:lnTo>
                    <a:pt x="2506" y="1066"/>
                  </a:lnTo>
                  <a:lnTo>
                    <a:pt x="2529" y="1083"/>
                  </a:lnTo>
                  <a:lnTo>
                    <a:pt x="2552" y="1094"/>
                  </a:lnTo>
                  <a:lnTo>
                    <a:pt x="2578" y="1100"/>
                  </a:lnTo>
                  <a:lnTo>
                    <a:pt x="2582" y="1100"/>
                  </a:lnTo>
                  <a:lnTo>
                    <a:pt x="2585" y="1101"/>
                  </a:lnTo>
                  <a:lnTo>
                    <a:pt x="2595" y="1102"/>
                  </a:lnTo>
                  <a:lnTo>
                    <a:pt x="2611" y="1105"/>
                  </a:lnTo>
                  <a:lnTo>
                    <a:pt x="2632" y="1107"/>
                  </a:lnTo>
                  <a:lnTo>
                    <a:pt x="2657" y="1108"/>
                  </a:lnTo>
                  <a:lnTo>
                    <a:pt x="2686" y="1110"/>
                  </a:lnTo>
                  <a:lnTo>
                    <a:pt x="2718" y="1110"/>
                  </a:lnTo>
                  <a:lnTo>
                    <a:pt x="2754" y="1110"/>
                  </a:lnTo>
                  <a:lnTo>
                    <a:pt x="2790" y="1108"/>
                  </a:lnTo>
                  <a:lnTo>
                    <a:pt x="2829" y="1103"/>
                  </a:lnTo>
                  <a:lnTo>
                    <a:pt x="2869" y="1098"/>
                  </a:lnTo>
                  <a:lnTo>
                    <a:pt x="2910" y="1089"/>
                  </a:lnTo>
                  <a:lnTo>
                    <a:pt x="2950" y="1077"/>
                  </a:lnTo>
                  <a:lnTo>
                    <a:pt x="2989" y="1062"/>
                  </a:lnTo>
                  <a:lnTo>
                    <a:pt x="3026" y="1043"/>
                  </a:lnTo>
                  <a:lnTo>
                    <a:pt x="3061" y="1020"/>
                  </a:lnTo>
                  <a:lnTo>
                    <a:pt x="3091" y="993"/>
                  </a:lnTo>
                  <a:lnTo>
                    <a:pt x="3116" y="962"/>
                  </a:lnTo>
                  <a:lnTo>
                    <a:pt x="3137" y="928"/>
                  </a:lnTo>
                  <a:lnTo>
                    <a:pt x="3154" y="889"/>
                  </a:lnTo>
                  <a:lnTo>
                    <a:pt x="3165" y="846"/>
                  </a:lnTo>
                  <a:lnTo>
                    <a:pt x="3172" y="800"/>
                  </a:lnTo>
                  <a:lnTo>
                    <a:pt x="3175" y="750"/>
                  </a:lnTo>
                  <a:lnTo>
                    <a:pt x="3172" y="687"/>
                  </a:lnTo>
                  <a:lnTo>
                    <a:pt x="3169" y="629"/>
                  </a:lnTo>
                  <a:lnTo>
                    <a:pt x="3161" y="575"/>
                  </a:lnTo>
                  <a:lnTo>
                    <a:pt x="3153" y="527"/>
                  </a:lnTo>
                  <a:lnTo>
                    <a:pt x="3140" y="483"/>
                  </a:lnTo>
                  <a:lnTo>
                    <a:pt x="3125" y="443"/>
                  </a:lnTo>
                  <a:lnTo>
                    <a:pt x="3107" y="407"/>
                  </a:lnTo>
                  <a:lnTo>
                    <a:pt x="3088" y="375"/>
                  </a:lnTo>
                  <a:lnTo>
                    <a:pt x="3065" y="348"/>
                  </a:lnTo>
                  <a:lnTo>
                    <a:pt x="3039" y="324"/>
                  </a:lnTo>
                  <a:lnTo>
                    <a:pt x="3012" y="302"/>
                  </a:lnTo>
                  <a:lnTo>
                    <a:pt x="2981" y="284"/>
                  </a:lnTo>
                  <a:lnTo>
                    <a:pt x="2948" y="269"/>
                  </a:lnTo>
                  <a:lnTo>
                    <a:pt x="2913" y="257"/>
                  </a:lnTo>
                  <a:lnTo>
                    <a:pt x="2876" y="247"/>
                  </a:lnTo>
                  <a:lnTo>
                    <a:pt x="2835" y="239"/>
                  </a:lnTo>
                  <a:lnTo>
                    <a:pt x="2792" y="234"/>
                  </a:lnTo>
                  <a:lnTo>
                    <a:pt x="2747" y="229"/>
                  </a:lnTo>
                  <a:lnTo>
                    <a:pt x="2700" y="227"/>
                  </a:lnTo>
                  <a:lnTo>
                    <a:pt x="2650" y="227"/>
                  </a:lnTo>
                  <a:lnTo>
                    <a:pt x="751" y="227"/>
                  </a:lnTo>
                  <a:close/>
                  <a:moveTo>
                    <a:pt x="751" y="0"/>
                  </a:moveTo>
                  <a:lnTo>
                    <a:pt x="2650" y="0"/>
                  </a:lnTo>
                  <a:lnTo>
                    <a:pt x="2695" y="1"/>
                  </a:lnTo>
                  <a:lnTo>
                    <a:pt x="2741" y="2"/>
                  </a:lnTo>
                  <a:lnTo>
                    <a:pt x="2790" y="5"/>
                  </a:lnTo>
                  <a:lnTo>
                    <a:pt x="2839" y="11"/>
                  </a:lnTo>
                  <a:lnTo>
                    <a:pt x="2888" y="18"/>
                  </a:lnTo>
                  <a:lnTo>
                    <a:pt x="2937" y="29"/>
                  </a:lnTo>
                  <a:lnTo>
                    <a:pt x="2987" y="43"/>
                  </a:lnTo>
                  <a:lnTo>
                    <a:pt x="3035" y="60"/>
                  </a:lnTo>
                  <a:lnTo>
                    <a:pt x="3082" y="81"/>
                  </a:lnTo>
                  <a:lnTo>
                    <a:pt x="3127" y="107"/>
                  </a:lnTo>
                  <a:lnTo>
                    <a:pt x="3171" y="138"/>
                  </a:lnTo>
                  <a:lnTo>
                    <a:pt x="3211" y="173"/>
                  </a:lnTo>
                  <a:lnTo>
                    <a:pt x="3247" y="213"/>
                  </a:lnTo>
                  <a:lnTo>
                    <a:pt x="3280" y="256"/>
                  </a:lnTo>
                  <a:lnTo>
                    <a:pt x="3309" y="303"/>
                  </a:lnTo>
                  <a:lnTo>
                    <a:pt x="3333" y="354"/>
                  </a:lnTo>
                  <a:lnTo>
                    <a:pt x="3354" y="409"/>
                  </a:lnTo>
                  <a:lnTo>
                    <a:pt x="3371" y="469"/>
                  </a:lnTo>
                  <a:lnTo>
                    <a:pt x="3385" y="532"/>
                  </a:lnTo>
                  <a:lnTo>
                    <a:pt x="3393" y="600"/>
                  </a:lnTo>
                  <a:lnTo>
                    <a:pt x="3399" y="673"/>
                  </a:lnTo>
                  <a:lnTo>
                    <a:pt x="3401" y="750"/>
                  </a:lnTo>
                  <a:lnTo>
                    <a:pt x="3399" y="808"/>
                  </a:lnTo>
                  <a:lnTo>
                    <a:pt x="3392" y="862"/>
                  </a:lnTo>
                  <a:lnTo>
                    <a:pt x="3383" y="911"/>
                  </a:lnTo>
                  <a:lnTo>
                    <a:pt x="3370" y="957"/>
                  </a:lnTo>
                  <a:lnTo>
                    <a:pt x="3354" y="999"/>
                  </a:lnTo>
                  <a:lnTo>
                    <a:pt x="3336" y="1039"/>
                  </a:lnTo>
                  <a:lnTo>
                    <a:pt x="3315" y="1074"/>
                  </a:lnTo>
                  <a:lnTo>
                    <a:pt x="3292" y="1106"/>
                  </a:lnTo>
                  <a:lnTo>
                    <a:pt x="3269" y="1134"/>
                  </a:lnTo>
                  <a:lnTo>
                    <a:pt x="3244" y="1161"/>
                  </a:lnTo>
                  <a:lnTo>
                    <a:pt x="3219" y="1185"/>
                  </a:lnTo>
                  <a:lnTo>
                    <a:pt x="3192" y="1204"/>
                  </a:lnTo>
                  <a:lnTo>
                    <a:pt x="3166" y="1223"/>
                  </a:lnTo>
                  <a:lnTo>
                    <a:pt x="3140" y="1240"/>
                  </a:lnTo>
                  <a:lnTo>
                    <a:pt x="3095" y="1263"/>
                  </a:lnTo>
                  <a:lnTo>
                    <a:pt x="3050" y="1281"/>
                  </a:lnTo>
                  <a:lnTo>
                    <a:pt x="3003" y="1298"/>
                  </a:lnTo>
                  <a:lnTo>
                    <a:pt x="2957" y="1310"/>
                  </a:lnTo>
                  <a:lnTo>
                    <a:pt x="3001" y="1357"/>
                  </a:lnTo>
                  <a:lnTo>
                    <a:pt x="3042" y="1407"/>
                  </a:lnTo>
                  <a:lnTo>
                    <a:pt x="3078" y="1460"/>
                  </a:lnTo>
                  <a:lnTo>
                    <a:pt x="3110" y="1516"/>
                  </a:lnTo>
                  <a:lnTo>
                    <a:pt x="3138" y="1575"/>
                  </a:lnTo>
                  <a:lnTo>
                    <a:pt x="3161" y="1635"/>
                  </a:lnTo>
                  <a:lnTo>
                    <a:pt x="3180" y="1698"/>
                  </a:lnTo>
                  <a:lnTo>
                    <a:pt x="3193" y="1762"/>
                  </a:lnTo>
                  <a:lnTo>
                    <a:pt x="3201" y="1828"/>
                  </a:lnTo>
                  <a:lnTo>
                    <a:pt x="3204" y="1896"/>
                  </a:lnTo>
                  <a:lnTo>
                    <a:pt x="3204" y="2785"/>
                  </a:lnTo>
                  <a:lnTo>
                    <a:pt x="3201" y="2859"/>
                  </a:lnTo>
                  <a:lnTo>
                    <a:pt x="3191" y="2932"/>
                  </a:lnTo>
                  <a:lnTo>
                    <a:pt x="3175" y="3002"/>
                  </a:lnTo>
                  <a:lnTo>
                    <a:pt x="3153" y="3070"/>
                  </a:lnTo>
                  <a:lnTo>
                    <a:pt x="3125" y="3135"/>
                  </a:lnTo>
                  <a:lnTo>
                    <a:pt x="3092" y="3198"/>
                  </a:lnTo>
                  <a:lnTo>
                    <a:pt x="3054" y="3257"/>
                  </a:lnTo>
                  <a:lnTo>
                    <a:pt x="3011" y="3312"/>
                  </a:lnTo>
                  <a:lnTo>
                    <a:pt x="2963" y="3364"/>
                  </a:lnTo>
                  <a:lnTo>
                    <a:pt x="2912" y="3411"/>
                  </a:lnTo>
                  <a:lnTo>
                    <a:pt x="2857" y="3454"/>
                  </a:lnTo>
                  <a:lnTo>
                    <a:pt x="2798" y="3492"/>
                  </a:lnTo>
                  <a:lnTo>
                    <a:pt x="2735" y="3525"/>
                  </a:lnTo>
                  <a:lnTo>
                    <a:pt x="2670" y="3552"/>
                  </a:lnTo>
                  <a:lnTo>
                    <a:pt x="2602" y="3574"/>
                  </a:lnTo>
                  <a:lnTo>
                    <a:pt x="2531" y="3591"/>
                  </a:lnTo>
                  <a:lnTo>
                    <a:pt x="2459" y="3601"/>
                  </a:lnTo>
                  <a:lnTo>
                    <a:pt x="2384" y="3604"/>
                  </a:lnTo>
                  <a:lnTo>
                    <a:pt x="1017" y="3604"/>
                  </a:lnTo>
                  <a:lnTo>
                    <a:pt x="942" y="3601"/>
                  </a:lnTo>
                  <a:lnTo>
                    <a:pt x="869" y="3591"/>
                  </a:lnTo>
                  <a:lnTo>
                    <a:pt x="799" y="3574"/>
                  </a:lnTo>
                  <a:lnTo>
                    <a:pt x="731" y="3552"/>
                  </a:lnTo>
                  <a:lnTo>
                    <a:pt x="666" y="3525"/>
                  </a:lnTo>
                  <a:lnTo>
                    <a:pt x="603" y="3492"/>
                  </a:lnTo>
                  <a:lnTo>
                    <a:pt x="544" y="3454"/>
                  </a:lnTo>
                  <a:lnTo>
                    <a:pt x="489" y="3411"/>
                  </a:lnTo>
                  <a:lnTo>
                    <a:pt x="437" y="3364"/>
                  </a:lnTo>
                  <a:lnTo>
                    <a:pt x="390" y="3312"/>
                  </a:lnTo>
                  <a:lnTo>
                    <a:pt x="347" y="3257"/>
                  </a:lnTo>
                  <a:lnTo>
                    <a:pt x="309" y="3198"/>
                  </a:lnTo>
                  <a:lnTo>
                    <a:pt x="276" y="3135"/>
                  </a:lnTo>
                  <a:lnTo>
                    <a:pt x="248" y="3070"/>
                  </a:lnTo>
                  <a:lnTo>
                    <a:pt x="226" y="3002"/>
                  </a:lnTo>
                  <a:lnTo>
                    <a:pt x="210" y="2932"/>
                  </a:lnTo>
                  <a:lnTo>
                    <a:pt x="200" y="2859"/>
                  </a:lnTo>
                  <a:lnTo>
                    <a:pt x="197" y="2785"/>
                  </a:lnTo>
                  <a:lnTo>
                    <a:pt x="197" y="1896"/>
                  </a:lnTo>
                  <a:lnTo>
                    <a:pt x="200" y="1828"/>
                  </a:lnTo>
                  <a:lnTo>
                    <a:pt x="208" y="1762"/>
                  </a:lnTo>
                  <a:lnTo>
                    <a:pt x="221" y="1698"/>
                  </a:lnTo>
                  <a:lnTo>
                    <a:pt x="240" y="1635"/>
                  </a:lnTo>
                  <a:lnTo>
                    <a:pt x="263" y="1575"/>
                  </a:lnTo>
                  <a:lnTo>
                    <a:pt x="290" y="1516"/>
                  </a:lnTo>
                  <a:lnTo>
                    <a:pt x="322" y="1460"/>
                  </a:lnTo>
                  <a:lnTo>
                    <a:pt x="358" y="1407"/>
                  </a:lnTo>
                  <a:lnTo>
                    <a:pt x="399" y="1357"/>
                  </a:lnTo>
                  <a:lnTo>
                    <a:pt x="444" y="1310"/>
                  </a:lnTo>
                  <a:lnTo>
                    <a:pt x="397" y="1298"/>
                  </a:lnTo>
                  <a:lnTo>
                    <a:pt x="351" y="1281"/>
                  </a:lnTo>
                  <a:lnTo>
                    <a:pt x="305" y="1263"/>
                  </a:lnTo>
                  <a:lnTo>
                    <a:pt x="260" y="1240"/>
                  </a:lnTo>
                  <a:lnTo>
                    <a:pt x="235" y="1223"/>
                  </a:lnTo>
                  <a:lnTo>
                    <a:pt x="209" y="1204"/>
                  </a:lnTo>
                  <a:lnTo>
                    <a:pt x="182" y="1185"/>
                  </a:lnTo>
                  <a:lnTo>
                    <a:pt x="157" y="1161"/>
                  </a:lnTo>
                  <a:lnTo>
                    <a:pt x="132" y="1134"/>
                  </a:lnTo>
                  <a:lnTo>
                    <a:pt x="109" y="1106"/>
                  </a:lnTo>
                  <a:lnTo>
                    <a:pt x="86" y="1074"/>
                  </a:lnTo>
                  <a:lnTo>
                    <a:pt x="65" y="1039"/>
                  </a:lnTo>
                  <a:lnTo>
                    <a:pt x="47" y="999"/>
                  </a:lnTo>
                  <a:lnTo>
                    <a:pt x="31" y="957"/>
                  </a:lnTo>
                  <a:lnTo>
                    <a:pt x="17" y="911"/>
                  </a:lnTo>
                  <a:lnTo>
                    <a:pt x="9" y="862"/>
                  </a:lnTo>
                  <a:lnTo>
                    <a:pt x="2" y="808"/>
                  </a:lnTo>
                  <a:lnTo>
                    <a:pt x="0" y="750"/>
                  </a:lnTo>
                  <a:lnTo>
                    <a:pt x="2" y="673"/>
                  </a:lnTo>
                  <a:lnTo>
                    <a:pt x="8" y="600"/>
                  </a:lnTo>
                  <a:lnTo>
                    <a:pt x="16" y="532"/>
                  </a:lnTo>
                  <a:lnTo>
                    <a:pt x="30" y="469"/>
                  </a:lnTo>
                  <a:lnTo>
                    <a:pt x="47" y="409"/>
                  </a:lnTo>
                  <a:lnTo>
                    <a:pt x="68" y="354"/>
                  </a:lnTo>
                  <a:lnTo>
                    <a:pt x="92" y="303"/>
                  </a:lnTo>
                  <a:lnTo>
                    <a:pt x="121" y="256"/>
                  </a:lnTo>
                  <a:lnTo>
                    <a:pt x="154" y="213"/>
                  </a:lnTo>
                  <a:lnTo>
                    <a:pt x="190" y="173"/>
                  </a:lnTo>
                  <a:lnTo>
                    <a:pt x="230" y="138"/>
                  </a:lnTo>
                  <a:lnTo>
                    <a:pt x="274" y="107"/>
                  </a:lnTo>
                  <a:lnTo>
                    <a:pt x="319" y="81"/>
                  </a:lnTo>
                  <a:lnTo>
                    <a:pt x="366" y="60"/>
                  </a:lnTo>
                  <a:lnTo>
                    <a:pt x="414" y="43"/>
                  </a:lnTo>
                  <a:lnTo>
                    <a:pt x="464" y="29"/>
                  </a:lnTo>
                  <a:lnTo>
                    <a:pt x="513" y="18"/>
                  </a:lnTo>
                  <a:lnTo>
                    <a:pt x="562" y="11"/>
                  </a:lnTo>
                  <a:lnTo>
                    <a:pt x="611" y="5"/>
                  </a:lnTo>
                  <a:lnTo>
                    <a:pt x="659" y="2"/>
                  </a:lnTo>
                  <a:lnTo>
                    <a:pt x="706" y="1"/>
                  </a:lnTo>
                  <a:lnTo>
                    <a:pt x="7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41" name="Freeform 20"/>
            <p:cNvSpPr>
              <a:spLocks noEditPoints="1"/>
            </p:cNvSpPr>
            <p:nvPr/>
          </p:nvSpPr>
          <p:spPr bwMode="auto">
            <a:xfrm>
              <a:off x="-2215" y="2493"/>
              <a:ext cx="185" cy="186"/>
            </a:xfrm>
            <a:custGeom>
              <a:avLst/>
              <a:gdLst>
                <a:gd name="T0" fmla="*/ 682 w 1484"/>
                <a:gd name="T1" fmla="*/ 229 h 1482"/>
                <a:gd name="T2" fmla="*/ 569 w 1484"/>
                <a:gd name="T3" fmla="*/ 256 h 1482"/>
                <a:gd name="T4" fmla="*/ 467 w 1484"/>
                <a:gd name="T5" fmla="*/ 306 h 1482"/>
                <a:gd name="T6" fmla="*/ 379 w 1484"/>
                <a:gd name="T7" fmla="*/ 376 h 1482"/>
                <a:gd name="T8" fmla="*/ 307 w 1484"/>
                <a:gd name="T9" fmla="*/ 465 h 1482"/>
                <a:gd name="T10" fmla="*/ 257 w 1484"/>
                <a:gd name="T11" fmla="*/ 568 h 1482"/>
                <a:gd name="T12" fmla="*/ 230 w 1484"/>
                <a:gd name="T13" fmla="*/ 681 h 1482"/>
                <a:gd name="T14" fmla="*/ 230 w 1484"/>
                <a:gd name="T15" fmla="*/ 800 h 1482"/>
                <a:gd name="T16" fmla="*/ 257 w 1484"/>
                <a:gd name="T17" fmla="*/ 915 h 1482"/>
                <a:gd name="T18" fmla="*/ 307 w 1484"/>
                <a:gd name="T19" fmla="*/ 1017 h 1482"/>
                <a:gd name="T20" fmla="*/ 379 w 1484"/>
                <a:gd name="T21" fmla="*/ 1105 h 1482"/>
                <a:gd name="T22" fmla="*/ 467 w 1484"/>
                <a:gd name="T23" fmla="*/ 1175 h 1482"/>
                <a:gd name="T24" fmla="*/ 569 w 1484"/>
                <a:gd name="T25" fmla="*/ 1225 h 1482"/>
                <a:gd name="T26" fmla="*/ 682 w 1484"/>
                <a:gd name="T27" fmla="*/ 1252 h 1482"/>
                <a:gd name="T28" fmla="*/ 803 w 1484"/>
                <a:gd name="T29" fmla="*/ 1252 h 1482"/>
                <a:gd name="T30" fmla="*/ 916 w 1484"/>
                <a:gd name="T31" fmla="*/ 1225 h 1482"/>
                <a:gd name="T32" fmla="*/ 1018 w 1484"/>
                <a:gd name="T33" fmla="*/ 1175 h 1482"/>
                <a:gd name="T34" fmla="*/ 1106 w 1484"/>
                <a:gd name="T35" fmla="*/ 1105 h 1482"/>
                <a:gd name="T36" fmla="*/ 1178 w 1484"/>
                <a:gd name="T37" fmla="*/ 1017 h 1482"/>
                <a:gd name="T38" fmla="*/ 1228 w 1484"/>
                <a:gd name="T39" fmla="*/ 915 h 1482"/>
                <a:gd name="T40" fmla="*/ 1255 w 1484"/>
                <a:gd name="T41" fmla="*/ 800 h 1482"/>
                <a:gd name="T42" fmla="*/ 1255 w 1484"/>
                <a:gd name="T43" fmla="*/ 681 h 1482"/>
                <a:gd name="T44" fmla="*/ 1228 w 1484"/>
                <a:gd name="T45" fmla="*/ 568 h 1482"/>
                <a:gd name="T46" fmla="*/ 1178 w 1484"/>
                <a:gd name="T47" fmla="*/ 465 h 1482"/>
                <a:gd name="T48" fmla="*/ 1106 w 1484"/>
                <a:gd name="T49" fmla="*/ 376 h 1482"/>
                <a:gd name="T50" fmla="*/ 1018 w 1484"/>
                <a:gd name="T51" fmla="*/ 306 h 1482"/>
                <a:gd name="T52" fmla="*/ 916 w 1484"/>
                <a:gd name="T53" fmla="*/ 256 h 1482"/>
                <a:gd name="T54" fmla="*/ 803 w 1484"/>
                <a:gd name="T55" fmla="*/ 229 h 1482"/>
                <a:gd name="T56" fmla="*/ 742 w 1484"/>
                <a:gd name="T57" fmla="*/ 0 h 1482"/>
                <a:gd name="T58" fmla="*/ 883 w 1484"/>
                <a:gd name="T59" fmla="*/ 13 h 1482"/>
                <a:gd name="T60" fmla="*/ 1015 w 1484"/>
                <a:gd name="T61" fmla="*/ 51 h 1482"/>
                <a:gd name="T62" fmla="*/ 1136 w 1484"/>
                <a:gd name="T63" fmla="*/ 112 h 1482"/>
                <a:gd name="T64" fmla="*/ 1243 w 1484"/>
                <a:gd name="T65" fmla="*/ 193 h 1482"/>
                <a:gd name="T66" fmla="*/ 1333 w 1484"/>
                <a:gd name="T67" fmla="*/ 292 h 1482"/>
                <a:gd name="T68" fmla="*/ 1404 w 1484"/>
                <a:gd name="T69" fmla="*/ 406 h 1482"/>
                <a:gd name="T70" fmla="*/ 1455 w 1484"/>
                <a:gd name="T71" fmla="*/ 532 h 1482"/>
                <a:gd name="T72" fmla="*/ 1481 w 1484"/>
                <a:gd name="T73" fmla="*/ 670 h 1482"/>
                <a:gd name="T74" fmla="*/ 1481 w 1484"/>
                <a:gd name="T75" fmla="*/ 812 h 1482"/>
                <a:gd name="T76" fmla="*/ 1455 w 1484"/>
                <a:gd name="T77" fmla="*/ 949 h 1482"/>
                <a:gd name="T78" fmla="*/ 1404 w 1484"/>
                <a:gd name="T79" fmla="*/ 1075 h 1482"/>
                <a:gd name="T80" fmla="*/ 1333 w 1484"/>
                <a:gd name="T81" fmla="*/ 1189 h 1482"/>
                <a:gd name="T82" fmla="*/ 1243 w 1484"/>
                <a:gd name="T83" fmla="*/ 1288 h 1482"/>
                <a:gd name="T84" fmla="*/ 1136 w 1484"/>
                <a:gd name="T85" fmla="*/ 1369 h 1482"/>
                <a:gd name="T86" fmla="*/ 1015 w 1484"/>
                <a:gd name="T87" fmla="*/ 1431 h 1482"/>
                <a:gd name="T88" fmla="*/ 883 w 1484"/>
                <a:gd name="T89" fmla="*/ 1469 h 1482"/>
                <a:gd name="T90" fmla="*/ 742 w 1484"/>
                <a:gd name="T91" fmla="*/ 1482 h 1482"/>
                <a:gd name="T92" fmla="*/ 602 w 1484"/>
                <a:gd name="T93" fmla="*/ 1469 h 1482"/>
                <a:gd name="T94" fmla="*/ 470 w 1484"/>
                <a:gd name="T95" fmla="*/ 1431 h 1482"/>
                <a:gd name="T96" fmla="*/ 349 w 1484"/>
                <a:gd name="T97" fmla="*/ 1369 h 1482"/>
                <a:gd name="T98" fmla="*/ 242 w 1484"/>
                <a:gd name="T99" fmla="*/ 1288 h 1482"/>
                <a:gd name="T100" fmla="*/ 152 w 1484"/>
                <a:gd name="T101" fmla="*/ 1189 h 1482"/>
                <a:gd name="T102" fmla="*/ 81 w 1484"/>
                <a:gd name="T103" fmla="*/ 1075 h 1482"/>
                <a:gd name="T104" fmla="*/ 30 w 1484"/>
                <a:gd name="T105" fmla="*/ 949 h 1482"/>
                <a:gd name="T106" fmla="*/ 4 w 1484"/>
                <a:gd name="T107" fmla="*/ 812 h 1482"/>
                <a:gd name="T108" fmla="*/ 4 w 1484"/>
                <a:gd name="T109" fmla="*/ 670 h 1482"/>
                <a:gd name="T110" fmla="*/ 30 w 1484"/>
                <a:gd name="T111" fmla="*/ 532 h 1482"/>
                <a:gd name="T112" fmla="*/ 81 w 1484"/>
                <a:gd name="T113" fmla="*/ 406 h 1482"/>
                <a:gd name="T114" fmla="*/ 152 w 1484"/>
                <a:gd name="T115" fmla="*/ 292 h 1482"/>
                <a:gd name="T116" fmla="*/ 242 w 1484"/>
                <a:gd name="T117" fmla="*/ 193 h 1482"/>
                <a:gd name="T118" fmla="*/ 349 w 1484"/>
                <a:gd name="T119" fmla="*/ 112 h 1482"/>
                <a:gd name="T120" fmla="*/ 470 w 1484"/>
                <a:gd name="T121" fmla="*/ 51 h 1482"/>
                <a:gd name="T122" fmla="*/ 602 w 1484"/>
                <a:gd name="T123" fmla="*/ 13 h 1482"/>
                <a:gd name="T124" fmla="*/ 742 w 1484"/>
                <a:gd name="T125" fmla="*/ 0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84" h="1482">
                  <a:moveTo>
                    <a:pt x="742" y="226"/>
                  </a:moveTo>
                  <a:lnTo>
                    <a:pt x="682" y="229"/>
                  </a:lnTo>
                  <a:lnTo>
                    <a:pt x="625" y="239"/>
                  </a:lnTo>
                  <a:lnTo>
                    <a:pt x="569" y="256"/>
                  </a:lnTo>
                  <a:lnTo>
                    <a:pt x="516" y="279"/>
                  </a:lnTo>
                  <a:lnTo>
                    <a:pt x="467" y="306"/>
                  </a:lnTo>
                  <a:lnTo>
                    <a:pt x="420" y="339"/>
                  </a:lnTo>
                  <a:lnTo>
                    <a:pt x="379" y="376"/>
                  </a:lnTo>
                  <a:lnTo>
                    <a:pt x="340" y="419"/>
                  </a:lnTo>
                  <a:lnTo>
                    <a:pt x="307" y="465"/>
                  </a:lnTo>
                  <a:lnTo>
                    <a:pt x="280" y="515"/>
                  </a:lnTo>
                  <a:lnTo>
                    <a:pt x="257" y="568"/>
                  </a:lnTo>
                  <a:lnTo>
                    <a:pt x="241" y="622"/>
                  </a:lnTo>
                  <a:lnTo>
                    <a:pt x="230" y="681"/>
                  </a:lnTo>
                  <a:lnTo>
                    <a:pt x="227" y="741"/>
                  </a:lnTo>
                  <a:lnTo>
                    <a:pt x="230" y="800"/>
                  </a:lnTo>
                  <a:lnTo>
                    <a:pt x="241" y="859"/>
                  </a:lnTo>
                  <a:lnTo>
                    <a:pt x="257" y="915"/>
                  </a:lnTo>
                  <a:lnTo>
                    <a:pt x="280" y="967"/>
                  </a:lnTo>
                  <a:lnTo>
                    <a:pt x="307" y="1017"/>
                  </a:lnTo>
                  <a:lnTo>
                    <a:pt x="340" y="1063"/>
                  </a:lnTo>
                  <a:lnTo>
                    <a:pt x="379" y="1105"/>
                  </a:lnTo>
                  <a:lnTo>
                    <a:pt x="420" y="1142"/>
                  </a:lnTo>
                  <a:lnTo>
                    <a:pt x="467" y="1175"/>
                  </a:lnTo>
                  <a:lnTo>
                    <a:pt x="516" y="1203"/>
                  </a:lnTo>
                  <a:lnTo>
                    <a:pt x="569" y="1225"/>
                  </a:lnTo>
                  <a:lnTo>
                    <a:pt x="625" y="1242"/>
                  </a:lnTo>
                  <a:lnTo>
                    <a:pt x="682" y="1252"/>
                  </a:lnTo>
                  <a:lnTo>
                    <a:pt x="742" y="1256"/>
                  </a:lnTo>
                  <a:lnTo>
                    <a:pt x="803" y="1252"/>
                  </a:lnTo>
                  <a:lnTo>
                    <a:pt x="860" y="1242"/>
                  </a:lnTo>
                  <a:lnTo>
                    <a:pt x="916" y="1225"/>
                  </a:lnTo>
                  <a:lnTo>
                    <a:pt x="969" y="1203"/>
                  </a:lnTo>
                  <a:lnTo>
                    <a:pt x="1018" y="1175"/>
                  </a:lnTo>
                  <a:lnTo>
                    <a:pt x="1065" y="1142"/>
                  </a:lnTo>
                  <a:lnTo>
                    <a:pt x="1106" y="1105"/>
                  </a:lnTo>
                  <a:lnTo>
                    <a:pt x="1145" y="1063"/>
                  </a:lnTo>
                  <a:lnTo>
                    <a:pt x="1178" y="1017"/>
                  </a:lnTo>
                  <a:lnTo>
                    <a:pt x="1205" y="967"/>
                  </a:lnTo>
                  <a:lnTo>
                    <a:pt x="1228" y="915"/>
                  </a:lnTo>
                  <a:lnTo>
                    <a:pt x="1244" y="859"/>
                  </a:lnTo>
                  <a:lnTo>
                    <a:pt x="1255" y="800"/>
                  </a:lnTo>
                  <a:lnTo>
                    <a:pt x="1258" y="741"/>
                  </a:lnTo>
                  <a:lnTo>
                    <a:pt x="1255" y="681"/>
                  </a:lnTo>
                  <a:lnTo>
                    <a:pt x="1244" y="622"/>
                  </a:lnTo>
                  <a:lnTo>
                    <a:pt x="1228" y="568"/>
                  </a:lnTo>
                  <a:lnTo>
                    <a:pt x="1205" y="515"/>
                  </a:lnTo>
                  <a:lnTo>
                    <a:pt x="1178" y="465"/>
                  </a:lnTo>
                  <a:lnTo>
                    <a:pt x="1145" y="419"/>
                  </a:lnTo>
                  <a:lnTo>
                    <a:pt x="1106" y="376"/>
                  </a:lnTo>
                  <a:lnTo>
                    <a:pt x="1065" y="339"/>
                  </a:lnTo>
                  <a:lnTo>
                    <a:pt x="1018" y="306"/>
                  </a:lnTo>
                  <a:lnTo>
                    <a:pt x="969" y="279"/>
                  </a:lnTo>
                  <a:lnTo>
                    <a:pt x="916" y="256"/>
                  </a:lnTo>
                  <a:lnTo>
                    <a:pt x="860" y="239"/>
                  </a:lnTo>
                  <a:lnTo>
                    <a:pt x="803" y="229"/>
                  </a:lnTo>
                  <a:lnTo>
                    <a:pt x="742" y="226"/>
                  </a:lnTo>
                  <a:close/>
                  <a:moveTo>
                    <a:pt x="742" y="0"/>
                  </a:moveTo>
                  <a:lnTo>
                    <a:pt x="814" y="3"/>
                  </a:lnTo>
                  <a:lnTo>
                    <a:pt x="883" y="13"/>
                  </a:lnTo>
                  <a:lnTo>
                    <a:pt x="950" y="29"/>
                  </a:lnTo>
                  <a:lnTo>
                    <a:pt x="1015" y="51"/>
                  </a:lnTo>
                  <a:lnTo>
                    <a:pt x="1078" y="79"/>
                  </a:lnTo>
                  <a:lnTo>
                    <a:pt x="1136" y="112"/>
                  </a:lnTo>
                  <a:lnTo>
                    <a:pt x="1191" y="150"/>
                  </a:lnTo>
                  <a:lnTo>
                    <a:pt x="1243" y="193"/>
                  </a:lnTo>
                  <a:lnTo>
                    <a:pt x="1290" y="241"/>
                  </a:lnTo>
                  <a:lnTo>
                    <a:pt x="1333" y="292"/>
                  </a:lnTo>
                  <a:lnTo>
                    <a:pt x="1371" y="348"/>
                  </a:lnTo>
                  <a:lnTo>
                    <a:pt x="1404" y="406"/>
                  </a:lnTo>
                  <a:lnTo>
                    <a:pt x="1433" y="468"/>
                  </a:lnTo>
                  <a:lnTo>
                    <a:pt x="1455" y="532"/>
                  </a:lnTo>
                  <a:lnTo>
                    <a:pt x="1471" y="601"/>
                  </a:lnTo>
                  <a:lnTo>
                    <a:pt x="1481" y="670"/>
                  </a:lnTo>
                  <a:lnTo>
                    <a:pt x="1484" y="741"/>
                  </a:lnTo>
                  <a:lnTo>
                    <a:pt x="1481" y="812"/>
                  </a:lnTo>
                  <a:lnTo>
                    <a:pt x="1471" y="882"/>
                  </a:lnTo>
                  <a:lnTo>
                    <a:pt x="1455" y="949"/>
                  </a:lnTo>
                  <a:lnTo>
                    <a:pt x="1433" y="1013"/>
                  </a:lnTo>
                  <a:lnTo>
                    <a:pt x="1404" y="1075"/>
                  </a:lnTo>
                  <a:lnTo>
                    <a:pt x="1371" y="1134"/>
                  </a:lnTo>
                  <a:lnTo>
                    <a:pt x="1333" y="1189"/>
                  </a:lnTo>
                  <a:lnTo>
                    <a:pt x="1290" y="1241"/>
                  </a:lnTo>
                  <a:lnTo>
                    <a:pt x="1243" y="1288"/>
                  </a:lnTo>
                  <a:lnTo>
                    <a:pt x="1191" y="1331"/>
                  </a:lnTo>
                  <a:lnTo>
                    <a:pt x="1136" y="1369"/>
                  </a:lnTo>
                  <a:lnTo>
                    <a:pt x="1078" y="1402"/>
                  </a:lnTo>
                  <a:lnTo>
                    <a:pt x="1015" y="1431"/>
                  </a:lnTo>
                  <a:lnTo>
                    <a:pt x="950" y="1453"/>
                  </a:lnTo>
                  <a:lnTo>
                    <a:pt x="883" y="1469"/>
                  </a:lnTo>
                  <a:lnTo>
                    <a:pt x="814" y="1479"/>
                  </a:lnTo>
                  <a:lnTo>
                    <a:pt x="742" y="1482"/>
                  </a:lnTo>
                  <a:lnTo>
                    <a:pt x="671" y="1479"/>
                  </a:lnTo>
                  <a:lnTo>
                    <a:pt x="602" y="1469"/>
                  </a:lnTo>
                  <a:lnTo>
                    <a:pt x="535" y="1453"/>
                  </a:lnTo>
                  <a:lnTo>
                    <a:pt x="470" y="1431"/>
                  </a:lnTo>
                  <a:lnTo>
                    <a:pt x="407" y="1402"/>
                  </a:lnTo>
                  <a:lnTo>
                    <a:pt x="349" y="1369"/>
                  </a:lnTo>
                  <a:lnTo>
                    <a:pt x="294" y="1331"/>
                  </a:lnTo>
                  <a:lnTo>
                    <a:pt x="242" y="1288"/>
                  </a:lnTo>
                  <a:lnTo>
                    <a:pt x="195" y="1241"/>
                  </a:lnTo>
                  <a:lnTo>
                    <a:pt x="152" y="1189"/>
                  </a:lnTo>
                  <a:lnTo>
                    <a:pt x="114" y="1134"/>
                  </a:lnTo>
                  <a:lnTo>
                    <a:pt x="81" y="1075"/>
                  </a:lnTo>
                  <a:lnTo>
                    <a:pt x="52" y="1013"/>
                  </a:lnTo>
                  <a:lnTo>
                    <a:pt x="30" y="949"/>
                  </a:lnTo>
                  <a:lnTo>
                    <a:pt x="14" y="882"/>
                  </a:lnTo>
                  <a:lnTo>
                    <a:pt x="4" y="812"/>
                  </a:lnTo>
                  <a:lnTo>
                    <a:pt x="0" y="741"/>
                  </a:lnTo>
                  <a:lnTo>
                    <a:pt x="4" y="670"/>
                  </a:lnTo>
                  <a:lnTo>
                    <a:pt x="14" y="601"/>
                  </a:lnTo>
                  <a:lnTo>
                    <a:pt x="30" y="532"/>
                  </a:lnTo>
                  <a:lnTo>
                    <a:pt x="52" y="468"/>
                  </a:lnTo>
                  <a:lnTo>
                    <a:pt x="81" y="406"/>
                  </a:lnTo>
                  <a:lnTo>
                    <a:pt x="114" y="348"/>
                  </a:lnTo>
                  <a:lnTo>
                    <a:pt x="152" y="292"/>
                  </a:lnTo>
                  <a:lnTo>
                    <a:pt x="195" y="241"/>
                  </a:lnTo>
                  <a:lnTo>
                    <a:pt x="242" y="193"/>
                  </a:lnTo>
                  <a:lnTo>
                    <a:pt x="294" y="150"/>
                  </a:lnTo>
                  <a:lnTo>
                    <a:pt x="349" y="112"/>
                  </a:lnTo>
                  <a:lnTo>
                    <a:pt x="407" y="79"/>
                  </a:lnTo>
                  <a:lnTo>
                    <a:pt x="470" y="51"/>
                  </a:lnTo>
                  <a:lnTo>
                    <a:pt x="535" y="29"/>
                  </a:lnTo>
                  <a:lnTo>
                    <a:pt x="602" y="13"/>
                  </a:lnTo>
                  <a:lnTo>
                    <a:pt x="671" y="3"/>
                  </a:lnTo>
                  <a:lnTo>
                    <a:pt x="7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</p:grpSp>
      <p:sp>
        <p:nvSpPr>
          <p:cNvPr id="42" name="Freeform 25"/>
          <p:cNvSpPr>
            <a:spLocks noChangeAspect="1"/>
          </p:cNvSpPr>
          <p:nvPr/>
        </p:nvSpPr>
        <p:spPr bwMode="auto">
          <a:xfrm>
            <a:off x="3313730" y="5638832"/>
            <a:ext cx="338892" cy="354765"/>
          </a:xfrm>
          <a:custGeom>
            <a:avLst/>
            <a:gdLst>
              <a:gd name="T0" fmla="*/ 2731 w 3418"/>
              <a:gd name="T1" fmla="*/ 17 h 3576"/>
              <a:gd name="T2" fmla="*/ 2953 w 3418"/>
              <a:gd name="T3" fmla="*/ 112 h 3576"/>
              <a:gd name="T4" fmla="*/ 3125 w 3418"/>
              <a:gd name="T5" fmla="*/ 282 h 3576"/>
              <a:gd name="T6" fmla="*/ 3221 w 3418"/>
              <a:gd name="T7" fmla="*/ 487 h 3576"/>
              <a:gd name="T8" fmla="*/ 3241 w 3418"/>
              <a:gd name="T9" fmla="*/ 716 h 3576"/>
              <a:gd name="T10" fmla="*/ 3183 w 3418"/>
              <a:gd name="T11" fmla="*/ 936 h 3576"/>
              <a:gd name="T12" fmla="*/ 3051 w 3418"/>
              <a:gd name="T13" fmla="*/ 1123 h 3576"/>
              <a:gd name="T14" fmla="*/ 1245 w 3418"/>
              <a:gd name="T15" fmla="*/ 2905 h 3576"/>
              <a:gd name="T16" fmla="*/ 1078 w 3418"/>
              <a:gd name="T17" fmla="*/ 2955 h 3576"/>
              <a:gd name="T18" fmla="*/ 906 w 3418"/>
              <a:gd name="T19" fmla="*/ 2924 h 3576"/>
              <a:gd name="T20" fmla="*/ 790 w 3418"/>
              <a:gd name="T21" fmla="*/ 2844 h 3576"/>
              <a:gd name="T22" fmla="*/ 703 w 3418"/>
              <a:gd name="T23" fmla="*/ 2705 h 3576"/>
              <a:gd name="T24" fmla="*/ 685 w 3418"/>
              <a:gd name="T25" fmla="*/ 2540 h 3576"/>
              <a:gd name="T26" fmla="*/ 739 w 3418"/>
              <a:gd name="T27" fmla="*/ 2385 h 3576"/>
              <a:gd name="T28" fmla="*/ 1695 w 3418"/>
              <a:gd name="T29" fmla="*/ 1421 h 3576"/>
              <a:gd name="T30" fmla="*/ 1771 w 3418"/>
              <a:gd name="T31" fmla="*/ 1413 h 3576"/>
              <a:gd name="T32" fmla="*/ 1826 w 3418"/>
              <a:gd name="T33" fmla="*/ 1468 h 3576"/>
              <a:gd name="T34" fmla="*/ 1818 w 3418"/>
              <a:gd name="T35" fmla="*/ 1542 h 3576"/>
              <a:gd name="T36" fmla="*/ 881 w 3418"/>
              <a:gd name="T37" fmla="*/ 2494 h 3576"/>
              <a:gd name="T38" fmla="*/ 862 w 3418"/>
              <a:gd name="T39" fmla="*/ 2613 h 3576"/>
              <a:gd name="T40" fmla="*/ 917 w 3418"/>
              <a:gd name="T41" fmla="*/ 2719 h 3576"/>
              <a:gd name="T42" fmla="*/ 998 w 3418"/>
              <a:gd name="T43" fmla="*/ 2770 h 3576"/>
              <a:gd name="T44" fmla="*/ 1116 w 3418"/>
              <a:gd name="T45" fmla="*/ 2770 h 3576"/>
              <a:gd name="T46" fmla="*/ 2925 w 3418"/>
              <a:gd name="T47" fmla="*/ 998 h 3576"/>
              <a:gd name="T48" fmla="*/ 3040 w 3418"/>
              <a:gd name="T49" fmla="*/ 817 h 3576"/>
              <a:gd name="T50" fmla="*/ 3064 w 3418"/>
              <a:gd name="T51" fmla="*/ 603 h 3576"/>
              <a:gd name="T52" fmla="*/ 2993 w 3418"/>
              <a:gd name="T53" fmla="*/ 403 h 3576"/>
              <a:gd name="T54" fmla="*/ 2844 w 3418"/>
              <a:gd name="T55" fmla="*/ 253 h 3576"/>
              <a:gd name="T56" fmla="*/ 2658 w 3418"/>
              <a:gd name="T57" fmla="*/ 183 h 3576"/>
              <a:gd name="T58" fmla="*/ 2462 w 3418"/>
              <a:gd name="T59" fmla="*/ 193 h 3576"/>
              <a:gd name="T60" fmla="*/ 2282 w 3418"/>
              <a:gd name="T61" fmla="*/ 283 h 3576"/>
              <a:gd name="T62" fmla="*/ 306 w 3418"/>
              <a:gd name="T63" fmla="*/ 2266 h 3576"/>
              <a:gd name="T64" fmla="*/ 201 w 3418"/>
              <a:gd name="T65" fmla="*/ 2493 h 3576"/>
              <a:gd name="T66" fmla="*/ 180 w 3418"/>
              <a:gd name="T67" fmla="*/ 2738 h 3576"/>
              <a:gd name="T68" fmla="*/ 243 w 3418"/>
              <a:gd name="T69" fmla="*/ 2978 h 3576"/>
              <a:gd name="T70" fmla="*/ 390 w 3418"/>
              <a:gd name="T71" fmla="*/ 3187 h 3576"/>
              <a:gd name="T72" fmla="*/ 600 w 3418"/>
              <a:gd name="T73" fmla="*/ 3333 h 3576"/>
              <a:gd name="T74" fmla="*/ 840 w 3418"/>
              <a:gd name="T75" fmla="*/ 3396 h 3576"/>
              <a:gd name="T76" fmla="*/ 1085 w 3418"/>
              <a:gd name="T77" fmla="*/ 3375 h 3576"/>
              <a:gd name="T78" fmla="*/ 1313 w 3418"/>
              <a:gd name="T79" fmla="*/ 3271 h 3576"/>
              <a:gd name="T80" fmla="*/ 3283 w 3418"/>
              <a:gd name="T81" fmla="*/ 1326 h 3576"/>
              <a:gd name="T82" fmla="*/ 3359 w 3418"/>
              <a:gd name="T83" fmla="*/ 1318 h 3576"/>
              <a:gd name="T84" fmla="*/ 3414 w 3418"/>
              <a:gd name="T85" fmla="*/ 1373 h 3576"/>
              <a:gd name="T86" fmla="*/ 3405 w 3418"/>
              <a:gd name="T87" fmla="*/ 1448 h 3576"/>
              <a:gd name="T88" fmla="*/ 1428 w 3418"/>
              <a:gd name="T89" fmla="*/ 3407 h 3576"/>
              <a:gd name="T90" fmla="*/ 1175 w 3418"/>
              <a:gd name="T91" fmla="*/ 3533 h 3576"/>
              <a:gd name="T92" fmla="*/ 902 w 3418"/>
              <a:gd name="T93" fmla="*/ 3576 h 3576"/>
              <a:gd name="T94" fmla="*/ 629 w 3418"/>
              <a:gd name="T95" fmla="*/ 3533 h 3576"/>
              <a:gd name="T96" fmla="*/ 375 w 3418"/>
              <a:gd name="T97" fmla="*/ 3407 h 3576"/>
              <a:gd name="T98" fmla="*/ 169 w 3418"/>
              <a:gd name="T99" fmla="*/ 3202 h 3576"/>
              <a:gd name="T100" fmla="*/ 43 w 3418"/>
              <a:gd name="T101" fmla="*/ 2950 h 3576"/>
              <a:gd name="T102" fmla="*/ 0 w 3418"/>
              <a:gd name="T103" fmla="*/ 2677 h 3576"/>
              <a:gd name="T104" fmla="*/ 24 w 3418"/>
              <a:gd name="T105" fmla="*/ 2471 h 3576"/>
              <a:gd name="T106" fmla="*/ 130 w 3418"/>
              <a:gd name="T107" fmla="*/ 2212 h 3576"/>
              <a:gd name="T108" fmla="*/ 2118 w 3418"/>
              <a:gd name="T109" fmla="*/ 193 h 3576"/>
              <a:gd name="T110" fmla="*/ 2322 w 3418"/>
              <a:gd name="T111" fmla="*/ 54 h 3576"/>
              <a:gd name="T112" fmla="*/ 2554 w 3418"/>
              <a:gd name="T113" fmla="*/ 0 h 3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18" h="3576">
                <a:moveTo>
                  <a:pt x="2554" y="0"/>
                </a:moveTo>
                <a:lnTo>
                  <a:pt x="2614" y="0"/>
                </a:lnTo>
                <a:lnTo>
                  <a:pt x="2673" y="6"/>
                </a:lnTo>
                <a:lnTo>
                  <a:pt x="2731" y="17"/>
                </a:lnTo>
                <a:lnTo>
                  <a:pt x="2790" y="32"/>
                </a:lnTo>
                <a:lnTo>
                  <a:pt x="2846" y="54"/>
                </a:lnTo>
                <a:lnTo>
                  <a:pt x="2900" y="81"/>
                </a:lnTo>
                <a:lnTo>
                  <a:pt x="2953" y="112"/>
                </a:lnTo>
                <a:lnTo>
                  <a:pt x="3002" y="150"/>
                </a:lnTo>
                <a:lnTo>
                  <a:pt x="3050" y="193"/>
                </a:lnTo>
                <a:lnTo>
                  <a:pt x="3089" y="235"/>
                </a:lnTo>
                <a:lnTo>
                  <a:pt x="3125" y="282"/>
                </a:lnTo>
                <a:lnTo>
                  <a:pt x="3155" y="330"/>
                </a:lnTo>
                <a:lnTo>
                  <a:pt x="3183" y="380"/>
                </a:lnTo>
                <a:lnTo>
                  <a:pt x="3204" y="433"/>
                </a:lnTo>
                <a:lnTo>
                  <a:pt x="3221" y="487"/>
                </a:lnTo>
                <a:lnTo>
                  <a:pt x="3233" y="543"/>
                </a:lnTo>
                <a:lnTo>
                  <a:pt x="3241" y="600"/>
                </a:lnTo>
                <a:lnTo>
                  <a:pt x="3243" y="658"/>
                </a:lnTo>
                <a:lnTo>
                  <a:pt x="3241" y="716"/>
                </a:lnTo>
                <a:lnTo>
                  <a:pt x="3233" y="774"/>
                </a:lnTo>
                <a:lnTo>
                  <a:pt x="3221" y="830"/>
                </a:lnTo>
                <a:lnTo>
                  <a:pt x="3205" y="883"/>
                </a:lnTo>
                <a:lnTo>
                  <a:pt x="3183" y="936"/>
                </a:lnTo>
                <a:lnTo>
                  <a:pt x="3156" y="987"/>
                </a:lnTo>
                <a:lnTo>
                  <a:pt x="3126" y="1035"/>
                </a:lnTo>
                <a:lnTo>
                  <a:pt x="3090" y="1080"/>
                </a:lnTo>
                <a:lnTo>
                  <a:pt x="3051" y="1123"/>
                </a:lnTo>
                <a:lnTo>
                  <a:pt x="1341" y="2828"/>
                </a:lnTo>
                <a:lnTo>
                  <a:pt x="1318" y="2849"/>
                </a:lnTo>
                <a:lnTo>
                  <a:pt x="1283" y="2880"/>
                </a:lnTo>
                <a:lnTo>
                  <a:pt x="1245" y="2905"/>
                </a:lnTo>
                <a:lnTo>
                  <a:pt x="1205" y="2925"/>
                </a:lnTo>
                <a:lnTo>
                  <a:pt x="1164" y="2940"/>
                </a:lnTo>
                <a:lnTo>
                  <a:pt x="1121" y="2950"/>
                </a:lnTo>
                <a:lnTo>
                  <a:pt x="1078" y="2955"/>
                </a:lnTo>
                <a:lnTo>
                  <a:pt x="1034" y="2955"/>
                </a:lnTo>
                <a:lnTo>
                  <a:pt x="991" y="2949"/>
                </a:lnTo>
                <a:lnTo>
                  <a:pt x="948" y="2939"/>
                </a:lnTo>
                <a:lnTo>
                  <a:pt x="906" y="2924"/>
                </a:lnTo>
                <a:lnTo>
                  <a:pt x="866" y="2903"/>
                </a:lnTo>
                <a:lnTo>
                  <a:pt x="829" y="2878"/>
                </a:lnTo>
                <a:lnTo>
                  <a:pt x="794" y="2847"/>
                </a:lnTo>
                <a:lnTo>
                  <a:pt x="790" y="2844"/>
                </a:lnTo>
                <a:lnTo>
                  <a:pt x="763" y="2813"/>
                </a:lnTo>
                <a:lnTo>
                  <a:pt x="739" y="2779"/>
                </a:lnTo>
                <a:lnTo>
                  <a:pt x="719" y="2743"/>
                </a:lnTo>
                <a:lnTo>
                  <a:pt x="703" y="2705"/>
                </a:lnTo>
                <a:lnTo>
                  <a:pt x="691" y="2665"/>
                </a:lnTo>
                <a:lnTo>
                  <a:pt x="685" y="2624"/>
                </a:lnTo>
                <a:lnTo>
                  <a:pt x="683" y="2582"/>
                </a:lnTo>
                <a:lnTo>
                  <a:pt x="685" y="2540"/>
                </a:lnTo>
                <a:lnTo>
                  <a:pt x="691" y="2499"/>
                </a:lnTo>
                <a:lnTo>
                  <a:pt x="703" y="2459"/>
                </a:lnTo>
                <a:lnTo>
                  <a:pt x="719" y="2421"/>
                </a:lnTo>
                <a:lnTo>
                  <a:pt x="739" y="2385"/>
                </a:lnTo>
                <a:lnTo>
                  <a:pt x="763" y="2352"/>
                </a:lnTo>
                <a:lnTo>
                  <a:pt x="792" y="2320"/>
                </a:lnTo>
                <a:lnTo>
                  <a:pt x="1680" y="1434"/>
                </a:lnTo>
                <a:lnTo>
                  <a:pt x="1695" y="1421"/>
                </a:lnTo>
                <a:lnTo>
                  <a:pt x="1713" y="1413"/>
                </a:lnTo>
                <a:lnTo>
                  <a:pt x="1733" y="1408"/>
                </a:lnTo>
                <a:lnTo>
                  <a:pt x="1752" y="1408"/>
                </a:lnTo>
                <a:lnTo>
                  <a:pt x="1771" y="1413"/>
                </a:lnTo>
                <a:lnTo>
                  <a:pt x="1789" y="1421"/>
                </a:lnTo>
                <a:lnTo>
                  <a:pt x="1806" y="1434"/>
                </a:lnTo>
                <a:lnTo>
                  <a:pt x="1818" y="1450"/>
                </a:lnTo>
                <a:lnTo>
                  <a:pt x="1826" y="1468"/>
                </a:lnTo>
                <a:lnTo>
                  <a:pt x="1831" y="1486"/>
                </a:lnTo>
                <a:lnTo>
                  <a:pt x="1831" y="1506"/>
                </a:lnTo>
                <a:lnTo>
                  <a:pt x="1826" y="1525"/>
                </a:lnTo>
                <a:lnTo>
                  <a:pt x="1818" y="1542"/>
                </a:lnTo>
                <a:lnTo>
                  <a:pt x="1806" y="1559"/>
                </a:lnTo>
                <a:lnTo>
                  <a:pt x="917" y="2445"/>
                </a:lnTo>
                <a:lnTo>
                  <a:pt x="896" y="2468"/>
                </a:lnTo>
                <a:lnTo>
                  <a:pt x="881" y="2494"/>
                </a:lnTo>
                <a:lnTo>
                  <a:pt x="869" y="2522"/>
                </a:lnTo>
                <a:lnTo>
                  <a:pt x="862" y="2551"/>
                </a:lnTo>
                <a:lnTo>
                  <a:pt x="860" y="2582"/>
                </a:lnTo>
                <a:lnTo>
                  <a:pt x="862" y="2613"/>
                </a:lnTo>
                <a:lnTo>
                  <a:pt x="869" y="2643"/>
                </a:lnTo>
                <a:lnTo>
                  <a:pt x="881" y="2670"/>
                </a:lnTo>
                <a:lnTo>
                  <a:pt x="896" y="2696"/>
                </a:lnTo>
                <a:lnTo>
                  <a:pt x="917" y="2719"/>
                </a:lnTo>
                <a:lnTo>
                  <a:pt x="920" y="2723"/>
                </a:lnTo>
                <a:lnTo>
                  <a:pt x="943" y="2743"/>
                </a:lnTo>
                <a:lnTo>
                  <a:pt x="970" y="2759"/>
                </a:lnTo>
                <a:lnTo>
                  <a:pt x="998" y="2770"/>
                </a:lnTo>
                <a:lnTo>
                  <a:pt x="1027" y="2777"/>
                </a:lnTo>
                <a:lnTo>
                  <a:pt x="1057" y="2779"/>
                </a:lnTo>
                <a:lnTo>
                  <a:pt x="1087" y="2777"/>
                </a:lnTo>
                <a:lnTo>
                  <a:pt x="1116" y="2770"/>
                </a:lnTo>
                <a:lnTo>
                  <a:pt x="1144" y="2758"/>
                </a:lnTo>
                <a:lnTo>
                  <a:pt x="1170" y="2743"/>
                </a:lnTo>
                <a:lnTo>
                  <a:pt x="1194" y="2722"/>
                </a:lnTo>
                <a:lnTo>
                  <a:pt x="2925" y="998"/>
                </a:lnTo>
                <a:lnTo>
                  <a:pt x="2962" y="957"/>
                </a:lnTo>
                <a:lnTo>
                  <a:pt x="2993" y="913"/>
                </a:lnTo>
                <a:lnTo>
                  <a:pt x="3019" y="867"/>
                </a:lnTo>
                <a:lnTo>
                  <a:pt x="3040" y="817"/>
                </a:lnTo>
                <a:lnTo>
                  <a:pt x="3055" y="766"/>
                </a:lnTo>
                <a:lnTo>
                  <a:pt x="3064" y="713"/>
                </a:lnTo>
                <a:lnTo>
                  <a:pt x="3066" y="658"/>
                </a:lnTo>
                <a:lnTo>
                  <a:pt x="3064" y="603"/>
                </a:lnTo>
                <a:lnTo>
                  <a:pt x="3055" y="551"/>
                </a:lnTo>
                <a:lnTo>
                  <a:pt x="3040" y="499"/>
                </a:lnTo>
                <a:lnTo>
                  <a:pt x="3019" y="450"/>
                </a:lnTo>
                <a:lnTo>
                  <a:pt x="2993" y="403"/>
                </a:lnTo>
                <a:lnTo>
                  <a:pt x="2962" y="359"/>
                </a:lnTo>
                <a:lnTo>
                  <a:pt x="2925" y="319"/>
                </a:lnTo>
                <a:lnTo>
                  <a:pt x="2887" y="284"/>
                </a:lnTo>
                <a:lnTo>
                  <a:pt x="2844" y="253"/>
                </a:lnTo>
                <a:lnTo>
                  <a:pt x="2800" y="228"/>
                </a:lnTo>
                <a:lnTo>
                  <a:pt x="2753" y="208"/>
                </a:lnTo>
                <a:lnTo>
                  <a:pt x="2706" y="193"/>
                </a:lnTo>
                <a:lnTo>
                  <a:pt x="2658" y="183"/>
                </a:lnTo>
                <a:lnTo>
                  <a:pt x="2608" y="177"/>
                </a:lnTo>
                <a:lnTo>
                  <a:pt x="2559" y="177"/>
                </a:lnTo>
                <a:lnTo>
                  <a:pt x="2510" y="183"/>
                </a:lnTo>
                <a:lnTo>
                  <a:pt x="2462" y="193"/>
                </a:lnTo>
                <a:lnTo>
                  <a:pt x="2414" y="207"/>
                </a:lnTo>
                <a:lnTo>
                  <a:pt x="2368" y="228"/>
                </a:lnTo>
                <a:lnTo>
                  <a:pt x="2324" y="252"/>
                </a:lnTo>
                <a:lnTo>
                  <a:pt x="2282" y="283"/>
                </a:lnTo>
                <a:lnTo>
                  <a:pt x="2243" y="318"/>
                </a:lnTo>
                <a:lnTo>
                  <a:pt x="390" y="2166"/>
                </a:lnTo>
                <a:lnTo>
                  <a:pt x="345" y="2214"/>
                </a:lnTo>
                <a:lnTo>
                  <a:pt x="306" y="2266"/>
                </a:lnTo>
                <a:lnTo>
                  <a:pt x="272" y="2320"/>
                </a:lnTo>
                <a:lnTo>
                  <a:pt x="243" y="2376"/>
                </a:lnTo>
                <a:lnTo>
                  <a:pt x="219" y="2434"/>
                </a:lnTo>
                <a:lnTo>
                  <a:pt x="201" y="2493"/>
                </a:lnTo>
                <a:lnTo>
                  <a:pt x="188" y="2554"/>
                </a:lnTo>
                <a:lnTo>
                  <a:pt x="180" y="2615"/>
                </a:lnTo>
                <a:lnTo>
                  <a:pt x="177" y="2677"/>
                </a:lnTo>
                <a:lnTo>
                  <a:pt x="180" y="2738"/>
                </a:lnTo>
                <a:lnTo>
                  <a:pt x="188" y="2800"/>
                </a:lnTo>
                <a:lnTo>
                  <a:pt x="201" y="2860"/>
                </a:lnTo>
                <a:lnTo>
                  <a:pt x="219" y="2919"/>
                </a:lnTo>
                <a:lnTo>
                  <a:pt x="243" y="2978"/>
                </a:lnTo>
                <a:lnTo>
                  <a:pt x="272" y="3034"/>
                </a:lnTo>
                <a:lnTo>
                  <a:pt x="306" y="3087"/>
                </a:lnTo>
                <a:lnTo>
                  <a:pt x="345" y="3139"/>
                </a:lnTo>
                <a:lnTo>
                  <a:pt x="390" y="3187"/>
                </a:lnTo>
                <a:lnTo>
                  <a:pt x="438" y="3232"/>
                </a:lnTo>
                <a:lnTo>
                  <a:pt x="490" y="3271"/>
                </a:lnTo>
                <a:lnTo>
                  <a:pt x="544" y="3305"/>
                </a:lnTo>
                <a:lnTo>
                  <a:pt x="600" y="3333"/>
                </a:lnTo>
                <a:lnTo>
                  <a:pt x="658" y="3358"/>
                </a:lnTo>
                <a:lnTo>
                  <a:pt x="718" y="3375"/>
                </a:lnTo>
                <a:lnTo>
                  <a:pt x="778" y="3388"/>
                </a:lnTo>
                <a:lnTo>
                  <a:pt x="840" y="3396"/>
                </a:lnTo>
                <a:lnTo>
                  <a:pt x="902" y="3399"/>
                </a:lnTo>
                <a:lnTo>
                  <a:pt x="963" y="3396"/>
                </a:lnTo>
                <a:lnTo>
                  <a:pt x="1025" y="3388"/>
                </a:lnTo>
                <a:lnTo>
                  <a:pt x="1085" y="3375"/>
                </a:lnTo>
                <a:lnTo>
                  <a:pt x="1145" y="3358"/>
                </a:lnTo>
                <a:lnTo>
                  <a:pt x="1203" y="3333"/>
                </a:lnTo>
                <a:lnTo>
                  <a:pt x="1259" y="3305"/>
                </a:lnTo>
                <a:lnTo>
                  <a:pt x="1313" y="3271"/>
                </a:lnTo>
                <a:lnTo>
                  <a:pt x="1365" y="3232"/>
                </a:lnTo>
                <a:lnTo>
                  <a:pt x="1414" y="3187"/>
                </a:lnTo>
                <a:lnTo>
                  <a:pt x="3268" y="1339"/>
                </a:lnTo>
                <a:lnTo>
                  <a:pt x="3283" y="1326"/>
                </a:lnTo>
                <a:lnTo>
                  <a:pt x="3301" y="1318"/>
                </a:lnTo>
                <a:lnTo>
                  <a:pt x="3320" y="1314"/>
                </a:lnTo>
                <a:lnTo>
                  <a:pt x="3339" y="1314"/>
                </a:lnTo>
                <a:lnTo>
                  <a:pt x="3359" y="1318"/>
                </a:lnTo>
                <a:lnTo>
                  <a:pt x="3377" y="1326"/>
                </a:lnTo>
                <a:lnTo>
                  <a:pt x="3393" y="1339"/>
                </a:lnTo>
                <a:lnTo>
                  <a:pt x="3405" y="1354"/>
                </a:lnTo>
                <a:lnTo>
                  <a:pt x="3414" y="1373"/>
                </a:lnTo>
                <a:lnTo>
                  <a:pt x="3418" y="1392"/>
                </a:lnTo>
                <a:lnTo>
                  <a:pt x="3418" y="1412"/>
                </a:lnTo>
                <a:lnTo>
                  <a:pt x="3414" y="1430"/>
                </a:lnTo>
                <a:lnTo>
                  <a:pt x="3405" y="1448"/>
                </a:lnTo>
                <a:lnTo>
                  <a:pt x="3393" y="1464"/>
                </a:lnTo>
                <a:lnTo>
                  <a:pt x="1539" y="3313"/>
                </a:lnTo>
                <a:lnTo>
                  <a:pt x="1485" y="3363"/>
                </a:lnTo>
                <a:lnTo>
                  <a:pt x="1428" y="3407"/>
                </a:lnTo>
                <a:lnTo>
                  <a:pt x="1367" y="3446"/>
                </a:lnTo>
                <a:lnTo>
                  <a:pt x="1306" y="3482"/>
                </a:lnTo>
                <a:lnTo>
                  <a:pt x="1241" y="3510"/>
                </a:lnTo>
                <a:lnTo>
                  <a:pt x="1175" y="3533"/>
                </a:lnTo>
                <a:lnTo>
                  <a:pt x="1107" y="3552"/>
                </a:lnTo>
                <a:lnTo>
                  <a:pt x="1039" y="3565"/>
                </a:lnTo>
                <a:lnTo>
                  <a:pt x="971" y="3573"/>
                </a:lnTo>
                <a:lnTo>
                  <a:pt x="902" y="3576"/>
                </a:lnTo>
                <a:lnTo>
                  <a:pt x="832" y="3573"/>
                </a:lnTo>
                <a:lnTo>
                  <a:pt x="764" y="3565"/>
                </a:lnTo>
                <a:lnTo>
                  <a:pt x="696" y="3552"/>
                </a:lnTo>
                <a:lnTo>
                  <a:pt x="629" y="3533"/>
                </a:lnTo>
                <a:lnTo>
                  <a:pt x="563" y="3510"/>
                </a:lnTo>
                <a:lnTo>
                  <a:pt x="498" y="3482"/>
                </a:lnTo>
                <a:lnTo>
                  <a:pt x="436" y="3446"/>
                </a:lnTo>
                <a:lnTo>
                  <a:pt x="375" y="3407"/>
                </a:lnTo>
                <a:lnTo>
                  <a:pt x="318" y="3363"/>
                </a:lnTo>
                <a:lnTo>
                  <a:pt x="264" y="3313"/>
                </a:lnTo>
                <a:lnTo>
                  <a:pt x="213" y="3259"/>
                </a:lnTo>
                <a:lnTo>
                  <a:pt x="169" y="3202"/>
                </a:lnTo>
                <a:lnTo>
                  <a:pt x="130" y="3141"/>
                </a:lnTo>
                <a:lnTo>
                  <a:pt x="96" y="3080"/>
                </a:lnTo>
                <a:lnTo>
                  <a:pt x="66" y="3015"/>
                </a:lnTo>
                <a:lnTo>
                  <a:pt x="43" y="2950"/>
                </a:lnTo>
                <a:lnTo>
                  <a:pt x="24" y="2883"/>
                </a:lnTo>
                <a:lnTo>
                  <a:pt x="11" y="2815"/>
                </a:lnTo>
                <a:lnTo>
                  <a:pt x="3" y="2746"/>
                </a:lnTo>
                <a:lnTo>
                  <a:pt x="0" y="2677"/>
                </a:lnTo>
                <a:lnTo>
                  <a:pt x="0" y="2677"/>
                </a:lnTo>
                <a:lnTo>
                  <a:pt x="3" y="2607"/>
                </a:lnTo>
                <a:lnTo>
                  <a:pt x="11" y="2539"/>
                </a:lnTo>
                <a:lnTo>
                  <a:pt x="24" y="2471"/>
                </a:lnTo>
                <a:lnTo>
                  <a:pt x="43" y="2404"/>
                </a:lnTo>
                <a:lnTo>
                  <a:pt x="66" y="2338"/>
                </a:lnTo>
                <a:lnTo>
                  <a:pt x="96" y="2274"/>
                </a:lnTo>
                <a:lnTo>
                  <a:pt x="130" y="2212"/>
                </a:lnTo>
                <a:lnTo>
                  <a:pt x="169" y="2152"/>
                </a:lnTo>
                <a:lnTo>
                  <a:pt x="215" y="2095"/>
                </a:lnTo>
                <a:lnTo>
                  <a:pt x="264" y="2041"/>
                </a:lnTo>
                <a:lnTo>
                  <a:pt x="2118" y="193"/>
                </a:lnTo>
                <a:lnTo>
                  <a:pt x="2164" y="150"/>
                </a:lnTo>
                <a:lnTo>
                  <a:pt x="2215" y="112"/>
                </a:lnTo>
                <a:lnTo>
                  <a:pt x="2267" y="81"/>
                </a:lnTo>
                <a:lnTo>
                  <a:pt x="2322" y="54"/>
                </a:lnTo>
                <a:lnTo>
                  <a:pt x="2378" y="32"/>
                </a:lnTo>
                <a:lnTo>
                  <a:pt x="2436" y="17"/>
                </a:lnTo>
                <a:lnTo>
                  <a:pt x="2495" y="6"/>
                </a:lnTo>
                <a:lnTo>
                  <a:pt x="2554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sp>
        <p:nvSpPr>
          <p:cNvPr id="43" name="Freeform 30"/>
          <p:cNvSpPr>
            <a:spLocks noChangeAspect="1" noEditPoints="1"/>
          </p:cNvSpPr>
          <p:nvPr/>
        </p:nvSpPr>
        <p:spPr bwMode="auto">
          <a:xfrm>
            <a:off x="10952275" y="5637641"/>
            <a:ext cx="291272" cy="357146"/>
          </a:xfrm>
          <a:custGeom>
            <a:avLst/>
            <a:gdLst>
              <a:gd name="T0" fmla="*/ 1468 w 2937"/>
              <a:gd name="T1" fmla="*/ 1740 h 3607"/>
              <a:gd name="T2" fmla="*/ 456 w 2937"/>
              <a:gd name="T3" fmla="*/ 728 h 3607"/>
              <a:gd name="T4" fmla="*/ 2390 w 2937"/>
              <a:gd name="T5" fmla="*/ 1 h 3607"/>
              <a:gd name="T6" fmla="*/ 2439 w 2937"/>
              <a:gd name="T7" fmla="*/ 17 h 3607"/>
              <a:gd name="T8" fmla="*/ 2479 w 2937"/>
              <a:gd name="T9" fmla="*/ 52 h 3607"/>
              <a:gd name="T10" fmla="*/ 2502 w 2937"/>
              <a:gd name="T11" fmla="*/ 99 h 3607"/>
              <a:gd name="T12" fmla="*/ 2507 w 2937"/>
              <a:gd name="T13" fmla="*/ 150 h 3607"/>
              <a:gd name="T14" fmla="*/ 2490 w 2937"/>
              <a:gd name="T15" fmla="*/ 199 h 3607"/>
              <a:gd name="T16" fmla="*/ 2266 w 2937"/>
              <a:gd name="T17" fmla="*/ 463 h 3607"/>
              <a:gd name="T18" fmla="*/ 2829 w 2937"/>
              <a:gd name="T19" fmla="*/ 465 h 3607"/>
              <a:gd name="T20" fmla="*/ 2878 w 2937"/>
              <a:gd name="T21" fmla="*/ 485 h 3607"/>
              <a:gd name="T22" fmla="*/ 2914 w 2937"/>
              <a:gd name="T23" fmla="*/ 521 h 3607"/>
              <a:gd name="T24" fmla="*/ 2934 w 2937"/>
              <a:gd name="T25" fmla="*/ 570 h 3607"/>
              <a:gd name="T26" fmla="*/ 2937 w 2937"/>
              <a:gd name="T27" fmla="*/ 596 h 3607"/>
              <a:gd name="T28" fmla="*/ 2926 w 2937"/>
              <a:gd name="T29" fmla="*/ 646 h 3607"/>
              <a:gd name="T30" fmla="*/ 2897 w 2937"/>
              <a:gd name="T31" fmla="*/ 690 h 3607"/>
              <a:gd name="T32" fmla="*/ 1602 w 2937"/>
              <a:gd name="T33" fmla="*/ 3340 h 3607"/>
              <a:gd name="T34" fmla="*/ 1923 w 2937"/>
              <a:gd name="T35" fmla="*/ 3343 h 3607"/>
              <a:gd name="T36" fmla="*/ 1970 w 2937"/>
              <a:gd name="T37" fmla="*/ 3363 h 3607"/>
              <a:gd name="T38" fmla="*/ 2006 w 2937"/>
              <a:gd name="T39" fmla="*/ 3399 h 3607"/>
              <a:gd name="T40" fmla="*/ 2026 w 2937"/>
              <a:gd name="T41" fmla="*/ 3446 h 3607"/>
              <a:gd name="T42" fmla="*/ 2026 w 2937"/>
              <a:gd name="T43" fmla="*/ 3500 h 3607"/>
              <a:gd name="T44" fmla="*/ 2006 w 2937"/>
              <a:gd name="T45" fmla="*/ 3548 h 3607"/>
              <a:gd name="T46" fmla="*/ 1970 w 2937"/>
              <a:gd name="T47" fmla="*/ 3584 h 3607"/>
              <a:gd name="T48" fmla="*/ 1923 w 2937"/>
              <a:gd name="T49" fmla="*/ 3604 h 3607"/>
              <a:gd name="T50" fmla="*/ 1042 w 2937"/>
              <a:gd name="T51" fmla="*/ 3607 h 3607"/>
              <a:gd name="T52" fmla="*/ 990 w 2937"/>
              <a:gd name="T53" fmla="*/ 3596 h 3607"/>
              <a:gd name="T54" fmla="*/ 947 w 2937"/>
              <a:gd name="T55" fmla="*/ 3567 h 3607"/>
              <a:gd name="T56" fmla="*/ 918 w 2937"/>
              <a:gd name="T57" fmla="*/ 3526 h 3607"/>
              <a:gd name="T58" fmla="*/ 907 w 2937"/>
              <a:gd name="T59" fmla="*/ 3474 h 3607"/>
              <a:gd name="T60" fmla="*/ 918 w 2937"/>
              <a:gd name="T61" fmla="*/ 3421 h 3607"/>
              <a:gd name="T62" fmla="*/ 947 w 2937"/>
              <a:gd name="T63" fmla="*/ 3379 h 3607"/>
              <a:gd name="T64" fmla="*/ 990 w 2937"/>
              <a:gd name="T65" fmla="*/ 3351 h 3607"/>
              <a:gd name="T66" fmla="*/ 1042 w 2937"/>
              <a:gd name="T67" fmla="*/ 3340 h 3607"/>
              <a:gd name="T68" fmla="*/ 1335 w 2937"/>
              <a:gd name="T69" fmla="*/ 1983 h 3607"/>
              <a:gd name="T70" fmla="*/ 23 w 2937"/>
              <a:gd name="T71" fmla="*/ 669 h 3607"/>
              <a:gd name="T72" fmla="*/ 3 w 2937"/>
              <a:gd name="T73" fmla="*/ 622 h 3607"/>
              <a:gd name="T74" fmla="*/ 3 w 2937"/>
              <a:gd name="T75" fmla="*/ 570 h 3607"/>
              <a:gd name="T76" fmla="*/ 23 w 2937"/>
              <a:gd name="T77" fmla="*/ 521 h 3607"/>
              <a:gd name="T78" fmla="*/ 59 w 2937"/>
              <a:gd name="T79" fmla="*/ 485 h 3607"/>
              <a:gd name="T80" fmla="*/ 108 w 2937"/>
              <a:gd name="T81" fmla="*/ 465 h 3607"/>
              <a:gd name="T82" fmla="*/ 1914 w 2937"/>
              <a:gd name="T83" fmla="*/ 463 h 3607"/>
              <a:gd name="T84" fmla="*/ 2292 w 2937"/>
              <a:gd name="T85" fmla="*/ 28 h 3607"/>
              <a:gd name="T86" fmla="*/ 2339 w 2937"/>
              <a:gd name="T87" fmla="*/ 5 h 3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937" h="3607">
                <a:moveTo>
                  <a:pt x="456" y="728"/>
                </a:moveTo>
                <a:lnTo>
                  <a:pt x="1468" y="1740"/>
                </a:lnTo>
                <a:lnTo>
                  <a:pt x="2480" y="728"/>
                </a:lnTo>
                <a:lnTo>
                  <a:pt x="456" y="728"/>
                </a:lnTo>
                <a:close/>
                <a:moveTo>
                  <a:pt x="2364" y="0"/>
                </a:moveTo>
                <a:lnTo>
                  <a:pt x="2390" y="1"/>
                </a:lnTo>
                <a:lnTo>
                  <a:pt x="2416" y="7"/>
                </a:lnTo>
                <a:lnTo>
                  <a:pt x="2439" y="17"/>
                </a:lnTo>
                <a:lnTo>
                  <a:pt x="2462" y="33"/>
                </a:lnTo>
                <a:lnTo>
                  <a:pt x="2479" y="52"/>
                </a:lnTo>
                <a:lnTo>
                  <a:pt x="2494" y="75"/>
                </a:lnTo>
                <a:lnTo>
                  <a:pt x="2502" y="99"/>
                </a:lnTo>
                <a:lnTo>
                  <a:pt x="2507" y="123"/>
                </a:lnTo>
                <a:lnTo>
                  <a:pt x="2507" y="150"/>
                </a:lnTo>
                <a:lnTo>
                  <a:pt x="2501" y="175"/>
                </a:lnTo>
                <a:lnTo>
                  <a:pt x="2490" y="199"/>
                </a:lnTo>
                <a:lnTo>
                  <a:pt x="2475" y="221"/>
                </a:lnTo>
                <a:lnTo>
                  <a:pt x="2266" y="463"/>
                </a:lnTo>
                <a:lnTo>
                  <a:pt x="2803" y="463"/>
                </a:lnTo>
                <a:lnTo>
                  <a:pt x="2829" y="465"/>
                </a:lnTo>
                <a:lnTo>
                  <a:pt x="2854" y="473"/>
                </a:lnTo>
                <a:lnTo>
                  <a:pt x="2878" y="485"/>
                </a:lnTo>
                <a:lnTo>
                  <a:pt x="2897" y="501"/>
                </a:lnTo>
                <a:lnTo>
                  <a:pt x="2914" y="521"/>
                </a:lnTo>
                <a:lnTo>
                  <a:pt x="2926" y="545"/>
                </a:lnTo>
                <a:lnTo>
                  <a:pt x="2934" y="570"/>
                </a:lnTo>
                <a:lnTo>
                  <a:pt x="2937" y="596"/>
                </a:lnTo>
                <a:lnTo>
                  <a:pt x="2937" y="596"/>
                </a:lnTo>
                <a:lnTo>
                  <a:pt x="2934" y="622"/>
                </a:lnTo>
                <a:lnTo>
                  <a:pt x="2926" y="646"/>
                </a:lnTo>
                <a:lnTo>
                  <a:pt x="2914" y="669"/>
                </a:lnTo>
                <a:lnTo>
                  <a:pt x="2897" y="690"/>
                </a:lnTo>
                <a:lnTo>
                  <a:pt x="1602" y="1983"/>
                </a:lnTo>
                <a:lnTo>
                  <a:pt x="1602" y="3340"/>
                </a:lnTo>
                <a:lnTo>
                  <a:pt x="1895" y="3340"/>
                </a:lnTo>
                <a:lnTo>
                  <a:pt x="1923" y="3343"/>
                </a:lnTo>
                <a:lnTo>
                  <a:pt x="1947" y="3351"/>
                </a:lnTo>
                <a:lnTo>
                  <a:pt x="1970" y="3363"/>
                </a:lnTo>
                <a:lnTo>
                  <a:pt x="1990" y="3379"/>
                </a:lnTo>
                <a:lnTo>
                  <a:pt x="2006" y="3399"/>
                </a:lnTo>
                <a:lnTo>
                  <a:pt x="2018" y="3421"/>
                </a:lnTo>
                <a:lnTo>
                  <a:pt x="2026" y="3446"/>
                </a:lnTo>
                <a:lnTo>
                  <a:pt x="2029" y="3474"/>
                </a:lnTo>
                <a:lnTo>
                  <a:pt x="2026" y="3500"/>
                </a:lnTo>
                <a:lnTo>
                  <a:pt x="2018" y="3526"/>
                </a:lnTo>
                <a:lnTo>
                  <a:pt x="2006" y="3548"/>
                </a:lnTo>
                <a:lnTo>
                  <a:pt x="1990" y="3567"/>
                </a:lnTo>
                <a:lnTo>
                  <a:pt x="1970" y="3584"/>
                </a:lnTo>
                <a:lnTo>
                  <a:pt x="1947" y="3596"/>
                </a:lnTo>
                <a:lnTo>
                  <a:pt x="1923" y="3604"/>
                </a:lnTo>
                <a:lnTo>
                  <a:pt x="1895" y="3607"/>
                </a:lnTo>
                <a:lnTo>
                  <a:pt x="1042" y="3607"/>
                </a:lnTo>
                <a:lnTo>
                  <a:pt x="1014" y="3604"/>
                </a:lnTo>
                <a:lnTo>
                  <a:pt x="990" y="3596"/>
                </a:lnTo>
                <a:lnTo>
                  <a:pt x="967" y="3584"/>
                </a:lnTo>
                <a:lnTo>
                  <a:pt x="947" y="3567"/>
                </a:lnTo>
                <a:lnTo>
                  <a:pt x="931" y="3548"/>
                </a:lnTo>
                <a:lnTo>
                  <a:pt x="918" y="3526"/>
                </a:lnTo>
                <a:lnTo>
                  <a:pt x="911" y="3500"/>
                </a:lnTo>
                <a:lnTo>
                  <a:pt x="907" y="3474"/>
                </a:lnTo>
                <a:lnTo>
                  <a:pt x="911" y="3446"/>
                </a:lnTo>
                <a:lnTo>
                  <a:pt x="918" y="3421"/>
                </a:lnTo>
                <a:lnTo>
                  <a:pt x="931" y="3399"/>
                </a:lnTo>
                <a:lnTo>
                  <a:pt x="947" y="3379"/>
                </a:lnTo>
                <a:lnTo>
                  <a:pt x="967" y="3363"/>
                </a:lnTo>
                <a:lnTo>
                  <a:pt x="990" y="3351"/>
                </a:lnTo>
                <a:lnTo>
                  <a:pt x="1014" y="3343"/>
                </a:lnTo>
                <a:lnTo>
                  <a:pt x="1042" y="3340"/>
                </a:lnTo>
                <a:lnTo>
                  <a:pt x="1335" y="3340"/>
                </a:lnTo>
                <a:lnTo>
                  <a:pt x="1335" y="1983"/>
                </a:lnTo>
                <a:lnTo>
                  <a:pt x="40" y="690"/>
                </a:lnTo>
                <a:lnTo>
                  <a:pt x="23" y="669"/>
                </a:lnTo>
                <a:lnTo>
                  <a:pt x="11" y="646"/>
                </a:lnTo>
                <a:lnTo>
                  <a:pt x="3" y="622"/>
                </a:lnTo>
                <a:lnTo>
                  <a:pt x="0" y="596"/>
                </a:lnTo>
                <a:lnTo>
                  <a:pt x="3" y="570"/>
                </a:lnTo>
                <a:lnTo>
                  <a:pt x="11" y="545"/>
                </a:lnTo>
                <a:lnTo>
                  <a:pt x="23" y="521"/>
                </a:lnTo>
                <a:lnTo>
                  <a:pt x="40" y="501"/>
                </a:lnTo>
                <a:lnTo>
                  <a:pt x="59" y="485"/>
                </a:lnTo>
                <a:lnTo>
                  <a:pt x="82" y="473"/>
                </a:lnTo>
                <a:lnTo>
                  <a:pt x="108" y="465"/>
                </a:lnTo>
                <a:lnTo>
                  <a:pt x="134" y="463"/>
                </a:lnTo>
                <a:lnTo>
                  <a:pt x="1914" y="463"/>
                </a:lnTo>
                <a:lnTo>
                  <a:pt x="2273" y="47"/>
                </a:lnTo>
                <a:lnTo>
                  <a:pt x="2292" y="28"/>
                </a:lnTo>
                <a:lnTo>
                  <a:pt x="2315" y="15"/>
                </a:lnTo>
                <a:lnTo>
                  <a:pt x="2339" y="5"/>
                </a:lnTo>
                <a:lnTo>
                  <a:pt x="2364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grpSp>
        <p:nvGrpSpPr>
          <p:cNvPr id="44" name="Group 33"/>
          <p:cNvGrpSpPr>
            <a:grpSpLocks noChangeAspect="1"/>
          </p:cNvGrpSpPr>
          <p:nvPr/>
        </p:nvGrpSpPr>
        <p:grpSpPr bwMode="auto">
          <a:xfrm>
            <a:off x="7158449" y="5639228"/>
            <a:ext cx="294447" cy="353972"/>
            <a:chOff x="-2335" y="3566"/>
            <a:chExt cx="371" cy="446"/>
          </a:xfrm>
          <a:solidFill>
            <a:schemeClr val="bg2">
              <a:lumMod val="50000"/>
            </a:schemeClr>
          </a:solidFill>
        </p:grpSpPr>
        <p:sp>
          <p:nvSpPr>
            <p:cNvPr id="45" name="Freeform 35"/>
            <p:cNvSpPr>
              <a:spLocks noEditPoints="1"/>
            </p:cNvSpPr>
            <p:nvPr/>
          </p:nvSpPr>
          <p:spPr bwMode="auto">
            <a:xfrm>
              <a:off x="-2208" y="3566"/>
              <a:ext cx="116" cy="116"/>
            </a:xfrm>
            <a:custGeom>
              <a:avLst/>
              <a:gdLst>
                <a:gd name="T0" fmla="*/ 421 w 929"/>
                <a:gd name="T1" fmla="*/ 168 h 929"/>
                <a:gd name="T2" fmla="*/ 338 w 929"/>
                <a:gd name="T3" fmla="*/ 192 h 929"/>
                <a:gd name="T4" fmla="*/ 268 w 929"/>
                <a:gd name="T5" fmla="*/ 238 h 929"/>
                <a:gd name="T6" fmla="*/ 213 w 929"/>
                <a:gd name="T7" fmla="*/ 301 h 929"/>
                <a:gd name="T8" fmla="*/ 176 w 929"/>
                <a:gd name="T9" fmla="*/ 378 h 929"/>
                <a:gd name="T10" fmla="*/ 164 w 929"/>
                <a:gd name="T11" fmla="*/ 465 h 929"/>
                <a:gd name="T12" fmla="*/ 176 w 929"/>
                <a:gd name="T13" fmla="*/ 552 h 929"/>
                <a:gd name="T14" fmla="*/ 213 w 929"/>
                <a:gd name="T15" fmla="*/ 629 h 929"/>
                <a:gd name="T16" fmla="*/ 268 w 929"/>
                <a:gd name="T17" fmla="*/ 691 h 929"/>
                <a:gd name="T18" fmla="*/ 338 w 929"/>
                <a:gd name="T19" fmla="*/ 738 h 929"/>
                <a:gd name="T20" fmla="*/ 421 w 929"/>
                <a:gd name="T21" fmla="*/ 762 h 929"/>
                <a:gd name="T22" fmla="*/ 508 w 929"/>
                <a:gd name="T23" fmla="*/ 762 h 929"/>
                <a:gd name="T24" fmla="*/ 591 w 929"/>
                <a:gd name="T25" fmla="*/ 738 h 929"/>
                <a:gd name="T26" fmla="*/ 661 w 929"/>
                <a:gd name="T27" fmla="*/ 691 h 929"/>
                <a:gd name="T28" fmla="*/ 716 w 929"/>
                <a:gd name="T29" fmla="*/ 629 h 929"/>
                <a:gd name="T30" fmla="*/ 753 w 929"/>
                <a:gd name="T31" fmla="*/ 552 h 929"/>
                <a:gd name="T32" fmla="*/ 765 w 929"/>
                <a:gd name="T33" fmla="*/ 465 h 929"/>
                <a:gd name="T34" fmla="*/ 753 w 929"/>
                <a:gd name="T35" fmla="*/ 378 h 929"/>
                <a:gd name="T36" fmla="*/ 716 w 929"/>
                <a:gd name="T37" fmla="*/ 301 h 929"/>
                <a:gd name="T38" fmla="*/ 661 w 929"/>
                <a:gd name="T39" fmla="*/ 238 h 929"/>
                <a:gd name="T40" fmla="*/ 591 w 929"/>
                <a:gd name="T41" fmla="*/ 192 h 929"/>
                <a:gd name="T42" fmla="*/ 508 w 929"/>
                <a:gd name="T43" fmla="*/ 168 h 929"/>
                <a:gd name="T44" fmla="*/ 465 w 929"/>
                <a:gd name="T45" fmla="*/ 0 h 929"/>
                <a:gd name="T46" fmla="*/ 571 w 929"/>
                <a:gd name="T47" fmla="*/ 12 h 929"/>
                <a:gd name="T48" fmla="*/ 668 w 929"/>
                <a:gd name="T49" fmla="*/ 48 h 929"/>
                <a:gd name="T50" fmla="*/ 755 w 929"/>
                <a:gd name="T51" fmla="*/ 103 h 929"/>
                <a:gd name="T52" fmla="*/ 826 w 929"/>
                <a:gd name="T53" fmla="*/ 174 h 929"/>
                <a:gd name="T54" fmla="*/ 881 w 929"/>
                <a:gd name="T55" fmla="*/ 261 h 929"/>
                <a:gd name="T56" fmla="*/ 917 w 929"/>
                <a:gd name="T57" fmla="*/ 358 h 929"/>
                <a:gd name="T58" fmla="*/ 929 w 929"/>
                <a:gd name="T59" fmla="*/ 465 h 929"/>
                <a:gd name="T60" fmla="*/ 917 w 929"/>
                <a:gd name="T61" fmla="*/ 572 h 929"/>
                <a:gd name="T62" fmla="*/ 881 w 929"/>
                <a:gd name="T63" fmla="*/ 668 h 929"/>
                <a:gd name="T64" fmla="*/ 826 w 929"/>
                <a:gd name="T65" fmla="*/ 755 h 929"/>
                <a:gd name="T66" fmla="*/ 755 w 929"/>
                <a:gd name="T67" fmla="*/ 827 h 929"/>
                <a:gd name="T68" fmla="*/ 668 w 929"/>
                <a:gd name="T69" fmla="*/ 882 h 929"/>
                <a:gd name="T70" fmla="*/ 571 w 929"/>
                <a:gd name="T71" fmla="*/ 917 h 929"/>
                <a:gd name="T72" fmla="*/ 465 w 929"/>
                <a:gd name="T73" fmla="*/ 929 h 929"/>
                <a:gd name="T74" fmla="*/ 358 w 929"/>
                <a:gd name="T75" fmla="*/ 917 h 929"/>
                <a:gd name="T76" fmla="*/ 261 w 929"/>
                <a:gd name="T77" fmla="*/ 882 h 929"/>
                <a:gd name="T78" fmla="*/ 174 w 929"/>
                <a:gd name="T79" fmla="*/ 827 h 929"/>
                <a:gd name="T80" fmla="*/ 103 w 929"/>
                <a:gd name="T81" fmla="*/ 755 h 929"/>
                <a:gd name="T82" fmla="*/ 48 w 929"/>
                <a:gd name="T83" fmla="*/ 668 h 929"/>
                <a:gd name="T84" fmla="*/ 12 w 929"/>
                <a:gd name="T85" fmla="*/ 572 h 929"/>
                <a:gd name="T86" fmla="*/ 0 w 929"/>
                <a:gd name="T87" fmla="*/ 465 h 929"/>
                <a:gd name="T88" fmla="*/ 12 w 929"/>
                <a:gd name="T89" fmla="*/ 358 h 929"/>
                <a:gd name="T90" fmla="*/ 48 w 929"/>
                <a:gd name="T91" fmla="*/ 261 h 929"/>
                <a:gd name="T92" fmla="*/ 103 w 929"/>
                <a:gd name="T93" fmla="*/ 174 h 929"/>
                <a:gd name="T94" fmla="*/ 174 w 929"/>
                <a:gd name="T95" fmla="*/ 103 h 929"/>
                <a:gd name="T96" fmla="*/ 261 w 929"/>
                <a:gd name="T97" fmla="*/ 48 h 929"/>
                <a:gd name="T98" fmla="*/ 358 w 929"/>
                <a:gd name="T99" fmla="*/ 12 h 929"/>
                <a:gd name="T100" fmla="*/ 465 w 929"/>
                <a:gd name="T101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29" h="929">
                  <a:moveTo>
                    <a:pt x="465" y="164"/>
                  </a:moveTo>
                  <a:lnTo>
                    <a:pt x="421" y="168"/>
                  </a:lnTo>
                  <a:lnTo>
                    <a:pt x="378" y="176"/>
                  </a:lnTo>
                  <a:lnTo>
                    <a:pt x="338" y="192"/>
                  </a:lnTo>
                  <a:lnTo>
                    <a:pt x="301" y="213"/>
                  </a:lnTo>
                  <a:lnTo>
                    <a:pt x="268" y="238"/>
                  </a:lnTo>
                  <a:lnTo>
                    <a:pt x="238" y="268"/>
                  </a:lnTo>
                  <a:lnTo>
                    <a:pt x="213" y="301"/>
                  </a:lnTo>
                  <a:lnTo>
                    <a:pt x="192" y="338"/>
                  </a:lnTo>
                  <a:lnTo>
                    <a:pt x="176" y="378"/>
                  </a:lnTo>
                  <a:lnTo>
                    <a:pt x="168" y="421"/>
                  </a:lnTo>
                  <a:lnTo>
                    <a:pt x="164" y="465"/>
                  </a:lnTo>
                  <a:lnTo>
                    <a:pt x="168" y="509"/>
                  </a:lnTo>
                  <a:lnTo>
                    <a:pt x="176" y="552"/>
                  </a:lnTo>
                  <a:lnTo>
                    <a:pt x="192" y="591"/>
                  </a:lnTo>
                  <a:lnTo>
                    <a:pt x="213" y="629"/>
                  </a:lnTo>
                  <a:lnTo>
                    <a:pt x="238" y="662"/>
                  </a:lnTo>
                  <a:lnTo>
                    <a:pt x="268" y="691"/>
                  </a:lnTo>
                  <a:lnTo>
                    <a:pt x="301" y="717"/>
                  </a:lnTo>
                  <a:lnTo>
                    <a:pt x="338" y="738"/>
                  </a:lnTo>
                  <a:lnTo>
                    <a:pt x="378" y="753"/>
                  </a:lnTo>
                  <a:lnTo>
                    <a:pt x="421" y="762"/>
                  </a:lnTo>
                  <a:lnTo>
                    <a:pt x="465" y="765"/>
                  </a:lnTo>
                  <a:lnTo>
                    <a:pt x="508" y="762"/>
                  </a:lnTo>
                  <a:lnTo>
                    <a:pt x="551" y="753"/>
                  </a:lnTo>
                  <a:lnTo>
                    <a:pt x="591" y="738"/>
                  </a:lnTo>
                  <a:lnTo>
                    <a:pt x="628" y="717"/>
                  </a:lnTo>
                  <a:lnTo>
                    <a:pt x="661" y="691"/>
                  </a:lnTo>
                  <a:lnTo>
                    <a:pt x="691" y="662"/>
                  </a:lnTo>
                  <a:lnTo>
                    <a:pt x="716" y="629"/>
                  </a:lnTo>
                  <a:lnTo>
                    <a:pt x="737" y="591"/>
                  </a:lnTo>
                  <a:lnTo>
                    <a:pt x="753" y="552"/>
                  </a:lnTo>
                  <a:lnTo>
                    <a:pt x="761" y="509"/>
                  </a:lnTo>
                  <a:lnTo>
                    <a:pt x="765" y="465"/>
                  </a:lnTo>
                  <a:lnTo>
                    <a:pt x="761" y="421"/>
                  </a:lnTo>
                  <a:lnTo>
                    <a:pt x="753" y="378"/>
                  </a:lnTo>
                  <a:lnTo>
                    <a:pt x="737" y="338"/>
                  </a:lnTo>
                  <a:lnTo>
                    <a:pt x="716" y="301"/>
                  </a:lnTo>
                  <a:lnTo>
                    <a:pt x="691" y="268"/>
                  </a:lnTo>
                  <a:lnTo>
                    <a:pt x="661" y="238"/>
                  </a:lnTo>
                  <a:lnTo>
                    <a:pt x="628" y="213"/>
                  </a:lnTo>
                  <a:lnTo>
                    <a:pt x="591" y="192"/>
                  </a:lnTo>
                  <a:lnTo>
                    <a:pt x="551" y="176"/>
                  </a:lnTo>
                  <a:lnTo>
                    <a:pt x="508" y="168"/>
                  </a:lnTo>
                  <a:lnTo>
                    <a:pt x="465" y="164"/>
                  </a:lnTo>
                  <a:close/>
                  <a:moveTo>
                    <a:pt x="465" y="0"/>
                  </a:moveTo>
                  <a:lnTo>
                    <a:pt x="518" y="4"/>
                  </a:lnTo>
                  <a:lnTo>
                    <a:pt x="571" y="12"/>
                  </a:lnTo>
                  <a:lnTo>
                    <a:pt x="621" y="28"/>
                  </a:lnTo>
                  <a:lnTo>
                    <a:pt x="668" y="48"/>
                  </a:lnTo>
                  <a:lnTo>
                    <a:pt x="713" y="73"/>
                  </a:lnTo>
                  <a:lnTo>
                    <a:pt x="755" y="103"/>
                  </a:lnTo>
                  <a:lnTo>
                    <a:pt x="792" y="137"/>
                  </a:lnTo>
                  <a:lnTo>
                    <a:pt x="826" y="174"/>
                  </a:lnTo>
                  <a:lnTo>
                    <a:pt x="856" y="216"/>
                  </a:lnTo>
                  <a:lnTo>
                    <a:pt x="881" y="261"/>
                  </a:lnTo>
                  <a:lnTo>
                    <a:pt x="901" y="308"/>
                  </a:lnTo>
                  <a:lnTo>
                    <a:pt x="917" y="358"/>
                  </a:lnTo>
                  <a:lnTo>
                    <a:pt x="925" y="411"/>
                  </a:lnTo>
                  <a:lnTo>
                    <a:pt x="929" y="465"/>
                  </a:lnTo>
                  <a:lnTo>
                    <a:pt x="925" y="519"/>
                  </a:lnTo>
                  <a:lnTo>
                    <a:pt x="917" y="572"/>
                  </a:lnTo>
                  <a:lnTo>
                    <a:pt x="901" y="621"/>
                  </a:lnTo>
                  <a:lnTo>
                    <a:pt x="881" y="668"/>
                  </a:lnTo>
                  <a:lnTo>
                    <a:pt x="856" y="714"/>
                  </a:lnTo>
                  <a:lnTo>
                    <a:pt x="826" y="755"/>
                  </a:lnTo>
                  <a:lnTo>
                    <a:pt x="792" y="793"/>
                  </a:lnTo>
                  <a:lnTo>
                    <a:pt x="755" y="827"/>
                  </a:lnTo>
                  <a:lnTo>
                    <a:pt x="713" y="857"/>
                  </a:lnTo>
                  <a:lnTo>
                    <a:pt x="668" y="882"/>
                  </a:lnTo>
                  <a:lnTo>
                    <a:pt x="621" y="902"/>
                  </a:lnTo>
                  <a:lnTo>
                    <a:pt x="571" y="917"/>
                  </a:lnTo>
                  <a:lnTo>
                    <a:pt x="518" y="926"/>
                  </a:lnTo>
                  <a:lnTo>
                    <a:pt x="465" y="929"/>
                  </a:lnTo>
                  <a:lnTo>
                    <a:pt x="411" y="926"/>
                  </a:lnTo>
                  <a:lnTo>
                    <a:pt x="358" y="917"/>
                  </a:lnTo>
                  <a:lnTo>
                    <a:pt x="308" y="902"/>
                  </a:lnTo>
                  <a:lnTo>
                    <a:pt x="261" y="882"/>
                  </a:lnTo>
                  <a:lnTo>
                    <a:pt x="216" y="857"/>
                  </a:lnTo>
                  <a:lnTo>
                    <a:pt x="174" y="827"/>
                  </a:lnTo>
                  <a:lnTo>
                    <a:pt x="137" y="793"/>
                  </a:lnTo>
                  <a:lnTo>
                    <a:pt x="103" y="755"/>
                  </a:lnTo>
                  <a:lnTo>
                    <a:pt x="73" y="714"/>
                  </a:lnTo>
                  <a:lnTo>
                    <a:pt x="48" y="668"/>
                  </a:lnTo>
                  <a:lnTo>
                    <a:pt x="28" y="621"/>
                  </a:lnTo>
                  <a:lnTo>
                    <a:pt x="12" y="572"/>
                  </a:lnTo>
                  <a:lnTo>
                    <a:pt x="4" y="519"/>
                  </a:lnTo>
                  <a:lnTo>
                    <a:pt x="0" y="465"/>
                  </a:lnTo>
                  <a:lnTo>
                    <a:pt x="4" y="411"/>
                  </a:lnTo>
                  <a:lnTo>
                    <a:pt x="12" y="358"/>
                  </a:lnTo>
                  <a:lnTo>
                    <a:pt x="28" y="308"/>
                  </a:lnTo>
                  <a:lnTo>
                    <a:pt x="48" y="261"/>
                  </a:lnTo>
                  <a:lnTo>
                    <a:pt x="73" y="216"/>
                  </a:lnTo>
                  <a:lnTo>
                    <a:pt x="103" y="174"/>
                  </a:lnTo>
                  <a:lnTo>
                    <a:pt x="137" y="137"/>
                  </a:lnTo>
                  <a:lnTo>
                    <a:pt x="174" y="103"/>
                  </a:lnTo>
                  <a:lnTo>
                    <a:pt x="216" y="73"/>
                  </a:lnTo>
                  <a:lnTo>
                    <a:pt x="261" y="48"/>
                  </a:lnTo>
                  <a:lnTo>
                    <a:pt x="308" y="28"/>
                  </a:lnTo>
                  <a:lnTo>
                    <a:pt x="358" y="12"/>
                  </a:lnTo>
                  <a:lnTo>
                    <a:pt x="411" y="4"/>
                  </a:lnTo>
                  <a:lnTo>
                    <a:pt x="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46" name="Freeform 36"/>
            <p:cNvSpPr/>
            <p:nvPr/>
          </p:nvSpPr>
          <p:spPr bwMode="auto">
            <a:xfrm>
              <a:off x="-2160" y="3669"/>
              <a:ext cx="20" cy="343"/>
            </a:xfrm>
            <a:custGeom>
              <a:avLst/>
              <a:gdLst>
                <a:gd name="T0" fmla="*/ 82 w 163"/>
                <a:gd name="T1" fmla="*/ 0 h 2740"/>
                <a:gd name="T2" fmla="*/ 103 w 163"/>
                <a:gd name="T3" fmla="*/ 3 h 2740"/>
                <a:gd name="T4" fmla="*/ 123 w 163"/>
                <a:gd name="T5" fmla="*/ 11 h 2740"/>
                <a:gd name="T6" fmla="*/ 140 w 163"/>
                <a:gd name="T7" fmla="*/ 24 h 2740"/>
                <a:gd name="T8" fmla="*/ 152 w 163"/>
                <a:gd name="T9" fmla="*/ 40 h 2740"/>
                <a:gd name="T10" fmla="*/ 161 w 163"/>
                <a:gd name="T11" fmla="*/ 60 h 2740"/>
                <a:gd name="T12" fmla="*/ 163 w 163"/>
                <a:gd name="T13" fmla="*/ 81 h 2740"/>
                <a:gd name="T14" fmla="*/ 163 w 163"/>
                <a:gd name="T15" fmla="*/ 2659 h 2740"/>
                <a:gd name="T16" fmla="*/ 161 w 163"/>
                <a:gd name="T17" fmla="*/ 2680 h 2740"/>
                <a:gd name="T18" fmla="*/ 152 w 163"/>
                <a:gd name="T19" fmla="*/ 2700 h 2740"/>
                <a:gd name="T20" fmla="*/ 140 w 163"/>
                <a:gd name="T21" fmla="*/ 2716 h 2740"/>
                <a:gd name="T22" fmla="*/ 123 w 163"/>
                <a:gd name="T23" fmla="*/ 2729 h 2740"/>
                <a:gd name="T24" fmla="*/ 103 w 163"/>
                <a:gd name="T25" fmla="*/ 2737 h 2740"/>
                <a:gd name="T26" fmla="*/ 82 w 163"/>
                <a:gd name="T27" fmla="*/ 2740 h 2740"/>
                <a:gd name="T28" fmla="*/ 60 w 163"/>
                <a:gd name="T29" fmla="*/ 2737 h 2740"/>
                <a:gd name="T30" fmla="*/ 41 w 163"/>
                <a:gd name="T31" fmla="*/ 2729 h 2740"/>
                <a:gd name="T32" fmla="*/ 24 w 163"/>
                <a:gd name="T33" fmla="*/ 2716 h 2740"/>
                <a:gd name="T34" fmla="*/ 11 w 163"/>
                <a:gd name="T35" fmla="*/ 2700 h 2740"/>
                <a:gd name="T36" fmla="*/ 3 w 163"/>
                <a:gd name="T37" fmla="*/ 2680 h 2740"/>
                <a:gd name="T38" fmla="*/ 0 w 163"/>
                <a:gd name="T39" fmla="*/ 2659 h 2740"/>
                <a:gd name="T40" fmla="*/ 0 w 163"/>
                <a:gd name="T41" fmla="*/ 81 h 2740"/>
                <a:gd name="T42" fmla="*/ 3 w 163"/>
                <a:gd name="T43" fmla="*/ 60 h 2740"/>
                <a:gd name="T44" fmla="*/ 11 w 163"/>
                <a:gd name="T45" fmla="*/ 40 h 2740"/>
                <a:gd name="T46" fmla="*/ 24 w 163"/>
                <a:gd name="T47" fmla="*/ 24 h 2740"/>
                <a:gd name="T48" fmla="*/ 41 w 163"/>
                <a:gd name="T49" fmla="*/ 11 h 2740"/>
                <a:gd name="T50" fmla="*/ 60 w 163"/>
                <a:gd name="T51" fmla="*/ 3 h 2740"/>
                <a:gd name="T52" fmla="*/ 82 w 163"/>
                <a:gd name="T53" fmla="*/ 0 h 2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2740">
                  <a:moveTo>
                    <a:pt x="82" y="0"/>
                  </a:moveTo>
                  <a:lnTo>
                    <a:pt x="103" y="3"/>
                  </a:lnTo>
                  <a:lnTo>
                    <a:pt x="123" y="11"/>
                  </a:lnTo>
                  <a:lnTo>
                    <a:pt x="140" y="24"/>
                  </a:lnTo>
                  <a:lnTo>
                    <a:pt x="152" y="40"/>
                  </a:lnTo>
                  <a:lnTo>
                    <a:pt x="161" y="60"/>
                  </a:lnTo>
                  <a:lnTo>
                    <a:pt x="163" y="81"/>
                  </a:lnTo>
                  <a:lnTo>
                    <a:pt x="163" y="2659"/>
                  </a:lnTo>
                  <a:lnTo>
                    <a:pt x="161" y="2680"/>
                  </a:lnTo>
                  <a:lnTo>
                    <a:pt x="152" y="2700"/>
                  </a:lnTo>
                  <a:lnTo>
                    <a:pt x="140" y="2716"/>
                  </a:lnTo>
                  <a:lnTo>
                    <a:pt x="123" y="2729"/>
                  </a:lnTo>
                  <a:lnTo>
                    <a:pt x="103" y="2737"/>
                  </a:lnTo>
                  <a:lnTo>
                    <a:pt x="82" y="2740"/>
                  </a:lnTo>
                  <a:lnTo>
                    <a:pt x="60" y="2737"/>
                  </a:lnTo>
                  <a:lnTo>
                    <a:pt x="41" y="2729"/>
                  </a:lnTo>
                  <a:lnTo>
                    <a:pt x="24" y="2716"/>
                  </a:lnTo>
                  <a:lnTo>
                    <a:pt x="11" y="2700"/>
                  </a:lnTo>
                  <a:lnTo>
                    <a:pt x="3" y="2680"/>
                  </a:lnTo>
                  <a:lnTo>
                    <a:pt x="0" y="2659"/>
                  </a:lnTo>
                  <a:lnTo>
                    <a:pt x="0" y="81"/>
                  </a:lnTo>
                  <a:lnTo>
                    <a:pt x="3" y="60"/>
                  </a:lnTo>
                  <a:lnTo>
                    <a:pt x="11" y="40"/>
                  </a:lnTo>
                  <a:lnTo>
                    <a:pt x="24" y="24"/>
                  </a:lnTo>
                  <a:lnTo>
                    <a:pt x="41" y="11"/>
                  </a:lnTo>
                  <a:lnTo>
                    <a:pt x="6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47" name="Freeform 37"/>
            <p:cNvSpPr/>
            <p:nvPr/>
          </p:nvSpPr>
          <p:spPr bwMode="auto">
            <a:xfrm>
              <a:off x="-2335" y="3816"/>
              <a:ext cx="371" cy="196"/>
            </a:xfrm>
            <a:custGeom>
              <a:avLst/>
              <a:gdLst>
                <a:gd name="T0" fmla="*/ 408 w 2966"/>
                <a:gd name="T1" fmla="*/ 3 h 1566"/>
                <a:gd name="T2" fmla="*/ 456 w 2966"/>
                <a:gd name="T3" fmla="*/ 41 h 1566"/>
                <a:gd name="T4" fmla="*/ 465 w 2966"/>
                <a:gd name="T5" fmla="*/ 104 h 1566"/>
                <a:gd name="T6" fmla="*/ 427 w 2966"/>
                <a:gd name="T7" fmla="*/ 153 h 1566"/>
                <a:gd name="T8" fmla="*/ 165 w 2966"/>
                <a:gd name="T9" fmla="*/ 164 h 1566"/>
                <a:gd name="T10" fmla="*/ 211 w 2966"/>
                <a:gd name="T11" fmla="*/ 437 h 1566"/>
                <a:gd name="T12" fmla="*/ 310 w 2966"/>
                <a:gd name="T13" fmla="*/ 689 h 1566"/>
                <a:gd name="T14" fmla="*/ 456 w 2966"/>
                <a:gd name="T15" fmla="*/ 913 h 1566"/>
                <a:gd name="T16" fmla="*/ 643 w 2966"/>
                <a:gd name="T17" fmla="*/ 1101 h 1566"/>
                <a:gd name="T18" fmla="*/ 866 w 2966"/>
                <a:gd name="T19" fmla="*/ 1249 h 1566"/>
                <a:gd name="T20" fmla="*/ 1115 w 2966"/>
                <a:gd name="T21" fmla="*/ 1351 h 1566"/>
                <a:gd name="T22" fmla="*/ 1388 w 2966"/>
                <a:gd name="T23" fmla="*/ 1400 h 1566"/>
                <a:gd name="T24" fmla="*/ 1671 w 2966"/>
                <a:gd name="T25" fmla="*/ 1390 h 1566"/>
                <a:gd name="T26" fmla="*/ 1936 w 2966"/>
                <a:gd name="T27" fmla="*/ 1323 h 1566"/>
                <a:gd name="T28" fmla="*/ 2178 w 2966"/>
                <a:gd name="T29" fmla="*/ 1205 h 1566"/>
                <a:gd name="T30" fmla="*/ 2388 w 2966"/>
                <a:gd name="T31" fmla="*/ 1042 h 1566"/>
                <a:gd name="T32" fmla="*/ 2562 w 2966"/>
                <a:gd name="T33" fmla="*/ 841 h 1566"/>
                <a:gd name="T34" fmla="*/ 2693 w 2966"/>
                <a:gd name="T35" fmla="*/ 608 h 1566"/>
                <a:gd name="T36" fmla="*/ 2776 w 2966"/>
                <a:gd name="T37" fmla="*/ 348 h 1566"/>
                <a:gd name="T38" fmla="*/ 2583 w 2966"/>
                <a:gd name="T39" fmla="*/ 164 h 1566"/>
                <a:gd name="T40" fmla="*/ 2525 w 2966"/>
                <a:gd name="T41" fmla="*/ 140 h 1566"/>
                <a:gd name="T42" fmla="*/ 2502 w 2966"/>
                <a:gd name="T43" fmla="*/ 82 h 1566"/>
                <a:gd name="T44" fmla="*/ 2525 w 2966"/>
                <a:gd name="T45" fmla="*/ 24 h 1566"/>
                <a:gd name="T46" fmla="*/ 2583 w 2966"/>
                <a:gd name="T47" fmla="*/ 0 h 1566"/>
                <a:gd name="T48" fmla="*/ 2925 w 2966"/>
                <a:gd name="T49" fmla="*/ 11 h 1566"/>
                <a:gd name="T50" fmla="*/ 2963 w 2966"/>
                <a:gd name="T51" fmla="*/ 61 h 1566"/>
                <a:gd name="T52" fmla="*/ 2952 w 2966"/>
                <a:gd name="T53" fmla="*/ 283 h 1566"/>
                <a:gd name="T54" fmla="*/ 2884 w 2966"/>
                <a:gd name="T55" fmla="*/ 569 h 1566"/>
                <a:gd name="T56" fmla="*/ 2763 w 2966"/>
                <a:gd name="T57" fmla="*/ 831 h 1566"/>
                <a:gd name="T58" fmla="*/ 2595 w 2966"/>
                <a:gd name="T59" fmla="*/ 1062 h 1566"/>
                <a:gd name="T60" fmla="*/ 2389 w 2966"/>
                <a:gd name="T61" fmla="*/ 1257 h 1566"/>
                <a:gd name="T62" fmla="*/ 2147 w 2966"/>
                <a:gd name="T63" fmla="*/ 1409 h 1566"/>
                <a:gd name="T64" fmla="*/ 1876 w 2966"/>
                <a:gd name="T65" fmla="*/ 1513 h 1566"/>
                <a:gd name="T66" fmla="*/ 1584 w 2966"/>
                <a:gd name="T67" fmla="*/ 1563 h 1566"/>
                <a:gd name="T68" fmla="*/ 1281 w 2966"/>
                <a:gd name="T69" fmla="*/ 1553 h 1566"/>
                <a:gd name="T70" fmla="*/ 996 w 2966"/>
                <a:gd name="T71" fmla="*/ 1484 h 1566"/>
                <a:gd name="T72" fmla="*/ 735 w 2966"/>
                <a:gd name="T73" fmla="*/ 1364 h 1566"/>
                <a:gd name="T74" fmla="*/ 504 w 2966"/>
                <a:gd name="T75" fmla="*/ 1196 h 1566"/>
                <a:gd name="T76" fmla="*/ 309 w 2966"/>
                <a:gd name="T77" fmla="*/ 988 h 1566"/>
                <a:gd name="T78" fmla="*/ 156 w 2966"/>
                <a:gd name="T79" fmla="*/ 746 h 1566"/>
                <a:gd name="T80" fmla="*/ 53 w 2966"/>
                <a:gd name="T81" fmla="*/ 477 h 1566"/>
                <a:gd name="T82" fmla="*/ 3 w 2966"/>
                <a:gd name="T83" fmla="*/ 184 h 1566"/>
                <a:gd name="T84" fmla="*/ 11 w 2966"/>
                <a:gd name="T85" fmla="*/ 41 h 1566"/>
                <a:gd name="T86" fmla="*/ 59 w 2966"/>
                <a:gd name="T87" fmla="*/ 3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66" h="1566">
                  <a:moveTo>
                    <a:pt x="81" y="0"/>
                  </a:moveTo>
                  <a:lnTo>
                    <a:pt x="386" y="0"/>
                  </a:lnTo>
                  <a:lnTo>
                    <a:pt x="408" y="3"/>
                  </a:lnTo>
                  <a:lnTo>
                    <a:pt x="427" y="11"/>
                  </a:lnTo>
                  <a:lnTo>
                    <a:pt x="443" y="24"/>
                  </a:lnTo>
                  <a:lnTo>
                    <a:pt x="456" y="41"/>
                  </a:lnTo>
                  <a:lnTo>
                    <a:pt x="465" y="61"/>
                  </a:lnTo>
                  <a:lnTo>
                    <a:pt x="467" y="82"/>
                  </a:lnTo>
                  <a:lnTo>
                    <a:pt x="465" y="104"/>
                  </a:lnTo>
                  <a:lnTo>
                    <a:pt x="456" y="123"/>
                  </a:lnTo>
                  <a:lnTo>
                    <a:pt x="443" y="140"/>
                  </a:lnTo>
                  <a:lnTo>
                    <a:pt x="427" y="153"/>
                  </a:lnTo>
                  <a:lnTo>
                    <a:pt x="408" y="161"/>
                  </a:lnTo>
                  <a:lnTo>
                    <a:pt x="386" y="164"/>
                  </a:lnTo>
                  <a:lnTo>
                    <a:pt x="165" y="164"/>
                  </a:lnTo>
                  <a:lnTo>
                    <a:pt x="174" y="257"/>
                  </a:lnTo>
                  <a:lnTo>
                    <a:pt x="189" y="348"/>
                  </a:lnTo>
                  <a:lnTo>
                    <a:pt x="211" y="437"/>
                  </a:lnTo>
                  <a:lnTo>
                    <a:pt x="239" y="524"/>
                  </a:lnTo>
                  <a:lnTo>
                    <a:pt x="272" y="608"/>
                  </a:lnTo>
                  <a:lnTo>
                    <a:pt x="310" y="689"/>
                  </a:lnTo>
                  <a:lnTo>
                    <a:pt x="354" y="766"/>
                  </a:lnTo>
                  <a:lnTo>
                    <a:pt x="403" y="841"/>
                  </a:lnTo>
                  <a:lnTo>
                    <a:pt x="456" y="913"/>
                  </a:lnTo>
                  <a:lnTo>
                    <a:pt x="515" y="980"/>
                  </a:lnTo>
                  <a:lnTo>
                    <a:pt x="577" y="1042"/>
                  </a:lnTo>
                  <a:lnTo>
                    <a:pt x="643" y="1101"/>
                  </a:lnTo>
                  <a:lnTo>
                    <a:pt x="714" y="1156"/>
                  </a:lnTo>
                  <a:lnTo>
                    <a:pt x="787" y="1205"/>
                  </a:lnTo>
                  <a:lnTo>
                    <a:pt x="866" y="1249"/>
                  </a:lnTo>
                  <a:lnTo>
                    <a:pt x="946" y="1289"/>
                  </a:lnTo>
                  <a:lnTo>
                    <a:pt x="1029" y="1323"/>
                  </a:lnTo>
                  <a:lnTo>
                    <a:pt x="1115" y="1351"/>
                  </a:lnTo>
                  <a:lnTo>
                    <a:pt x="1204" y="1374"/>
                  </a:lnTo>
                  <a:lnTo>
                    <a:pt x="1294" y="1390"/>
                  </a:lnTo>
                  <a:lnTo>
                    <a:pt x="1388" y="1400"/>
                  </a:lnTo>
                  <a:lnTo>
                    <a:pt x="1483" y="1403"/>
                  </a:lnTo>
                  <a:lnTo>
                    <a:pt x="1577" y="1400"/>
                  </a:lnTo>
                  <a:lnTo>
                    <a:pt x="1671" y="1390"/>
                  </a:lnTo>
                  <a:lnTo>
                    <a:pt x="1761" y="1374"/>
                  </a:lnTo>
                  <a:lnTo>
                    <a:pt x="1850" y="1351"/>
                  </a:lnTo>
                  <a:lnTo>
                    <a:pt x="1936" y="1323"/>
                  </a:lnTo>
                  <a:lnTo>
                    <a:pt x="2019" y="1289"/>
                  </a:lnTo>
                  <a:lnTo>
                    <a:pt x="2099" y="1249"/>
                  </a:lnTo>
                  <a:lnTo>
                    <a:pt x="2178" y="1205"/>
                  </a:lnTo>
                  <a:lnTo>
                    <a:pt x="2251" y="1156"/>
                  </a:lnTo>
                  <a:lnTo>
                    <a:pt x="2322" y="1101"/>
                  </a:lnTo>
                  <a:lnTo>
                    <a:pt x="2388" y="1042"/>
                  </a:lnTo>
                  <a:lnTo>
                    <a:pt x="2450" y="980"/>
                  </a:lnTo>
                  <a:lnTo>
                    <a:pt x="2509" y="913"/>
                  </a:lnTo>
                  <a:lnTo>
                    <a:pt x="2562" y="841"/>
                  </a:lnTo>
                  <a:lnTo>
                    <a:pt x="2611" y="766"/>
                  </a:lnTo>
                  <a:lnTo>
                    <a:pt x="2655" y="689"/>
                  </a:lnTo>
                  <a:lnTo>
                    <a:pt x="2693" y="608"/>
                  </a:lnTo>
                  <a:lnTo>
                    <a:pt x="2726" y="524"/>
                  </a:lnTo>
                  <a:lnTo>
                    <a:pt x="2754" y="437"/>
                  </a:lnTo>
                  <a:lnTo>
                    <a:pt x="2776" y="348"/>
                  </a:lnTo>
                  <a:lnTo>
                    <a:pt x="2791" y="257"/>
                  </a:lnTo>
                  <a:lnTo>
                    <a:pt x="2800" y="164"/>
                  </a:lnTo>
                  <a:lnTo>
                    <a:pt x="2583" y="164"/>
                  </a:lnTo>
                  <a:lnTo>
                    <a:pt x="2561" y="161"/>
                  </a:lnTo>
                  <a:lnTo>
                    <a:pt x="2542" y="153"/>
                  </a:lnTo>
                  <a:lnTo>
                    <a:pt x="2525" y="140"/>
                  </a:lnTo>
                  <a:lnTo>
                    <a:pt x="2513" y="123"/>
                  </a:lnTo>
                  <a:lnTo>
                    <a:pt x="2504" y="104"/>
                  </a:lnTo>
                  <a:lnTo>
                    <a:pt x="2502" y="82"/>
                  </a:lnTo>
                  <a:lnTo>
                    <a:pt x="2504" y="61"/>
                  </a:lnTo>
                  <a:lnTo>
                    <a:pt x="2513" y="41"/>
                  </a:lnTo>
                  <a:lnTo>
                    <a:pt x="2525" y="24"/>
                  </a:lnTo>
                  <a:lnTo>
                    <a:pt x="2542" y="11"/>
                  </a:lnTo>
                  <a:lnTo>
                    <a:pt x="2561" y="3"/>
                  </a:lnTo>
                  <a:lnTo>
                    <a:pt x="2583" y="0"/>
                  </a:lnTo>
                  <a:lnTo>
                    <a:pt x="2884" y="0"/>
                  </a:lnTo>
                  <a:lnTo>
                    <a:pt x="2906" y="3"/>
                  </a:lnTo>
                  <a:lnTo>
                    <a:pt x="2925" y="11"/>
                  </a:lnTo>
                  <a:lnTo>
                    <a:pt x="2942" y="24"/>
                  </a:lnTo>
                  <a:lnTo>
                    <a:pt x="2954" y="41"/>
                  </a:lnTo>
                  <a:lnTo>
                    <a:pt x="2963" y="61"/>
                  </a:lnTo>
                  <a:lnTo>
                    <a:pt x="2966" y="82"/>
                  </a:lnTo>
                  <a:lnTo>
                    <a:pt x="2962" y="184"/>
                  </a:lnTo>
                  <a:lnTo>
                    <a:pt x="2952" y="283"/>
                  </a:lnTo>
                  <a:lnTo>
                    <a:pt x="2935" y="381"/>
                  </a:lnTo>
                  <a:lnTo>
                    <a:pt x="2912" y="477"/>
                  </a:lnTo>
                  <a:lnTo>
                    <a:pt x="2884" y="569"/>
                  </a:lnTo>
                  <a:lnTo>
                    <a:pt x="2848" y="659"/>
                  </a:lnTo>
                  <a:lnTo>
                    <a:pt x="2809" y="746"/>
                  </a:lnTo>
                  <a:lnTo>
                    <a:pt x="2763" y="831"/>
                  </a:lnTo>
                  <a:lnTo>
                    <a:pt x="2712" y="911"/>
                  </a:lnTo>
                  <a:lnTo>
                    <a:pt x="2656" y="988"/>
                  </a:lnTo>
                  <a:lnTo>
                    <a:pt x="2595" y="1062"/>
                  </a:lnTo>
                  <a:lnTo>
                    <a:pt x="2531" y="1132"/>
                  </a:lnTo>
                  <a:lnTo>
                    <a:pt x="2461" y="1196"/>
                  </a:lnTo>
                  <a:lnTo>
                    <a:pt x="2389" y="1257"/>
                  </a:lnTo>
                  <a:lnTo>
                    <a:pt x="2311" y="1312"/>
                  </a:lnTo>
                  <a:lnTo>
                    <a:pt x="2230" y="1364"/>
                  </a:lnTo>
                  <a:lnTo>
                    <a:pt x="2147" y="1409"/>
                  </a:lnTo>
                  <a:lnTo>
                    <a:pt x="2059" y="1450"/>
                  </a:lnTo>
                  <a:lnTo>
                    <a:pt x="1969" y="1484"/>
                  </a:lnTo>
                  <a:lnTo>
                    <a:pt x="1876" y="1513"/>
                  </a:lnTo>
                  <a:lnTo>
                    <a:pt x="1781" y="1535"/>
                  </a:lnTo>
                  <a:lnTo>
                    <a:pt x="1684" y="1553"/>
                  </a:lnTo>
                  <a:lnTo>
                    <a:pt x="1584" y="1563"/>
                  </a:lnTo>
                  <a:lnTo>
                    <a:pt x="1483" y="1566"/>
                  </a:lnTo>
                  <a:lnTo>
                    <a:pt x="1381" y="1563"/>
                  </a:lnTo>
                  <a:lnTo>
                    <a:pt x="1281" y="1553"/>
                  </a:lnTo>
                  <a:lnTo>
                    <a:pt x="1184" y="1535"/>
                  </a:lnTo>
                  <a:lnTo>
                    <a:pt x="1089" y="1513"/>
                  </a:lnTo>
                  <a:lnTo>
                    <a:pt x="996" y="1484"/>
                  </a:lnTo>
                  <a:lnTo>
                    <a:pt x="906" y="1450"/>
                  </a:lnTo>
                  <a:lnTo>
                    <a:pt x="818" y="1409"/>
                  </a:lnTo>
                  <a:lnTo>
                    <a:pt x="735" y="1364"/>
                  </a:lnTo>
                  <a:lnTo>
                    <a:pt x="654" y="1312"/>
                  </a:lnTo>
                  <a:lnTo>
                    <a:pt x="577" y="1257"/>
                  </a:lnTo>
                  <a:lnTo>
                    <a:pt x="504" y="1196"/>
                  </a:lnTo>
                  <a:lnTo>
                    <a:pt x="434" y="1132"/>
                  </a:lnTo>
                  <a:lnTo>
                    <a:pt x="370" y="1062"/>
                  </a:lnTo>
                  <a:lnTo>
                    <a:pt x="309" y="988"/>
                  </a:lnTo>
                  <a:lnTo>
                    <a:pt x="253" y="911"/>
                  </a:lnTo>
                  <a:lnTo>
                    <a:pt x="202" y="831"/>
                  </a:lnTo>
                  <a:lnTo>
                    <a:pt x="156" y="746"/>
                  </a:lnTo>
                  <a:lnTo>
                    <a:pt x="117" y="659"/>
                  </a:lnTo>
                  <a:lnTo>
                    <a:pt x="81" y="569"/>
                  </a:lnTo>
                  <a:lnTo>
                    <a:pt x="53" y="477"/>
                  </a:lnTo>
                  <a:lnTo>
                    <a:pt x="30" y="381"/>
                  </a:lnTo>
                  <a:lnTo>
                    <a:pt x="13" y="283"/>
                  </a:lnTo>
                  <a:lnTo>
                    <a:pt x="3" y="184"/>
                  </a:lnTo>
                  <a:lnTo>
                    <a:pt x="0" y="82"/>
                  </a:lnTo>
                  <a:lnTo>
                    <a:pt x="2" y="61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3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  <p:sp>
          <p:nvSpPr>
            <p:cNvPr id="48" name="Freeform 38"/>
            <p:cNvSpPr/>
            <p:nvPr/>
          </p:nvSpPr>
          <p:spPr bwMode="auto">
            <a:xfrm>
              <a:off x="-2218" y="3738"/>
              <a:ext cx="137" cy="20"/>
            </a:xfrm>
            <a:custGeom>
              <a:avLst/>
              <a:gdLst>
                <a:gd name="T0" fmla="*/ 81 w 1093"/>
                <a:gd name="T1" fmla="*/ 0 h 164"/>
                <a:gd name="T2" fmla="*/ 1012 w 1093"/>
                <a:gd name="T3" fmla="*/ 0 h 164"/>
                <a:gd name="T4" fmla="*/ 1034 w 1093"/>
                <a:gd name="T5" fmla="*/ 3 h 164"/>
                <a:gd name="T6" fmla="*/ 1052 w 1093"/>
                <a:gd name="T7" fmla="*/ 12 h 164"/>
                <a:gd name="T8" fmla="*/ 1069 w 1093"/>
                <a:gd name="T9" fmla="*/ 24 h 164"/>
                <a:gd name="T10" fmla="*/ 1082 w 1093"/>
                <a:gd name="T11" fmla="*/ 40 h 164"/>
                <a:gd name="T12" fmla="*/ 1090 w 1093"/>
                <a:gd name="T13" fmla="*/ 60 h 164"/>
                <a:gd name="T14" fmla="*/ 1093 w 1093"/>
                <a:gd name="T15" fmla="*/ 82 h 164"/>
                <a:gd name="T16" fmla="*/ 1090 w 1093"/>
                <a:gd name="T17" fmla="*/ 103 h 164"/>
                <a:gd name="T18" fmla="*/ 1082 w 1093"/>
                <a:gd name="T19" fmla="*/ 123 h 164"/>
                <a:gd name="T20" fmla="*/ 1069 w 1093"/>
                <a:gd name="T21" fmla="*/ 140 h 164"/>
                <a:gd name="T22" fmla="*/ 1052 w 1093"/>
                <a:gd name="T23" fmla="*/ 153 h 164"/>
                <a:gd name="T24" fmla="*/ 1034 w 1093"/>
                <a:gd name="T25" fmla="*/ 160 h 164"/>
                <a:gd name="T26" fmla="*/ 1012 w 1093"/>
                <a:gd name="T27" fmla="*/ 164 h 164"/>
                <a:gd name="T28" fmla="*/ 81 w 1093"/>
                <a:gd name="T29" fmla="*/ 164 h 164"/>
                <a:gd name="T30" fmla="*/ 59 w 1093"/>
                <a:gd name="T31" fmla="*/ 160 h 164"/>
                <a:gd name="T32" fmla="*/ 41 w 1093"/>
                <a:gd name="T33" fmla="*/ 153 h 164"/>
                <a:gd name="T34" fmla="*/ 24 w 1093"/>
                <a:gd name="T35" fmla="*/ 140 h 164"/>
                <a:gd name="T36" fmla="*/ 11 w 1093"/>
                <a:gd name="T37" fmla="*/ 123 h 164"/>
                <a:gd name="T38" fmla="*/ 2 w 1093"/>
                <a:gd name="T39" fmla="*/ 103 h 164"/>
                <a:gd name="T40" fmla="*/ 0 w 1093"/>
                <a:gd name="T41" fmla="*/ 82 h 164"/>
                <a:gd name="T42" fmla="*/ 2 w 1093"/>
                <a:gd name="T43" fmla="*/ 60 h 164"/>
                <a:gd name="T44" fmla="*/ 11 w 1093"/>
                <a:gd name="T45" fmla="*/ 40 h 164"/>
                <a:gd name="T46" fmla="*/ 24 w 1093"/>
                <a:gd name="T47" fmla="*/ 24 h 164"/>
                <a:gd name="T48" fmla="*/ 41 w 1093"/>
                <a:gd name="T49" fmla="*/ 12 h 164"/>
                <a:gd name="T50" fmla="*/ 59 w 1093"/>
                <a:gd name="T51" fmla="*/ 3 h 164"/>
                <a:gd name="T52" fmla="*/ 81 w 1093"/>
                <a:gd name="T5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93" h="164">
                  <a:moveTo>
                    <a:pt x="81" y="0"/>
                  </a:moveTo>
                  <a:lnTo>
                    <a:pt x="1012" y="0"/>
                  </a:lnTo>
                  <a:lnTo>
                    <a:pt x="1034" y="3"/>
                  </a:lnTo>
                  <a:lnTo>
                    <a:pt x="1052" y="12"/>
                  </a:lnTo>
                  <a:lnTo>
                    <a:pt x="1069" y="24"/>
                  </a:lnTo>
                  <a:lnTo>
                    <a:pt x="1082" y="40"/>
                  </a:lnTo>
                  <a:lnTo>
                    <a:pt x="1090" y="60"/>
                  </a:lnTo>
                  <a:lnTo>
                    <a:pt x="1093" y="82"/>
                  </a:lnTo>
                  <a:lnTo>
                    <a:pt x="1090" y="103"/>
                  </a:lnTo>
                  <a:lnTo>
                    <a:pt x="1082" y="123"/>
                  </a:lnTo>
                  <a:lnTo>
                    <a:pt x="1069" y="140"/>
                  </a:lnTo>
                  <a:lnTo>
                    <a:pt x="1052" y="153"/>
                  </a:lnTo>
                  <a:lnTo>
                    <a:pt x="1034" y="160"/>
                  </a:lnTo>
                  <a:lnTo>
                    <a:pt x="1012" y="164"/>
                  </a:lnTo>
                  <a:lnTo>
                    <a:pt x="81" y="164"/>
                  </a:lnTo>
                  <a:lnTo>
                    <a:pt x="59" y="160"/>
                  </a:lnTo>
                  <a:lnTo>
                    <a:pt x="41" y="153"/>
                  </a:lnTo>
                  <a:lnTo>
                    <a:pt x="24" y="140"/>
                  </a:lnTo>
                  <a:lnTo>
                    <a:pt x="11" y="123"/>
                  </a:lnTo>
                  <a:lnTo>
                    <a:pt x="2" y="103"/>
                  </a:lnTo>
                  <a:lnTo>
                    <a:pt x="0" y="82"/>
                  </a:lnTo>
                  <a:lnTo>
                    <a:pt x="2" y="60"/>
                  </a:lnTo>
                  <a:lnTo>
                    <a:pt x="11" y="40"/>
                  </a:lnTo>
                  <a:lnTo>
                    <a:pt x="24" y="24"/>
                  </a:lnTo>
                  <a:lnTo>
                    <a:pt x="41" y="12"/>
                  </a:lnTo>
                  <a:lnTo>
                    <a:pt x="59" y="3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s-ES" sz="900"/>
            </a:p>
          </p:txBody>
        </p:sp>
      </p:grpSp>
      <p:sp>
        <p:nvSpPr>
          <p:cNvPr id="49" name="Freeform 43"/>
          <p:cNvSpPr>
            <a:spLocks noChangeAspect="1" noEditPoints="1"/>
          </p:cNvSpPr>
          <p:nvPr/>
        </p:nvSpPr>
        <p:spPr bwMode="auto">
          <a:xfrm>
            <a:off x="4803987" y="5638831"/>
            <a:ext cx="392861" cy="352384"/>
          </a:xfrm>
          <a:custGeom>
            <a:avLst/>
            <a:gdLst>
              <a:gd name="T0" fmla="*/ 665 w 3466"/>
              <a:gd name="T1" fmla="*/ 173 h 3107"/>
              <a:gd name="T2" fmla="*/ 438 w 3466"/>
              <a:gd name="T3" fmla="*/ 273 h 3107"/>
              <a:gd name="T4" fmla="*/ 271 w 3466"/>
              <a:gd name="T5" fmla="*/ 441 h 3107"/>
              <a:gd name="T6" fmla="*/ 173 w 3466"/>
              <a:gd name="T7" fmla="*/ 672 h 3107"/>
              <a:gd name="T8" fmla="*/ 153 w 3466"/>
              <a:gd name="T9" fmla="*/ 959 h 3107"/>
              <a:gd name="T10" fmla="*/ 234 w 3466"/>
              <a:gd name="T11" fmla="*/ 1273 h 3107"/>
              <a:gd name="T12" fmla="*/ 415 w 3466"/>
              <a:gd name="T13" fmla="*/ 1575 h 3107"/>
              <a:gd name="T14" fmla="*/ 2923 w 3466"/>
              <a:gd name="T15" fmla="*/ 1717 h 3107"/>
              <a:gd name="T16" fmla="*/ 3154 w 3466"/>
              <a:gd name="T17" fmla="*/ 1426 h 3107"/>
              <a:gd name="T18" fmla="*/ 3286 w 3466"/>
              <a:gd name="T19" fmla="*/ 1117 h 3107"/>
              <a:gd name="T20" fmla="*/ 3315 w 3466"/>
              <a:gd name="T21" fmla="*/ 808 h 3107"/>
              <a:gd name="T22" fmla="*/ 3254 w 3466"/>
              <a:gd name="T23" fmla="*/ 550 h 3107"/>
              <a:gd name="T24" fmla="*/ 3121 w 3466"/>
              <a:gd name="T25" fmla="*/ 348 h 3107"/>
              <a:gd name="T26" fmla="*/ 2922 w 3466"/>
              <a:gd name="T27" fmla="*/ 214 h 3107"/>
              <a:gd name="T28" fmla="*/ 2666 w 3466"/>
              <a:gd name="T29" fmla="*/ 153 h 3107"/>
              <a:gd name="T30" fmla="*/ 2421 w 3466"/>
              <a:gd name="T31" fmla="*/ 163 h 3107"/>
              <a:gd name="T32" fmla="*/ 2235 w 3466"/>
              <a:gd name="T33" fmla="*/ 221 h 3107"/>
              <a:gd name="T34" fmla="*/ 2084 w 3466"/>
              <a:gd name="T35" fmla="*/ 322 h 3107"/>
              <a:gd name="T36" fmla="*/ 1944 w 3466"/>
              <a:gd name="T37" fmla="*/ 461 h 3107"/>
              <a:gd name="T38" fmla="*/ 1790 w 3466"/>
              <a:gd name="T39" fmla="*/ 640 h 3107"/>
              <a:gd name="T40" fmla="*/ 1733 w 3466"/>
              <a:gd name="T41" fmla="*/ 667 h 3107"/>
              <a:gd name="T42" fmla="*/ 1676 w 3466"/>
              <a:gd name="T43" fmla="*/ 640 h 3107"/>
              <a:gd name="T44" fmla="*/ 1522 w 3466"/>
              <a:gd name="T45" fmla="*/ 461 h 3107"/>
              <a:gd name="T46" fmla="*/ 1382 w 3466"/>
              <a:gd name="T47" fmla="*/ 322 h 3107"/>
              <a:gd name="T48" fmla="*/ 1231 w 3466"/>
              <a:gd name="T49" fmla="*/ 221 h 3107"/>
              <a:gd name="T50" fmla="*/ 1046 w 3466"/>
              <a:gd name="T51" fmla="*/ 163 h 3107"/>
              <a:gd name="T52" fmla="*/ 872 w 3466"/>
              <a:gd name="T53" fmla="*/ 0 h 3107"/>
              <a:gd name="T54" fmla="*/ 1065 w 3466"/>
              <a:gd name="T55" fmla="*/ 14 h 3107"/>
              <a:gd name="T56" fmla="*/ 1272 w 3466"/>
              <a:gd name="T57" fmla="*/ 76 h 3107"/>
              <a:gd name="T58" fmla="*/ 1441 w 3466"/>
              <a:gd name="T59" fmla="*/ 177 h 3107"/>
              <a:gd name="T60" fmla="*/ 1589 w 3466"/>
              <a:gd name="T61" fmla="*/ 313 h 3107"/>
              <a:gd name="T62" fmla="*/ 1733 w 3466"/>
              <a:gd name="T63" fmla="*/ 477 h 3107"/>
              <a:gd name="T64" fmla="*/ 1878 w 3466"/>
              <a:gd name="T65" fmla="*/ 313 h 3107"/>
              <a:gd name="T66" fmla="*/ 2025 w 3466"/>
              <a:gd name="T67" fmla="*/ 177 h 3107"/>
              <a:gd name="T68" fmla="*/ 2194 w 3466"/>
              <a:gd name="T69" fmla="*/ 76 h 3107"/>
              <a:gd name="T70" fmla="*/ 2402 w 3466"/>
              <a:gd name="T71" fmla="*/ 14 h 3107"/>
              <a:gd name="T72" fmla="*/ 2596 w 3466"/>
              <a:gd name="T73" fmla="*/ 0 h 3107"/>
              <a:gd name="T74" fmla="*/ 2885 w 3466"/>
              <a:gd name="T75" fmla="*/ 41 h 3107"/>
              <a:gd name="T76" fmla="*/ 3127 w 3466"/>
              <a:gd name="T77" fmla="*/ 159 h 3107"/>
              <a:gd name="T78" fmla="*/ 3310 w 3466"/>
              <a:gd name="T79" fmla="*/ 343 h 3107"/>
              <a:gd name="T80" fmla="*/ 3426 w 3466"/>
              <a:gd name="T81" fmla="*/ 587 h 3107"/>
              <a:gd name="T82" fmla="*/ 3466 w 3466"/>
              <a:gd name="T83" fmla="*/ 881 h 3107"/>
              <a:gd name="T84" fmla="*/ 3416 w 3466"/>
              <a:gd name="T85" fmla="*/ 1207 h 3107"/>
              <a:gd name="T86" fmla="*/ 3268 w 3466"/>
              <a:gd name="T87" fmla="*/ 1527 h 3107"/>
              <a:gd name="T88" fmla="*/ 3030 w 3466"/>
              <a:gd name="T89" fmla="*/ 1823 h 3107"/>
              <a:gd name="T90" fmla="*/ 1733 w 3466"/>
              <a:gd name="T91" fmla="*/ 3107 h 3107"/>
              <a:gd name="T92" fmla="*/ 436 w 3466"/>
              <a:gd name="T93" fmla="*/ 1823 h 3107"/>
              <a:gd name="T94" fmla="*/ 198 w 3466"/>
              <a:gd name="T95" fmla="*/ 1527 h 3107"/>
              <a:gd name="T96" fmla="*/ 51 w 3466"/>
              <a:gd name="T97" fmla="*/ 1207 h 3107"/>
              <a:gd name="T98" fmla="*/ 0 w 3466"/>
              <a:gd name="T99" fmla="*/ 881 h 3107"/>
              <a:gd name="T100" fmla="*/ 40 w 3466"/>
              <a:gd name="T101" fmla="*/ 587 h 3107"/>
              <a:gd name="T102" fmla="*/ 157 w 3466"/>
              <a:gd name="T103" fmla="*/ 343 h 3107"/>
              <a:gd name="T104" fmla="*/ 339 w 3466"/>
              <a:gd name="T105" fmla="*/ 159 h 3107"/>
              <a:gd name="T106" fmla="*/ 581 w 3466"/>
              <a:gd name="T107" fmla="*/ 41 h 3107"/>
              <a:gd name="T108" fmla="*/ 872 w 3466"/>
              <a:gd name="T109" fmla="*/ 0 h 3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466" h="3107">
                <a:moveTo>
                  <a:pt x="872" y="149"/>
                </a:moveTo>
                <a:lnTo>
                  <a:pt x="800" y="153"/>
                </a:lnTo>
                <a:lnTo>
                  <a:pt x="732" y="160"/>
                </a:lnTo>
                <a:lnTo>
                  <a:pt x="665" y="173"/>
                </a:lnTo>
                <a:lnTo>
                  <a:pt x="603" y="190"/>
                </a:lnTo>
                <a:lnTo>
                  <a:pt x="545" y="214"/>
                </a:lnTo>
                <a:lnTo>
                  <a:pt x="489" y="241"/>
                </a:lnTo>
                <a:lnTo>
                  <a:pt x="438" y="273"/>
                </a:lnTo>
                <a:lnTo>
                  <a:pt x="390" y="308"/>
                </a:lnTo>
                <a:lnTo>
                  <a:pt x="346" y="348"/>
                </a:lnTo>
                <a:lnTo>
                  <a:pt x="307" y="393"/>
                </a:lnTo>
                <a:lnTo>
                  <a:pt x="271" y="441"/>
                </a:lnTo>
                <a:lnTo>
                  <a:pt x="239" y="494"/>
                </a:lnTo>
                <a:lnTo>
                  <a:pt x="213" y="550"/>
                </a:lnTo>
                <a:lnTo>
                  <a:pt x="190" y="610"/>
                </a:lnTo>
                <a:lnTo>
                  <a:pt x="173" y="672"/>
                </a:lnTo>
                <a:lnTo>
                  <a:pt x="160" y="738"/>
                </a:lnTo>
                <a:lnTo>
                  <a:pt x="152" y="808"/>
                </a:lnTo>
                <a:lnTo>
                  <a:pt x="150" y="881"/>
                </a:lnTo>
                <a:lnTo>
                  <a:pt x="153" y="959"/>
                </a:lnTo>
                <a:lnTo>
                  <a:pt x="163" y="1038"/>
                </a:lnTo>
                <a:lnTo>
                  <a:pt x="180" y="1117"/>
                </a:lnTo>
                <a:lnTo>
                  <a:pt x="203" y="1195"/>
                </a:lnTo>
                <a:lnTo>
                  <a:pt x="234" y="1273"/>
                </a:lnTo>
                <a:lnTo>
                  <a:pt x="270" y="1350"/>
                </a:lnTo>
                <a:lnTo>
                  <a:pt x="312" y="1426"/>
                </a:lnTo>
                <a:lnTo>
                  <a:pt x="361" y="1501"/>
                </a:lnTo>
                <a:lnTo>
                  <a:pt x="415" y="1575"/>
                </a:lnTo>
                <a:lnTo>
                  <a:pt x="477" y="1647"/>
                </a:lnTo>
                <a:lnTo>
                  <a:pt x="543" y="1717"/>
                </a:lnTo>
                <a:lnTo>
                  <a:pt x="1733" y="2926"/>
                </a:lnTo>
                <a:lnTo>
                  <a:pt x="2923" y="1717"/>
                </a:lnTo>
                <a:lnTo>
                  <a:pt x="2990" y="1648"/>
                </a:lnTo>
                <a:lnTo>
                  <a:pt x="3051" y="1575"/>
                </a:lnTo>
                <a:lnTo>
                  <a:pt x="3106" y="1501"/>
                </a:lnTo>
                <a:lnTo>
                  <a:pt x="3154" y="1426"/>
                </a:lnTo>
                <a:lnTo>
                  <a:pt x="3196" y="1351"/>
                </a:lnTo>
                <a:lnTo>
                  <a:pt x="3233" y="1273"/>
                </a:lnTo>
                <a:lnTo>
                  <a:pt x="3263" y="1195"/>
                </a:lnTo>
                <a:lnTo>
                  <a:pt x="3286" y="1117"/>
                </a:lnTo>
                <a:lnTo>
                  <a:pt x="3303" y="1038"/>
                </a:lnTo>
                <a:lnTo>
                  <a:pt x="3313" y="959"/>
                </a:lnTo>
                <a:lnTo>
                  <a:pt x="3317" y="881"/>
                </a:lnTo>
                <a:lnTo>
                  <a:pt x="3315" y="808"/>
                </a:lnTo>
                <a:lnTo>
                  <a:pt x="3306" y="738"/>
                </a:lnTo>
                <a:lnTo>
                  <a:pt x="3293" y="672"/>
                </a:lnTo>
                <a:lnTo>
                  <a:pt x="3277" y="610"/>
                </a:lnTo>
                <a:lnTo>
                  <a:pt x="3254" y="550"/>
                </a:lnTo>
                <a:lnTo>
                  <a:pt x="3227" y="494"/>
                </a:lnTo>
                <a:lnTo>
                  <a:pt x="3195" y="441"/>
                </a:lnTo>
                <a:lnTo>
                  <a:pt x="3161" y="393"/>
                </a:lnTo>
                <a:lnTo>
                  <a:pt x="3121" y="348"/>
                </a:lnTo>
                <a:lnTo>
                  <a:pt x="3076" y="308"/>
                </a:lnTo>
                <a:lnTo>
                  <a:pt x="3029" y="273"/>
                </a:lnTo>
                <a:lnTo>
                  <a:pt x="2977" y="241"/>
                </a:lnTo>
                <a:lnTo>
                  <a:pt x="2922" y="214"/>
                </a:lnTo>
                <a:lnTo>
                  <a:pt x="2863" y="190"/>
                </a:lnTo>
                <a:lnTo>
                  <a:pt x="2801" y="173"/>
                </a:lnTo>
                <a:lnTo>
                  <a:pt x="2736" y="160"/>
                </a:lnTo>
                <a:lnTo>
                  <a:pt x="2666" y="153"/>
                </a:lnTo>
                <a:lnTo>
                  <a:pt x="2596" y="149"/>
                </a:lnTo>
                <a:lnTo>
                  <a:pt x="2532" y="151"/>
                </a:lnTo>
                <a:lnTo>
                  <a:pt x="2474" y="156"/>
                </a:lnTo>
                <a:lnTo>
                  <a:pt x="2421" y="163"/>
                </a:lnTo>
                <a:lnTo>
                  <a:pt x="2370" y="174"/>
                </a:lnTo>
                <a:lnTo>
                  <a:pt x="2322" y="186"/>
                </a:lnTo>
                <a:lnTo>
                  <a:pt x="2277" y="203"/>
                </a:lnTo>
                <a:lnTo>
                  <a:pt x="2235" y="221"/>
                </a:lnTo>
                <a:lnTo>
                  <a:pt x="2195" y="243"/>
                </a:lnTo>
                <a:lnTo>
                  <a:pt x="2157" y="266"/>
                </a:lnTo>
                <a:lnTo>
                  <a:pt x="2120" y="293"/>
                </a:lnTo>
                <a:lnTo>
                  <a:pt x="2084" y="322"/>
                </a:lnTo>
                <a:lnTo>
                  <a:pt x="2048" y="354"/>
                </a:lnTo>
                <a:lnTo>
                  <a:pt x="2014" y="387"/>
                </a:lnTo>
                <a:lnTo>
                  <a:pt x="1980" y="423"/>
                </a:lnTo>
                <a:lnTo>
                  <a:pt x="1944" y="461"/>
                </a:lnTo>
                <a:lnTo>
                  <a:pt x="1908" y="502"/>
                </a:lnTo>
                <a:lnTo>
                  <a:pt x="1872" y="544"/>
                </a:lnTo>
                <a:lnTo>
                  <a:pt x="1834" y="589"/>
                </a:lnTo>
                <a:lnTo>
                  <a:pt x="1790" y="640"/>
                </a:lnTo>
                <a:lnTo>
                  <a:pt x="1779" y="652"/>
                </a:lnTo>
                <a:lnTo>
                  <a:pt x="1765" y="659"/>
                </a:lnTo>
                <a:lnTo>
                  <a:pt x="1749" y="665"/>
                </a:lnTo>
                <a:lnTo>
                  <a:pt x="1733" y="667"/>
                </a:lnTo>
                <a:lnTo>
                  <a:pt x="1717" y="665"/>
                </a:lnTo>
                <a:lnTo>
                  <a:pt x="1702" y="659"/>
                </a:lnTo>
                <a:lnTo>
                  <a:pt x="1688" y="652"/>
                </a:lnTo>
                <a:lnTo>
                  <a:pt x="1676" y="640"/>
                </a:lnTo>
                <a:lnTo>
                  <a:pt x="1633" y="590"/>
                </a:lnTo>
                <a:lnTo>
                  <a:pt x="1595" y="544"/>
                </a:lnTo>
                <a:lnTo>
                  <a:pt x="1558" y="502"/>
                </a:lnTo>
                <a:lnTo>
                  <a:pt x="1522" y="461"/>
                </a:lnTo>
                <a:lnTo>
                  <a:pt x="1488" y="423"/>
                </a:lnTo>
                <a:lnTo>
                  <a:pt x="1453" y="387"/>
                </a:lnTo>
                <a:lnTo>
                  <a:pt x="1418" y="354"/>
                </a:lnTo>
                <a:lnTo>
                  <a:pt x="1382" y="322"/>
                </a:lnTo>
                <a:lnTo>
                  <a:pt x="1346" y="293"/>
                </a:lnTo>
                <a:lnTo>
                  <a:pt x="1309" y="266"/>
                </a:lnTo>
                <a:lnTo>
                  <a:pt x="1271" y="243"/>
                </a:lnTo>
                <a:lnTo>
                  <a:pt x="1231" y="221"/>
                </a:lnTo>
                <a:lnTo>
                  <a:pt x="1189" y="203"/>
                </a:lnTo>
                <a:lnTo>
                  <a:pt x="1144" y="186"/>
                </a:lnTo>
                <a:lnTo>
                  <a:pt x="1096" y="174"/>
                </a:lnTo>
                <a:lnTo>
                  <a:pt x="1046" y="163"/>
                </a:lnTo>
                <a:lnTo>
                  <a:pt x="992" y="156"/>
                </a:lnTo>
                <a:lnTo>
                  <a:pt x="934" y="151"/>
                </a:lnTo>
                <a:lnTo>
                  <a:pt x="872" y="149"/>
                </a:lnTo>
                <a:close/>
                <a:moveTo>
                  <a:pt x="872" y="0"/>
                </a:moveTo>
                <a:lnTo>
                  <a:pt x="872" y="0"/>
                </a:lnTo>
                <a:lnTo>
                  <a:pt x="940" y="2"/>
                </a:lnTo>
                <a:lnTo>
                  <a:pt x="1005" y="7"/>
                </a:lnTo>
                <a:lnTo>
                  <a:pt x="1065" y="14"/>
                </a:lnTo>
                <a:lnTo>
                  <a:pt x="1122" y="25"/>
                </a:lnTo>
                <a:lnTo>
                  <a:pt x="1174" y="40"/>
                </a:lnTo>
                <a:lnTo>
                  <a:pt x="1225" y="56"/>
                </a:lnTo>
                <a:lnTo>
                  <a:pt x="1272" y="76"/>
                </a:lnTo>
                <a:lnTo>
                  <a:pt x="1318" y="97"/>
                </a:lnTo>
                <a:lnTo>
                  <a:pt x="1361" y="121"/>
                </a:lnTo>
                <a:lnTo>
                  <a:pt x="1402" y="148"/>
                </a:lnTo>
                <a:lnTo>
                  <a:pt x="1441" y="177"/>
                </a:lnTo>
                <a:lnTo>
                  <a:pt x="1479" y="208"/>
                </a:lnTo>
                <a:lnTo>
                  <a:pt x="1517" y="241"/>
                </a:lnTo>
                <a:lnTo>
                  <a:pt x="1553" y="276"/>
                </a:lnTo>
                <a:lnTo>
                  <a:pt x="1589" y="313"/>
                </a:lnTo>
                <a:lnTo>
                  <a:pt x="1625" y="352"/>
                </a:lnTo>
                <a:lnTo>
                  <a:pt x="1660" y="392"/>
                </a:lnTo>
                <a:lnTo>
                  <a:pt x="1696" y="434"/>
                </a:lnTo>
                <a:lnTo>
                  <a:pt x="1733" y="477"/>
                </a:lnTo>
                <a:lnTo>
                  <a:pt x="1770" y="434"/>
                </a:lnTo>
                <a:lnTo>
                  <a:pt x="1806" y="392"/>
                </a:lnTo>
                <a:lnTo>
                  <a:pt x="1842" y="352"/>
                </a:lnTo>
                <a:lnTo>
                  <a:pt x="1878" y="313"/>
                </a:lnTo>
                <a:lnTo>
                  <a:pt x="1913" y="276"/>
                </a:lnTo>
                <a:lnTo>
                  <a:pt x="1950" y="241"/>
                </a:lnTo>
                <a:lnTo>
                  <a:pt x="1987" y="208"/>
                </a:lnTo>
                <a:lnTo>
                  <a:pt x="2025" y="177"/>
                </a:lnTo>
                <a:lnTo>
                  <a:pt x="2064" y="148"/>
                </a:lnTo>
                <a:lnTo>
                  <a:pt x="2105" y="121"/>
                </a:lnTo>
                <a:lnTo>
                  <a:pt x="2149" y="97"/>
                </a:lnTo>
                <a:lnTo>
                  <a:pt x="2194" y="76"/>
                </a:lnTo>
                <a:lnTo>
                  <a:pt x="2241" y="56"/>
                </a:lnTo>
                <a:lnTo>
                  <a:pt x="2292" y="40"/>
                </a:lnTo>
                <a:lnTo>
                  <a:pt x="2345" y="25"/>
                </a:lnTo>
                <a:lnTo>
                  <a:pt x="2402" y="14"/>
                </a:lnTo>
                <a:lnTo>
                  <a:pt x="2463" y="7"/>
                </a:lnTo>
                <a:lnTo>
                  <a:pt x="2527" y="2"/>
                </a:lnTo>
                <a:lnTo>
                  <a:pt x="2596" y="0"/>
                </a:lnTo>
                <a:lnTo>
                  <a:pt x="2596" y="0"/>
                </a:lnTo>
                <a:lnTo>
                  <a:pt x="2671" y="3"/>
                </a:lnTo>
                <a:lnTo>
                  <a:pt x="2746" y="10"/>
                </a:lnTo>
                <a:lnTo>
                  <a:pt x="2818" y="23"/>
                </a:lnTo>
                <a:lnTo>
                  <a:pt x="2885" y="41"/>
                </a:lnTo>
                <a:lnTo>
                  <a:pt x="2951" y="64"/>
                </a:lnTo>
                <a:lnTo>
                  <a:pt x="3013" y="90"/>
                </a:lnTo>
                <a:lnTo>
                  <a:pt x="3072" y="122"/>
                </a:lnTo>
                <a:lnTo>
                  <a:pt x="3127" y="159"/>
                </a:lnTo>
                <a:lnTo>
                  <a:pt x="3179" y="199"/>
                </a:lnTo>
                <a:lnTo>
                  <a:pt x="3226" y="243"/>
                </a:lnTo>
                <a:lnTo>
                  <a:pt x="3270" y="292"/>
                </a:lnTo>
                <a:lnTo>
                  <a:pt x="3310" y="343"/>
                </a:lnTo>
                <a:lnTo>
                  <a:pt x="3345" y="399"/>
                </a:lnTo>
                <a:lnTo>
                  <a:pt x="3377" y="458"/>
                </a:lnTo>
                <a:lnTo>
                  <a:pt x="3404" y="521"/>
                </a:lnTo>
                <a:lnTo>
                  <a:pt x="3426" y="587"/>
                </a:lnTo>
                <a:lnTo>
                  <a:pt x="3443" y="656"/>
                </a:lnTo>
                <a:lnTo>
                  <a:pt x="3456" y="728"/>
                </a:lnTo>
                <a:lnTo>
                  <a:pt x="3464" y="803"/>
                </a:lnTo>
                <a:lnTo>
                  <a:pt x="3466" y="881"/>
                </a:lnTo>
                <a:lnTo>
                  <a:pt x="3463" y="963"/>
                </a:lnTo>
                <a:lnTo>
                  <a:pt x="3454" y="1044"/>
                </a:lnTo>
                <a:lnTo>
                  <a:pt x="3438" y="1126"/>
                </a:lnTo>
                <a:lnTo>
                  <a:pt x="3416" y="1207"/>
                </a:lnTo>
                <a:lnTo>
                  <a:pt x="3388" y="1288"/>
                </a:lnTo>
                <a:lnTo>
                  <a:pt x="3354" y="1368"/>
                </a:lnTo>
                <a:lnTo>
                  <a:pt x="3313" y="1449"/>
                </a:lnTo>
                <a:lnTo>
                  <a:pt x="3268" y="1527"/>
                </a:lnTo>
                <a:lnTo>
                  <a:pt x="3218" y="1603"/>
                </a:lnTo>
                <a:lnTo>
                  <a:pt x="3161" y="1678"/>
                </a:lnTo>
                <a:lnTo>
                  <a:pt x="3097" y="1752"/>
                </a:lnTo>
                <a:lnTo>
                  <a:pt x="3030" y="1823"/>
                </a:lnTo>
                <a:lnTo>
                  <a:pt x="1787" y="3085"/>
                </a:lnTo>
                <a:lnTo>
                  <a:pt x="1771" y="3097"/>
                </a:lnTo>
                <a:lnTo>
                  <a:pt x="1753" y="3104"/>
                </a:lnTo>
                <a:lnTo>
                  <a:pt x="1733" y="3107"/>
                </a:lnTo>
                <a:lnTo>
                  <a:pt x="1713" y="3104"/>
                </a:lnTo>
                <a:lnTo>
                  <a:pt x="1695" y="3097"/>
                </a:lnTo>
                <a:lnTo>
                  <a:pt x="1679" y="3085"/>
                </a:lnTo>
                <a:lnTo>
                  <a:pt x="436" y="1823"/>
                </a:lnTo>
                <a:lnTo>
                  <a:pt x="369" y="1751"/>
                </a:lnTo>
                <a:lnTo>
                  <a:pt x="307" y="1678"/>
                </a:lnTo>
                <a:lnTo>
                  <a:pt x="250" y="1602"/>
                </a:lnTo>
                <a:lnTo>
                  <a:pt x="198" y="1527"/>
                </a:lnTo>
                <a:lnTo>
                  <a:pt x="153" y="1448"/>
                </a:lnTo>
                <a:lnTo>
                  <a:pt x="113" y="1368"/>
                </a:lnTo>
                <a:lnTo>
                  <a:pt x="79" y="1288"/>
                </a:lnTo>
                <a:lnTo>
                  <a:pt x="51" y="1207"/>
                </a:lnTo>
                <a:lnTo>
                  <a:pt x="28" y="1126"/>
                </a:lnTo>
                <a:lnTo>
                  <a:pt x="13" y="1044"/>
                </a:lnTo>
                <a:lnTo>
                  <a:pt x="3" y="963"/>
                </a:lnTo>
                <a:lnTo>
                  <a:pt x="0" y="881"/>
                </a:lnTo>
                <a:lnTo>
                  <a:pt x="2" y="803"/>
                </a:lnTo>
                <a:lnTo>
                  <a:pt x="11" y="728"/>
                </a:lnTo>
                <a:lnTo>
                  <a:pt x="23" y="656"/>
                </a:lnTo>
                <a:lnTo>
                  <a:pt x="40" y="587"/>
                </a:lnTo>
                <a:lnTo>
                  <a:pt x="63" y="521"/>
                </a:lnTo>
                <a:lnTo>
                  <a:pt x="90" y="458"/>
                </a:lnTo>
                <a:lnTo>
                  <a:pt x="121" y="399"/>
                </a:lnTo>
                <a:lnTo>
                  <a:pt x="157" y="343"/>
                </a:lnTo>
                <a:lnTo>
                  <a:pt x="196" y="292"/>
                </a:lnTo>
                <a:lnTo>
                  <a:pt x="240" y="243"/>
                </a:lnTo>
                <a:lnTo>
                  <a:pt x="288" y="199"/>
                </a:lnTo>
                <a:lnTo>
                  <a:pt x="339" y="159"/>
                </a:lnTo>
                <a:lnTo>
                  <a:pt x="394" y="122"/>
                </a:lnTo>
                <a:lnTo>
                  <a:pt x="453" y="90"/>
                </a:lnTo>
                <a:lnTo>
                  <a:pt x="516" y="64"/>
                </a:lnTo>
                <a:lnTo>
                  <a:pt x="581" y="41"/>
                </a:lnTo>
                <a:lnTo>
                  <a:pt x="649" y="23"/>
                </a:lnTo>
                <a:lnTo>
                  <a:pt x="720" y="10"/>
                </a:lnTo>
                <a:lnTo>
                  <a:pt x="795" y="3"/>
                </a:lnTo>
                <a:lnTo>
                  <a:pt x="872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sp>
        <p:nvSpPr>
          <p:cNvPr id="50" name="Freeform 48"/>
          <p:cNvSpPr>
            <a:spLocks noChangeAspect="1" noEditPoints="1"/>
          </p:cNvSpPr>
          <p:nvPr/>
        </p:nvSpPr>
        <p:spPr bwMode="auto">
          <a:xfrm>
            <a:off x="5953108" y="5663231"/>
            <a:ext cx="371770" cy="305965"/>
          </a:xfrm>
          <a:custGeom>
            <a:avLst/>
            <a:gdLst>
              <a:gd name="T0" fmla="*/ 3361 w 3835"/>
              <a:gd name="T1" fmla="*/ 1779 h 3160"/>
              <a:gd name="T2" fmla="*/ 3002 w 3835"/>
              <a:gd name="T3" fmla="*/ 1855 h 3160"/>
              <a:gd name="T4" fmla="*/ 2607 w 3835"/>
              <a:gd name="T5" fmla="*/ 1907 h 3160"/>
              <a:gd name="T6" fmla="*/ 2184 w 3835"/>
              <a:gd name="T7" fmla="*/ 1935 h 3160"/>
              <a:gd name="T8" fmla="*/ 2181 w 3835"/>
              <a:gd name="T9" fmla="*/ 2033 h 3160"/>
              <a:gd name="T10" fmla="*/ 2138 w 3835"/>
              <a:gd name="T11" fmla="*/ 2124 h 3160"/>
              <a:gd name="T12" fmla="*/ 2057 w 3835"/>
              <a:gd name="T13" fmla="*/ 2182 h 3160"/>
              <a:gd name="T14" fmla="*/ 1847 w 3835"/>
              <a:gd name="T15" fmla="*/ 2194 h 3160"/>
              <a:gd name="T16" fmla="*/ 1748 w 3835"/>
              <a:gd name="T17" fmla="*/ 2167 h 3160"/>
              <a:gd name="T18" fmla="*/ 1678 w 3835"/>
              <a:gd name="T19" fmla="*/ 2097 h 3160"/>
              <a:gd name="T20" fmla="*/ 1651 w 3835"/>
              <a:gd name="T21" fmla="*/ 1998 h 3160"/>
              <a:gd name="T22" fmla="*/ 1507 w 3835"/>
              <a:gd name="T23" fmla="*/ 1930 h 3160"/>
              <a:gd name="T24" fmla="*/ 1092 w 3835"/>
              <a:gd name="T25" fmla="*/ 1892 h 3160"/>
              <a:gd name="T26" fmla="*/ 709 w 3835"/>
              <a:gd name="T27" fmla="*/ 1833 h 3160"/>
              <a:gd name="T28" fmla="*/ 366 w 3835"/>
              <a:gd name="T29" fmla="*/ 1750 h 3160"/>
              <a:gd name="T30" fmla="*/ 264 w 3835"/>
              <a:gd name="T31" fmla="*/ 2875 h 3160"/>
              <a:gd name="T32" fmla="*/ 299 w 3835"/>
              <a:gd name="T33" fmla="*/ 2898 h 3160"/>
              <a:gd name="T34" fmla="*/ 3562 w 3835"/>
              <a:gd name="T35" fmla="*/ 2887 h 3160"/>
              <a:gd name="T36" fmla="*/ 3574 w 3835"/>
              <a:gd name="T37" fmla="*/ 1717 h 3160"/>
              <a:gd name="T38" fmla="*/ 273 w 3835"/>
              <a:gd name="T39" fmla="*/ 727 h 3160"/>
              <a:gd name="T40" fmla="*/ 261 w 3835"/>
              <a:gd name="T41" fmla="*/ 1440 h 3160"/>
              <a:gd name="T42" fmla="*/ 549 w 3835"/>
              <a:gd name="T43" fmla="*/ 1529 h 3160"/>
              <a:gd name="T44" fmla="*/ 882 w 3835"/>
              <a:gd name="T45" fmla="*/ 1597 h 3160"/>
              <a:gd name="T46" fmla="*/ 1251 w 3835"/>
              <a:gd name="T47" fmla="*/ 1646 h 3160"/>
              <a:gd name="T48" fmla="*/ 1644 w 3835"/>
              <a:gd name="T49" fmla="*/ 1673 h 3160"/>
              <a:gd name="T50" fmla="*/ 2053 w 3835"/>
              <a:gd name="T51" fmla="*/ 1678 h 3160"/>
              <a:gd name="T52" fmla="*/ 2455 w 3835"/>
              <a:gd name="T53" fmla="*/ 1658 h 3160"/>
              <a:gd name="T54" fmla="*/ 2833 w 3835"/>
              <a:gd name="T55" fmla="*/ 1616 h 3160"/>
              <a:gd name="T56" fmla="*/ 3180 w 3835"/>
              <a:gd name="T57" fmla="*/ 1553 h 3160"/>
              <a:gd name="T58" fmla="*/ 3483 w 3835"/>
              <a:gd name="T59" fmla="*/ 1472 h 3160"/>
              <a:gd name="T60" fmla="*/ 3570 w 3835"/>
              <a:gd name="T61" fmla="*/ 739 h 3160"/>
              <a:gd name="T62" fmla="*/ 3536 w 3835"/>
              <a:gd name="T63" fmla="*/ 715 h 3160"/>
              <a:gd name="T64" fmla="*/ 1402 w 3835"/>
              <a:gd name="T65" fmla="*/ 263 h 3160"/>
              <a:gd name="T66" fmla="*/ 1372 w 3835"/>
              <a:gd name="T67" fmla="*/ 293 h 3160"/>
              <a:gd name="T68" fmla="*/ 2465 w 3835"/>
              <a:gd name="T69" fmla="*/ 454 h 3160"/>
              <a:gd name="T70" fmla="*/ 2456 w 3835"/>
              <a:gd name="T71" fmla="*/ 281 h 3160"/>
              <a:gd name="T72" fmla="*/ 2418 w 3835"/>
              <a:gd name="T73" fmla="*/ 261 h 3160"/>
              <a:gd name="T74" fmla="*/ 2418 w 3835"/>
              <a:gd name="T75" fmla="*/ 0 h 3160"/>
              <a:gd name="T76" fmla="*/ 2548 w 3835"/>
              <a:gd name="T77" fmla="*/ 28 h 3160"/>
              <a:gd name="T78" fmla="*/ 2652 w 3835"/>
              <a:gd name="T79" fmla="*/ 106 h 3160"/>
              <a:gd name="T80" fmla="*/ 2715 w 3835"/>
              <a:gd name="T81" fmla="*/ 220 h 3160"/>
              <a:gd name="T82" fmla="*/ 2727 w 3835"/>
              <a:gd name="T83" fmla="*/ 454 h 3160"/>
              <a:gd name="T84" fmla="*/ 3622 w 3835"/>
              <a:gd name="T85" fmla="*/ 467 h 3160"/>
              <a:gd name="T86" fmla="*/ 3732 w 3835"/>
              <a:gd name="T87" fmla="*/ 528 h 3160"/>
              <a:gd name="T88" fmla="*/ 3807 w 3835"/>
              <a:gd name="T89" fmla="*/ 627 h 3160"/>
              <a:gd name="T90" fmla="*/ 3835 w 3835"/>
              <a:gd name="T91" fmla="*/ 754 h 3160"/>
              <a:gd name="T92" fmla="*/ 3822 w 3835"/>
              <a:gd name="T93" fmla="*/ 2947 h 3160"/>
              <a:gd name="T94" fmla="*/ 3761 w 3835"/>
              <a:gd name="T95" fmla="*/ 3056 h 3160"/>
              <a:gd name="T96" fmla="*/ 3661 w 3835"/>
              <a:gd name="T97" fmla="*/ 3132 h 3160"/>
              <a:gd name="T98" fmla="*/ 3536 w 3835"/>
              <a:gd name="T99" fmla="*/ 3160 h 3160"/>
              <a:gd name="T100" fmla="*/ 213 w 3835"/>
              <a:gd name="T101" fmla="*/ 3147 h 3160"/>
              <a:gd name="T102" fmla="*/ 102 w 3835"/>
              <a:gd name="T103" fmla="*/ 3086 h 3160"/>
              <a:gd name="T104" fmla="*/ 28 w 3835"/>
              <a:gd name="T105" fmla="*/ 2987 h 3160"/>
              <a:gd name="T106" fmla="*/ 0 w 3835"/>
              <a:gd name="T107" fmla="*/ 2860 h 3160"/>
              <a:gd name="T108" fmla="*/ 13 w 3835"/>
              <a:gd name="T109" fmla="*/ 666 h 3160"/>
              <a:gd name="T110" fmla="*/ 73 w 3835"/>
              <a:gd name="T111" fmla="*/ 557 h 3160"/>
              <a:gd name="T112" fmla="*/ 174 w 3835"/>
              <a:gd name="T113" fmla="*/ 482 h 3160"/>
              <a:gd name="T114" fmla="*/ 299 w 3835"/>
              <a:gd name="T115" fmla="*/ 454 h 3160"/>
              <a:gd name="T116" fmla="*/ 1111 w 3835"/>
              <a:gd name="T117" fmla="*/ 263 h 3160"/>
              <a:gd name="T118" fmla="*/ 1158 w 3835"/>
              <a:gd name="T119" fmla="*/ 141 h 3160"/>
              <a:gd name="T120" fmla="*/ 1248 w 3835"/>
              <a:gd name="T121" fmla="*/ 50 h 3160"/>
              <a:gd name="T122" fmla="*/ 1372 w 3835"/>
              <a:gd name="T123" fmla="*/ 3 h 3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835" h="3160">
                <a:moveTo>
                  <a:pt x="3574" y="1717"/>
                </a:moveTo>
                <a:lnTo>
                  <a:pt x="3469" y="1749"/>
                </a:lnTo>
                <a:lnTo>
                  <a:pt x="3361" y="1779"/>
                </a:lnTo>
                <a:lnTo>
                  <a:pt x="3246" y="1807"/>
                </a:lnTo>
                <a:lnTo>
                  <a:pt x="3127" y="1832"/>
                </a:lnTo>
                <a:lnTo>
                  <a:pt x="3002" y="1855"/>
                </a:lnTo>
                <a:lnTo>
                  <a:pt x="2875" y="1875"/>
                </a:lnTo>
                <a:lnTo>
                  <a:pt x="2743" y="1892"/>
                </a:lnTo>
                <a:lnTo>
                  <a:pt x="2607" y="1907"/>
                </a:lnTo>
                <a:lnTo>
                  <a:pt x="2469" y="1919"/>
                </a:lnTo>
                <a:lnTo>
                  <a:pt x="2328" y="1930"/>
                </a:lnTo>
                <a:lnTo>
                  <a:pt x="2184" y="1935"/>
                </a:lnTo>
                <a:lnTo>
                  <a:pt x="2185" y="1940"/>
                </a:lnTo>
                <a:lnTo>
                  <a:pt x="2185" y="1998"/>
                </a:lnTo>
                <a:lnTo>
                  <a:pt x="2181" y="2033"/>
                </a:lnTo>
                <a:lnTo>
                  <a:pt x="2172" y="2066"/>
                </a:lnTo>
                <a:lnTo>
                  <a:pt x="2158" y="2097"/>
                </a:lnTo>
                <a:lnTo>
                  <a:pt x="2138" y="2124"/>
                </a:lnTo>
                <a:lnTo>
                  <a:pt x="2115" y="2147"/>
                </a:lnTo>
                <a:lnTo>
                  <a:pt x="2087" y="2167"/>
                </a:lnTo>
                <a:lnTo>
                  <a:pt x="2057" y="2182"/>
                </a:lnTo>
                <a:lnTo>
                  <a:pt x="2024" y="2191"/>
                </a:lnTo>
                <a:lnTo>
                  <a:pt x="1988" y="2194"/>
                </a:lnTo>
                <a:lnTo>
                  <a:pt x="1847" y="2194"/>
                </a:lnTo>
                <a:lnTo>
                  <a:pt x="1812" y="2191"/>
                </a:lnTo>
                <a:lnTo>
                  <a:pt x="1778" y="2182"/>
                </a:lnTo>
                <a:lnTo>
                  <a:pt x="1748" y="2167"/>
                </a:lnTo>
                <a:lnTo>
                  <a:pt x="1720" y="2147"/>
                </a:lnTo>
                <a:lnTo>
                  <a:pt x="1697" y="2124"/>
                </a:lnTo>
                <a:lnTo>
                  <a:pt x="1678" y="2097"/>
                </a:lnTo>
                <a:lnTo>
                  <a:pt x="1663" y="2066"/>
                </a:lnTo>
                <a:lnTo>
                  <a:pt x="1654" y="2033"/>
                </a:lnTo>
                <a:lnTo>
                  <a:pt x="1651" y="1998"/>
                </a:lnTo>
                <a:lnTo>
                  <a:pt x="1651" y="1940"/>
                </a:lnTo>
                <a:lnTo>
                  <a:pt x="1651" y="1935"/>
                </a:lnTo>
                <a:lnTo>
                  <a:pt x="1507" y="1930"/>
                </a:lnTo>
                <a:lnTo>
                  <a:pt x="1366" y="1920"/>
                </a:lnTo>
                <a:lnTo>
                  <a:pt x="1227" y="1907"/>
                </a:lnTo>
                <a:lnTo>
                  <a:pt x="1092" y="1892"/>
                </a:lnTo>
                <a:lnTo>
                  <a:pt x="961" y="1875"/>
                </a:lnTo>
                <a:lnTo>
                  <a:pt x="833" y="1855"/>
                </a:lnTo>
                <a:lnTo>
                  <a:pt x="709" y="1833"/>
                </a:lnTo>
                <a:lnTo>
                  <a:pt x="589" y="1807"/>
                </a:lnTo>
                <a:lnTo>
                  <a:pt x="475" y="1780"/>
                </a:lnTo>
                <a:lnTo>
                  <a:pt x="366" y="1750"/>
                </a:lnTo>
                <a:lnTo>
                  <a:pt x="261" y="1717"/>
                </a:lnTo>
                <a:lnTo>
                  <a:pt x="261" y="2860"/>
                </a:lnTo>
                <a:lnTo>
                  <a:pt x="264" y="2875"/>
                </a:lnTo>
                <a:lnTo>
                  <a:pt x="273" y="2887"/>
                </a:lnTo>
                <a:lnTo>
                  <a:pt x="284" y="2896"/>
                </a:lnTo>
                <a:lnTo>
                  <a:pt x="299" y="2898"/>
                </a:lnTo>
                <a:lnTo>
                  <a:pt x="3536" y="2898"/>
                </a:lnTo>
                <a:lnTo>
                  <a:pt x="3551" y="2896"/>
                </a:lnTo>
                <a:lnTo>
                  <a:pt x="3562" y="2887"/>
                </a:lnTo>
                <a:lnTo>
                  <a:pt x="3570" y="2875"/>
                </a:lnTo>
                <a:lnTo>
                  <a:pt x="3574" y="2860"/>
                </a:lnTo>
                <a:lnTo>
                  <a:pt x="3574" y="1717"/>
                </a:lnTo>
                <a:close/>
                <a:moveTo>
                  <a:pt x="299" y="715"/>
                </a:moveTo>
                <a:lnTo>
                  <a:pt x="284" y="719"/>
                </a:lnTo>
                <a:lnTo>
                  <a:pt x="273" y="727"/>
                </a:lnTo>
                <a:lnTo>
                  <a:pt x="264" y="739"/>
                </a:lnTo>
                <a:lnTo>
                  <a:pt x="261" y="754"/>
                </a:lnTo>
                <a:lnTo>
                  <a:pt x="261" y="1440"/>
                </a:lnTo>
                <a:lnTo>
                  <a:pt x="352" y="1472"/>
                </a:lnTo>
                <a:lnTo>
                  <a:pt x="447" y="1501"/>
                </a:lnTo>
                <a:lnTo>
                  <a:pt x="549" y="1529"/>
                </a:lnTo>
                <a:lnTo>
                  <a:pt x="654" y="1553"/>
                </a:lnTo>
                <a:lnTo>
                  <a:pt x="766" y="1576"/>
                </a:lnTo>
                <a:lnTo>
                  <a:pt x="882" y="1597"/>
                </a:lnTo>
                <a:lnTo>
                  <a:pt x="1002" y="1616"/>
                </a:lnTo>
                <a:lnTo>
                  <a:pt x="1124" y="1632"/>
                </a:lnTo>
                <a:lnTo>
                  <a:pt x="1251" y="1646"/>
                </a:lnTo>
                <a:lnTo>
                  <a:pt x="1380" y="1658"/>
                </a:lnTo>
                <a:lnTo>
                  <a:pt x="1510" y="1667"/>
                </a:lnTo>
                <a:lnTo>
                  <a:pt x="1644" y="1673"/>
                </a:lnTo>
                <a:lnTo>
                  <a:pt x="1779" y="1678"/>
                </a:lnTo>
                <a:lnTo>
                  <a:pt x="1917" y="1679"/>
                </a:lnTo>
                <a:lnTo>
                  <a:pt x="2053" y="1678"/>
                </a:lnTo>
                <a:lnTo>
                  <a:pt x="2189" y="1673"/>
                </a:lnTo>
                <a:lnTo>
                  <a:pt x="2322" y="1667"/>
                </a:lnTo>
                <a:lnTo>
                  <a:pt x="2455" y="1658"/>
                </a:lnTo>
                <a:lnTo>
                  <a:pt x="2584" y="1646"/>
                </a:lnTo>
                <a:lnTo>
                  <a:pt x="2710" y="1632"/>
                </a:lnTo>
                <a:lnTo>
                  <a:pt x="2833" y="1616"/>
                </a:lnTo>
                <a:lnTo>
                  <a:pt x="2953" y="1597"/>
                </a:lnTo>
                <a:lnTo>
                  <a:pt x="3069" y="1576"/>
                </a:lnTo>
                <a:lnTo>
                  <a:pt x="3180" y="1553"/>
                </a:lnTo>
                <a:lnTo>
                  <a:pt x="3286" y="1527"/>
                </a:lnTo>
                <a:lnTo>
                  <a:pt x="3388" y="1501"/>
                </a:lnTo>
                <a:lnTo>
                  <a:pt x="3483" y="1472"/>
                </a:lnTo>
                <a:lnTo>
                  <a:pt x="3574" y="1440"/>
                </a:lnTo>
                <a:lnTo>
                  <a:pt x="3574" y="754"/>
                </a:lnTo>
                <a:lnTo>
                  <a:pt x="3570" y="739"/>
                </a:lnTo>
                <a:lnTo>
                  <a:pt x="3562" y="727"/>
                </a:lnTo>
                <a:lnTo>
                  <a:pt x="3551" y="719"/>
                </a:lnTo>
                <a:lnTo>
                  <a:pt x="3536" y="715"/>
                </a:lnTo>
                <a:lnTo>
                  <a:pt x="299" y="715"/>
                </a:lnTo>
                <a:close/>
                <a:moveTo>
                  <a:pt x="1417" y="261"/>
                </a:moveTo>
                <a:lnTo>
                  <a:pt x="1402" y="263"/>
                </a:lnTo>
                <a:lnTo>
                  <a:pt x="1389" y="270"/>
                </a:lnTo>
                <a:lnTo>
                  <a:pt x="1379" y="281"/>
                </a:lnTo>
                <a:lnTo>
                  <a:pt x="1372" y="293"/>
                </a:lnTo>
                <a:lnTo>
                  <a:pt x="1370" y="308"/>
                </a:lnTo>
                <a:lnTo>
                  <a:pt x="1370" y="454"/>
                </a:lnTo>
                <a:lnTo>
                  <a:pt x="2465" y="454"/>
                </a:lnTo>
                <a:lnTo>
                  <a:pt x="2465" y="308"/>
                </a:lnTo>
                <a:lnTo>
                  <a:pt x="2463" y="293"/>
                </a:lnTo>
                <a:lnTo>
                  <a:pt x="2456" y="281"/>
                </a:lnTo>
                <a:lnTo>
                  <a:pt x="2447" y="270"/>
                </a:lnTo>
                <a:lnTo>
                  <a:pt x="2433" y="263"/>
                </a:lnTo>
                <a:lnTo>
                  <a:pt x="2418" y="261"/>
                </a:lnTo>
                <a:lnTo>
                  <a:pt x="1417" y="261"/>
                </a:lnTo>
                <a:close/>
                <a:moveTo>
                  <a:pt x="1417" y="0"/>
                </a:moveTo>
                <a:lnTo>
                  <a:pt x="2418" y="0"/>
                </a:lnTo>
                <a:lnTo>
                  <a:pt x="2463" y="3"/>
                </a:lnTo>
                <a:lnTo>
                  <a:pt x="2507" y="12"/>
                </a:lnTo>
                <a:lnTo>
                  <a:pt x="2548" y="28"/>
                </a:lnTo>
                <a:lnTo>
                  <a:pt x="2586" y="50"/>
                </a:lnTo>
                <a:lnTo>
                  <a:pt x="2620" y="75"/>
                </a:lnTo>
                <a:lnTo>
                  <a:pt x="2652" y="106"/>
                </a:lnTo>
                <a:lnTo>
                  <a:pt x="2677" y="141"/>
                </a:lnTo>
                <a:lnTo>
                  <a:pt x="2698" y="178"/>
                </a:lnTo>
                <a:lnTo>
                  <a:pt x="2715" y="220"/>
                </a:lnTo>
                <a:lnTo>
                  <a:pt x="2724" y="263"/>
                </a:lnTo>
                <a:lnTo>
                  <a:pt x="2727" y="308"/>
                </a:lnTo>
                <a:lnTo>
                  <a:pt x="2727" y="454"/>
                </a:lnTo>
                <a:lnTo>
                  <a:pt x="3536" y="454"/>
                </a:lnTo>
                <a:lnTo>
                  <a:pt x="3580" y="456"/>
                </a:lnTo>
                <a:lnTo>
                  <a:pt x="3622" y="467"/>
                </a:lnTo>
                <a:lnTo>
                  <a:pt x="3661" y="482"/>
                </a:lnTo>
                <a:lnTo>
                  <a:pt x="3699" y="502"/>
                </a:lnTo>
                <a:lnTo>
                  <a:pt x="3732" y="528"/>
                </a:lnTo>
                <a:lnTo>
                  <a:pt x="3761" y="557"/>
                </a:lnTo>
                <a:lnTo>
                  <a:pt x="3787" y="591"/>
                </a:lnTo>
                <a:lnTo>
                  <a:pt x="3807" y="627"/>
                </a:lnTo>
                <a:lnTo>
                  <a:pt x="3822" y="667"/>
                </a:lnTo>
                <a:lnTo>
                  <a:pt x="3831" y="709"/>
                </a:lnTo>
                <a:lnTo>
                  <a:pt x="3835" y="754"/>
                </a:lnTo>
                <a:lnTo>
                  <a:pt x="3835" y="2860"/>
                </a:lnTo>
                <a:lnTo>
                  <a:pt x="3831" y="2904"/>
                </a:lnTo>
                <a:lnTo>
                  <a:pt x="3822" y="2947"/>
                </a:lnTo>
                <a:lnTo>
                  <a:pt x="3807" y="2987"/>
                </a:lnTo>
                <a:lnTo>
                  <a:pt x="3787" y="3023"/>
                </a:lnTo>
                <a:lnTo>
                  <a:pt x="3761" y="3056"/>
                </a:lnTo>
                <a:lnTo>
                  <a:pt x="3732" y="3086"/>
                </a:lnTo>
                <a:lnTo>
                  <a:pt x="3699" y="3111"/>
                </a:lnTo>
                <a:lnTo>
                  <a:pt x="3661" y="3132"/>
                </a:lnTo>
                <a:lnTo>
                  <a:pt x="3622" y="3147"/>
                </a:lnTo>
                <a:lnTo>
                  <a:pt x="3580" y="3157"/>
                </a:lnTo>
                <a:lnTo>
                  <a:pt x="3536" y="3160"/>
                </a:lnTo>
                <a:lnTo>
                  <a:pt x="299" y="3160"/>
                </a:lnTo>
                <a:lnTo>
                  <a:pt x="255" y="3157"/>
                </a:lnTo>
                <a:lnTo>
                  <a:pt x="213" y="3147"/>
                </a:lnTo>
                <a:lnTo>
                  <a:pt x="174" y="3132"/>
                </a:lnTo>
                <a:lnTo>
                  <a:pt x="136" y="3111"/>
                </a:lnTo>
                <a:lnTo>
                  <a:pt x="102" y="3086"/>
                </a:lnTo>
                <a:lnTo>
                  <a:pt x="73" y="3056"/>
                </a:lnTo>
                <a:lnTo>
                  <a:pt x="48" y="3023"/>
                </a:lnTo>
                <a:lnTo>
                  <a:pt x="28" y="2987"/>
                </a:lnTo>
                <a:lnTo>
                  <a:pt x="13" y="2947"/>
                </a:lnTo>
                <a:lnTo>
                  <a:pt x="3" y="2904"/>
                </a:lnTo>
                <a:lnTo>
                  <a:pt x="0" y="2860"/>
                </a:lnTo>
                <a:lnTo>
                  <a:pt x="0" y="754"/>
                </a:lnTo>
                <a:lnTo>
                  <a:pt x="3" y="709"/>
                </a:lnTo>
                <a:lnTo>
                  <a:pt x="13" y="666"/>
                </a:lnTo>
                <a:lnTo>
                  <a:pt x="28" y="627"/>
                </a:lnTo>
                <a:lnTo>
                  <a:pt x="48" y="591"/>
                </a:lnTo>
                <a:lnTo>
                  <a:pt x="73" y="557"/>
                </a:lnTo>
                <a:lnTo>
                  <a:pt x="102" y="528"/>
                </a:lnTo>
                <a:lnTo>
                  <a:pt x="136" y="502"/>
                </a:lnTo>
                <a:lnTo>
                  <a:pt x="174" y="482"/>
                </a:lnTo>
                <a:lnTo>
                  <a:pt x="213" y="467"/>
                </a:lnTo>
                <a:lnTo>
                  <a:pt x="255" y="456"/>
                </a:lnTo>
                <a:lnTo>
                  <a:pt x="299" y="454"/>
                </a:lnTo>
                <a:lnTo>
                  <a:pt x="1107" y="454"/>
                </a:lnTo>
                <a:lnTo>
                  <a:pt x="1107" y="308"/>
                </a:lnTo>
                <a:lnTo>
                  <a:pt x="1111" y="263"/>
                </a:lnTo>
                <a:lnTo>
                  <a:pt x="1121" y="220"/>
                </a:lnTo>
                <a:lnTo>
                  <a:pt x="1137" y="178"/>
                </a:lnTo>
                <a:lnTo>
                  <a:pt x="1158" y="141"/>
                </a:lnTo>
                <a:lnTo>
                  <a:pt x="1184" y="106"/>
                </a:lnTo>
                <a:lnTo>
                  <a:pt x="1215" y="75"/>
                </a:lnTo>
                <a:lnTo>
                  <a:pt x="1248" y="50"/>
                </a:lnTo>
                <a:lnTo>
                  <a:pt x="1287" y="28"/>
                </a:lnTo>
                <a:lnTo>
                  <a:pt x="1328" y="12"/>
                </a:lnTo>
                <a:lnTo>
                  <a:pt x="1372" y="3"/>
                </a:lnTo>
                <a:lnTo>
                  <a:pt x="1417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sp>
        <p:nvSpPr>
          <p:cNvPr id="51" name="Freeform 53"/>
          <p:cNvSpPr>
            <a:spLocks noChangeAspect="1" noEditPoints="1"/>
          </p:cNvSpPr>
          <p:nvPr/>
        </p:nvSpPr>
        <p:spPr bwMode="auto">
          <a:xfrm>
            <a:off x="2145953" y="5663231"/>
            <a:ext cx="341087" cy="305965"/>
          </a:xfrm>
          <a:custGeom>
            <a:avLst/>
            <a:gdLst>
              <a:gd name="T0" fmla="*/ 1938 w 3532"/>
              <a:gd name="T1" fmla="*/ 293 h 3172"/>
              <a:gd name="T2" fmla="*/ 1816 w 3532"/>
              <a:gd name="T3" fmla="*/ 377 h 3172"/>
              <a:gd name="T4" fmla="*/ 1745 w 3532"/>
              <a:gd name="T5" fmla="*/ 520 h 3172"/>
              <a:gd name="T6" fmla="*/ 1754 w 3532"/>
              <a:gd name="T7" fmla="*/ 675 h 3172"/>
              <a:gd name="T8" fmla="*/ 1842 w 3532"/>
              <a:gd name="T9" fmla="*/ 809 h 3172"/>
              <a:gd name="T10" fmla="*/ 492 w 3532"/>
              <a:gd name="T11" fmla="*/ 931 h 3172"/>
              <a:gd name="T12" fmla="*/ 349 w 3532"/>
              <a:gd name="T13" fmla="*/ 1024 h 3172"/>
              <a:gd name="T14" fmla="*/ 277 w 3532"/>
              <a:gd name="T15" fmla="*/ 1179 h 3172"/>
              <a:gd name="T16" fmla="*/ 302 w 3532"/>
              <a:gd name="T17" fmla="*/ 1354 h 3172"/>
              <a:gd name="T18" fmla="*/ 413 w 3532"/>
              <a:gd name="T19" fmla="*/ 1482 h 3172"/>
              <a:gd name="T20" fmla="*/ 581 w 3532"/>
              <a:gd name="T21" fmla="*/ 1531 h 3172"/>
              <a:gd name="T22" fmla="*/ 1258 w 3532"/>
              <a:gd name="T23" fmla="*/ 1645 h 3172"/>
              <a:gd name="T24" fmla="*/ 1279 w 3532"/>
              <a:gd name="T25" fmla="*/ 1809 h 3172"/>
              <a:gd name="T26" fmla="*/ 1379 w 3532"/>
              <a:gd name="T27" fmla="*/ 1934 h 3172"/>
              <a:gd name="T28" fmla="*/ 1415 w 3532"/>
              <a:gd name="T29" fmla="*/ 2051 h 3172"/>
              <a:gd name="T30" fmla="*/ 1414 w 3532"/>
              <a:gd name="T31" fmla="*/ 2224 h 3172"/>
              <a:gd name="T32" fmla="*/ 1502 w 3532"/>
              <a:gd name="T33" fmla="*/ 2364 h 3172"/>
              <a:gd name="T34" fmla="*/ 1652 w 3532"/>
              <a:gd name="T35" fmla="*/ 2439 h 3172"/>
              <a:gd name="T36" fmla="*/ 1610 w 3532"/>
              <a:gd name="T37" fmla="*/ 2591 h 3172"/>
              <a:gd name="T38" fmla="*/ 1659 w 3532"/>
              <a:gd name="T39" fmla="*/ 2759 h 3172"/>
              <a:gd name="T40" fmla="*/ 1788 w 3532"/>
              <a:gd name="T41" fmla="*/ 2869 h 3172"/>
              <a:gd name="T42" fmla="*/ 2669 w 3532"/>
              <a:gd name="T43" fmla="*/ 2898 h 3172"/>
              <a:gd name="T44" fmla="*/ 2899 w 3532"/>
              <a:gd name="T45" fmla="*/ 2847 h 3172"/>
              <a:gd name="T46" fmla="*/ 3086 w 3532"/>
              <a:gd name="T47" fmla="*/ 2705 h 3172"/>
              <a:gd name="T48" fmla="*/ 3212 w 3532"/>
              <a:gd name="T49" fmla="*/ 2496 h 3172"/>
              <a:gd name="T50" fmla="*/ 3259 w 3532"/>
              <a:gd name="T51" fmla="*/ 2239 h 3172"/>
              <a:gd name="T52" fmla="*/ 3234 w 3532"/>
              <a:gd name="T53" fmla="*/ 1415 h 3172"/>
              <a:gd name="T54" fmla="*/ 3137 w 3532"/>
              <a:gd name="T55" fmla="*/ 1198 h 3172"/>
              <a:gd name="T56" fmla="*/ 3002 w 3532"/>
              <a:gd name="T57" fmla="*/ 1019 h 3172"/>
              <a:gd name="T58" fmla="*/ 2153 w 3532"/>
              <a:gd name="T59" fmla="*/ 293 h 3172"/>
              <a:gd name="T60" fmla="*/ 2046 w 3532"/>
              <a:gd name="T61" fmla="*/ 0 h 3172"/>
              <a:gd name="T62" fmla="*/ 2252 w 3532"/>
              <a:gd name="T63" fmla="*/ 37 h 3172"/>
              <a:gd name="T64" fmla="*/ 2431 w 3532"/>
              <a:gd name="T65" fmla="*/ 146 h 3172"/>
              <a:gd name="T66" fmla="*/ 3299 w 3532"/>
              <a:gd name="T67" fmla="*/ 949 h 3172"/>
              <a:gd name="T68" fmla="*/ 3458 w 3532"/>
              <a:gd name="T69" fmla="*/ 1230 h 3172"/>
              <a:gd name="T70" fmla="*/ 3529 w 3532"/>
              <a:gd name="T71" fmla="*/ 1513 h 3172"/>
              <a:gd name="T72" fmla="*/ 3523 w 3532"/>
              <a:gd name="T73" fmla="*/ 2383 h 3172"/>
              <a:gd name="T74" fmla="*/ 3443 w 3532"/>
              <a:gd name="T75" fmla="*/ 2655 h 3172"/>
              <a:gd name="T76" fmla="*/ 3290 w 3532"/>
              <a:gd name="T77" fmla="*/ 2888 h 3172"/>
              <a:gd name="T78" fmla="*/ 3069 w 3532"/>
              <a:gd name="T79" fmla="*/ 3067 h 3172"/>
              <a:gd name="T80" fmla="*/ 2809 w 3532"/>
              <a:gd name="T81" fmla="*/ 3160 h 3172"/>
              <a:gd name="T82" fmla="*/ 1917 w 3532"/>
              <a:gd name="T83" fmla="*/ 3172 h 3172"/>
              <a:gd name="T84" fmla="*/ 1678 w 3532"/>
              <a:gd name="T85" fmla="*/ 3120 h 3172"/>
              <a:gd name="T86" fmla="*/ 1487 w 3532"/>
              <a:gd name="T87" fmla="*/ 2980 h 3172"/>
              <a:gd name="T88" fmla="*/ 1366 w 3532"/>
              <a:gd name="T89" fmla="*/ 2775 h 3172"/>
              <a:gd name="T90" fmla="*/ 1337 w 3532"/>
              <a:gd name="T91" fmla="*/ 2583 h 3172"/>
              <a:gd name="T92" fmla="*/ 1197 w 3532"/>
              <a:gd name="T93" fmla="*/ 2411 h 3172"/>
              <a:gd name="T94" fmla="*/ 1131 w 3532"/>
              <a:gd name="T95" fmla="*/ 2197 h 3172"/>
              <a:gd name="T96" fmla="*/ 1085 w 3532"/>
              <a:gd name="T97" fmla="*/ 2018 h 3172"/>
              <a:gd name="T98" fmla="*/ 993 w 3532"/>
              <a:gd name="T99" fmla="*/ 1805 h 3172"/>
              <a:gd name="T100" fmla="*/ 397 w 3532"/>
              <a:gd name="T101" fmla="*/ 1775 h 3172"/>
              <a:gd name="T102" fmla="*/ 192 w 3532"/>
              <a:gd name="T103" fmla="*/ 1655 h 3172"/>
              <a:gd name="T104" fmla="*/ 52 w 3532"/>
              <a:gd name="T105" fmla="*/ 1464 h 3172"/>
              <a:gd name="T106" fmla="*/ 0 w 3532"/>
              <a:gd name="T107" fmla="*/ 1224 h 3172"/>
              <a:gd name="T108" fmla="*/ 52 w 3532"/>
              <a:gd name="T109" fmla="*/ 985 h 3172"/>
              <a:gd name="T110" fmla="*/ 192 w 3532"/>
              <a:gd name="T111" fmla="*/ 794 h 3172"/>
              <a:gd name="T112" fmla="*/ 397 w 3532"/>
              <a:gd name="T113" fmla="*/ 674 h 3172"/>
              <a:gd name="T114" fmla="*/ 1469 w 3532"/>
              <a:gd name="T115" fmla="*/ 645 h 3172"/>
              <a:gd name="T116" fmla="*/ 1481 w 3532"/>
              <a:gd name="T117" fmla="*/ 444 h 3172"/>
              <a:gd name="T118" fmla="*/ 1576 w 3532"/>
              <a:gd name="T119" fmla="*/ 240 h 3172"/>
              <a:gd name="T120" fmla="*/ 1737 w 3532"/>
              <a:gd name="T121" fmla="*/ 89 h 3172"/>
              <a:gd name="T122" fmla="*/ 1936 w 3532"/>
              <a:gd name="T123" fmla="*/ 11 h 3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32" h="3172">
                <a:moveTo>
                  <a:pt x="2046" y="274"/>
                </a:moveTo>
                <a:lnTo>
                  <a:pt x="2009" y="276"/>
                </a:lnTo>
                <a:lnTo>
                  <a:pt x="1974" y="282"/>
                </a:lnTo>
                <a:lnTo>
                  <a:pt x="1938" y="293"/>
                </a:lnTo>
                <a:lnTo>
                  <a:pt x="1905" y="307"/>
                </a:lnTo>
                <a:lnTo>
                  <a:pt x="1873" y="326"/>
                </a:lnTo>
                <a:lnTo>
                  <a:pt x="1844" y="350"/>
                </a:lnTo>
                <a:lnTo>
                  <a:pt x="1816" y="377"/>
                </a:lnTo>
                <a:lnTo>
                  <a:pt x="1790" y="410"/>
                </a:lnTo>
                <a:lnTo>
                  <a:pt x="1770" y="444"/>
                </a:lnTo>
                <a:lnTo>
                  <a:pt x="1755" y="482"/>
                </a:lnTo>
                <a:lnTo>
                  <a:pt x="1745" y="520"/>
                </a:lnTo>
                <a:lnTo>
                  <a:pt x="1740" y="559"/>
                </a:lnTo>
                <a:lnTo>
                  <a:pt x="1740" y="598"/>
                </a:lnTo>
                <a:lnTo>
                  <a:pt x="1744" y="637"/>
                </a:lnTo>
                <a:lnTo>
                  <a:pt x="1754" y="675"/>
                </a:lnTo>
                <a:lnTo>
                  <a:pt x="1769" y="712"/>
                </a:lnTo>
                <a:lnTo>
                  <a:pt x="1788" y="747"/>
                </a:lnTo>
                <a:lnTo>
                  <a:pt x="1813" y="780"/>
                </a:lnTo>
                <a:lnTo>
                  <a:pt x="1842" y="809"/>
                </a:lnTo>
                <a:lnTo>
                  <a:pt x="1964" y="917"/>
                </a:lnTo>
                <a:lnTo>
                  <a:pt x="581" y="917"/>
                </a:lnTo>
                <a:lnTo>
                  <a:pt x="535" y="922"/>
                </a:lnTo>
                <a:lnTo>
                  <a:pt x="492" y="931"/>
                </a:lnTo>
                <a:lnTo>
                  <a:pt x="451" y="946"/>
                </a:lnTo>
                <a:lnTo>
                  <a:pt x="413" y="967"/>
                </a:lnTo>
                <a:lnTo>
                  <a:pt x="379" y="993"/>
                </a:lnTo>
                <a:lnTo>
                  <a:pt x="349" y="1024"/>
                </a:lnTo>
                <a:lnTo>
                  <a:pt x="323" y="1058"/>
                </a:lnTo>
                <a:lnTo>
                  <a:pt x="302" y="1096"/>
                </a:lnTo>
                <a:lnTo>
                  <a:pt x="287" y="1136"/>
                </a:lnTo>
                <a:lnTo>
                  <a:pt x="277" y="1179"/>
                </a:lnTo>
                <a:lnTo>
                  <a:pt x="274" y="1224"/>
                </a:lnTo>
                <a:lnTo>
                  <a:pt x="277" y="1269"/>
                </a:lnTo>
                <a:lnTo>
                  <a:pt x="287" y="1313"/>
                </a:lnTo>
                <a:lnTo>
                  <a:pt x="302" y="1354"/>
                </a:lnTo>
                <a:lnTo>
                  <a:pt x="323" y="1392"/>
                </a:lnTo>
                <a:lnTo>
                  <a:pt x="349" y="1426"/>
                </a:lnTo>
                <a:lnTo>
                  <a:pt x="379" y="1456"/>
                </a:lnTo>
                <a:lnTo>
                  <a:pt x="413" y="1482"/>
                </a:lnTo>
                <a:lnTo>
                  <a:pt x="451" y="1502"/>
                </a:lnTo>
                <a:lnTo>
                  <a:pt x="492" y="1518"/>
                </a:lnTo>
                <a:lnTo>
                  <a:pt x="535" y="1528"/>
                </a:lnTo>
                <a:lnTo>
                  <a:pt x="581" y="1531"/>
                </a:lnTo>
                <a:lnTo>
                  <a:pt x="1298" y="1531"/>
                </a:lnTo>
                <a:lnTo>
                  <a:pt x="1279" y="1567"/>
                </a:lnTo>
                <a:lnTo>
                  <a:pt x="1265" y="1605"/>
                </a:lnTo>
                <a:lnTo>
                  <a:pt x="1258" y="1645"/>
                </a:lnTo>
                <a:lnTo>
                  <a:pt x="1255" y="1687"/>
                </a:lnTo>
                <a:lnTo>
                  <a:pt x="1258" y="1730"/>
                </a:lnTo>
                <a:lnTo>
                  <a:pt x="1267" y="1771"/>
                </a:lnTo>
                <a:lnTo>
                  <a:pt x="1279" y="1809"/>
                </a:lnTo>
                <a:lnTo>
                  <a:pt x="1299" y="1846"/>
                </a:lnTo>
                <a:lnTo>
                  <a:pt x="1321" y="1878"/>
                </a:lnTo>
                <a:lnTo>
                  <a:pt x="1348" y="1908"/>
                </a:lnTo>
                <a:lnTo>
                  <a:pt x="1379" y="1934"/>
                </a:lnTo>
                <a:lnTo>
                  <a:pt x="1414" y="1955"/>
                </a:lnTo>
                <a:lnTo>
                  <a:pt x="1450" y="1972"/>
                </a:lnTo>
                <a:lnTo>
                  <a:pt x="1430" y="2010"/>
                </a:lnTo>
                <a:lnTo>
                  <a:pt x="1415" y="2051"/>
                </a:lnTo>
                <a:lnTo>
                  <a:pt x="1405" y="2094"/>
                </a:lnTo>
                <a:lnTo>
                  <a:pt x="1402" y="2138"/>
                </a:lnTo>
                <a:lnTo>
                  <a:pt x="1405" y="2182"/>
                </a:lnTo>
                <a:lnTo>
                  <a:pt x="1414" y="2224"/>
                </a:lnTo>
                <a:lnTo>
                  <a:pt x="1429" y="2264"/>
                </a:lnTo>
                <a:lnTo>
                  <a:pt x="1449" y="2301"/>
                </a:lnTo>
                <a:lnTo>
                  <a:pt x="1474" y="2335"/>
                </a:lnTo>
                <a:lnTo>
                  <a:pt x="1502" y="2364"/>
                </a:lnTo>
                <a:lnTo>
                  <a:pt x="1535" y="2391"/>
                </a:lnTo>
                <a:lnTo>
                  <a:pt x="1571" y="2411"/>
                </a:lnTo>
                <a:lnTo>
                  <a:pt x="1610" y="2428"/>
                </a:lnTo>
                <a:lnTo>
                  <a:pt x="1652" y="2439"/>
                </a:lnTo>
                <a:lnTo>
                  <a:pt x="1634" y="2473"/>
                </a:lnTo>
                <a:lnTo>
                  <a:pt x="1621" y="2511"/>
                </a:lnTo>
                <a:lnTo>
                  <a:pt x="1613" y="2551"/>
                </a:lnTo>
                <a:lnTo>
                  <a:pt x="1610" y="2591"/>
                </a:lnTo>
                <a:lnTo>
                  <a:pt x="1613" y="2637"/>
                </a:lnTo>
                <a:lnTo>
                  <a:pt x="1623" y="2681"/>
                </a:lnTo>
                <a:lnTo>
                  <a:pt x="1639" y="2721"/>
                </a:lnTo>
                <a:lnTo>
                  <a:pt x="1659" y="2759"/>
                </a:lnTo>
                <a:lnTo>
                  <a:pt x="1685" y="2793"/>
                </a:lnTo>
                <a:lnTo>
                  <a:pt x="1716" y="2823"/>
                </a:lnTo>
                <a:lnTo>
                  <a:pt x="1750" y="2849"/>
                </a:lnTo>
                <a:lnTo>
                  <a:pt x="1788" y="2869"/>
                </a:lnTo>
                <a:lnTo>
                  <a:pt x="1829" y="2885"/>
                </a:lnTo>
                <a:lnTo>
                  <a:pt x="1872" y="2895"/>
                </a:lnTo>
                <a:lnTo>
                  <a:pt x="1917" y="2898"/>
                </a:lnTo>
                <a:lnTo>
                  <a:pt x="2669" y="2898"/>
                </a:lnTo>
                <a:lnTo>
                  <a:pt x="2729" y="2895"/>
                </a:lnTo>
                <a:lnTo>
                  <a:pt x="2787" y="2885"/>
                </a:lnTo>
                <a:lnTo>
                  <a:pt x="2844" y="2869"/>
                </a:lnTo>
                <a:lnTo>
                  <a:pt x="2899" y="2847"/>
                </a:lnTo>
                <a:lnTo>
                  <a:pt x="2951" y="2819"/>
                </a:lnTo>
                <a:lnTo>
                  <a:pt x="2999" y="2786"/>
                </a:lnTo>
                <a:lnTo>
                  <a:pt x="3044" y="2748"/>
                </a:lnTo>
                <a:lnTo>
                  <a:pt x="3086" y="2705"/>
                </a:lnTo>
                <a:lnTo>
                  <a:pt x="3124" y="2659"/>
                </a:lnTo>
                <a:lnTo>
                  <a:pt x="3158" y="2608"/>
                </a:lnTo>
                <a:lnTo>
                  <a:pt x="3188" y="2554"/>
                </a:lnTo>
                <a:lnTo>
                  <a:pt x="3212" y="2496"/>
                </a:lnTo>
                <a:lnTo>
                  <a:pt x="3233" y="2436"/>
                </a:lnTo>
                <a:lnTo>
                  <a:pt x="3247" y="2373"/>
                </a:lnTo>
                <a:lnTo>
                  <a:pt x="3255" y="2307"/>
                </a:lnTo>
                <a:lnTo>
                  <a:pt x="3259" y="2239"/>
                </a:lnTo>
                <a:lnTo>
                  <a:pt x="3259" y="1581"/>
                </a:lnTo>
                <a:lnTo>
                  <a:pt x="3255" y="1526"/>
                </a:lnTo>
                <a:lnTo>
                  <a:pt x="3247" y="1471"/>
                </a:lnTo>
                <a:lnTo>
                  <a:pt x="3234" y="1415"/>
                </a:lnTo>
                <a:lnTo>
                  <a:pt x="3215" y="1360"/>
                </a:lnTo>
                <a:lnTo>
                  <a:pt x="3193" y="1304"/>
                </a:lnTo>
                <a:lnTo>
                  <a:pt x="3166" y="1250"/>
                </a:lnTo>
                <a:lnTo>
                  <a:pt x="3137" y="1198"/>
                </a:lnTo>
                <a:lnTo>
                  <a:pt x="3106" y="1148"/>
                </a:lnTo>
                <a:lnTo>
                  <a:pt x="3073" y="1102"/>
                </a:lnTo>
                <a:lnTo>
                  <a:pt x="3039" y="1059"/>
                </a:lnTo>
                <a:lnTo>
                  <a:pt x="3002" y="1019"/>
                </a:lnTo>
                <a:lnTo>
                  <a:pt x="2250" y="351"/>
                </a:lnTo>
                <a:lnTo>
                  <a:pt x="2219" y="327"/>
                </a:lnTo>
                <a:lnTo>
                  <a:pt x="2186" y="308"/>
                </a:lnTo>
                <a:lnTo>
                  <a:pt x="2153" y="293"/>
                </a:lnTo>
                <a:lnTo>
                  <a:pt x="2118" y="282"/>
                </a:lnTo>
                <a:lnTo>
                  <a:pt x="2082" y="276"/>
                </a:lnTo>
                <a:lnTo>
                  <a:pt x="2046" y="274"/>
                </a:lnTo>
                <a:close/>
                <a:moveTo>
                  <a:pt x="2046" y="0"/>
                </a:moveTo>
                <a:lnTo>
                  <a:pt x="2098" y="2"/>
                </a:lnTo>
                <a:lnTo>
                  <a:pt x="2151" y="10"/>
                </a:lnTo>
                <a:lnTo>
                  <a:pt x="2202" y="21"/>
                </a:lnTo>
                <a:lnTo>
                  <a:pt x="2252" y="37"/>
                </a:lnTo>
                <a:lnTo>
                  <a:pt x="2300" y="59"/>
                </a:lnTo>
                <a:lnTo>
                  <a:pt x="2346" y="84"/>
                </a:lnTo>
                <a:lnTo>
                  <a:pt x="2389" y="113"/>
                </a:lnTo>
                <a:lnTo>
                  <a:pt x="2431" y="146"/>
                </a:lnTo>
                <a:lnTo>
                  <a:pt x="3185" y="815"/>
                </a:lnTo>
                <a:lnTo>
                  <a:pt x="3199" y="828"/>
                </a:lnTo>
                <a:lnTo>
                  <a:pt x="3250" y="885"/>
                </a:lnTo>
                <a:lnTo>
                  <a:pt x="3299" y="949"/>
                </a:lnTo>
                <a:lnTo>
                  <a:pt x="3347" y="1015"/>
                </a:lnTo>
                <a:lnTo>
                  <a:pt x="3389" y="1086"/>
                </a:lnTo>
                <a:lnTo>
                  <a:pt x="3426" y="1158"/>
                </a:lnTo>
                <a:lnTo>
                  <a:pt x="3458" y="1230"/>
                </a:lnTo>
                <a:lnTo>
                  <a:pt x="3485" y="1302"/>
                </a:lnTo>
                <a:lnTo>
                  <a:pt x="3506" y="1373"/>
                </a:lnTo>
                <a:lnTo>
                  <a:pt x="3521" y="1444"/>
                </a:lnTo>
                <a:lnTo>
                  <a:pt x="3529" y="1513"/>
                </a:lnTo>
                <a:lnTo>
                  <a:pt x="3532" y="1581"/>
                </a:lnTo>
                <a:lnTo>
                  <a:pt x="3532" y="2239"/>
                </a:lnTo>
                <a:lnTo>
                  <a:pt x="3530" y="2312"/>
                </a:lnTo>
                <a:lnTo>
                  <a:pt x="3523" y="2383"/>
                </a:lnTo>
                <a:lnTo>
                  <a:pt x="3510" y="2454"/>
                </a:lnTo>
                <a:lnTo>
                  <a:pt x="3493" y="2523"/>
                </a:lnTo>
                <a:lnTo>
                  <a:pt x="3470" y="2589"/>
                </a:lnTo>
                <a:lnTo>
                  <a:pt x="3443" y="2655"/>
                </a:lnTo>
                <a:lnTo>
                  <a:pt x="3411" y="2717"/>
                </a:lnTo>
                <a:lnTo>
                  <a:pt x="3376" y="2777"/>
                </a:lnTo>
                <a:lnTo>
                  <a:pt x="3335" y="2834"/>
                </a:lnTo>
                <a:lnTo>
                  <a:pt x="3290" y="2888"/>
                </a:lnTo>
                <a:lnTo>
                  <a:pt x="3239" y="2940"/>
                </a:lnTo>
                <a:lnTo>
                  <a:pt x="3185" y="2987"/>
                </a:lnTo>
                <a:lnTo>
                  <a:pt x="3128" y="3030"/>
                </a:lnTo>
                <a:lnTo>
                  <a:pt x="3069" y="3067"/>
                </a:lnTo>
                <a:lnTo>
                  <a:pt x="3006" y="3099"/>
                </a:lnTo>
                <a:lnTo>
                  <a:pt x="2942" y="3125"/>
                </a:lnTo>
                <a:lnTo>
                  <a:pt x="2877" y="3145"/>
                </a:lnTo>
                <a:lnTo>
                  <a:pt x="2809" y="3160"/>
                </a:lnTo>
                <a:lnTo>
                  <a:pt x="2739" y="3169"/>
                </a:lnTo>
                <a:lnTo>
                  <a:pt x="2668" y="3172"/>
                </a:lnTo>
                <a:lnTo>
                  <a:pt x="2668" y="3172"/>
                </a:lnTo>
                <a:lnTo>
                  <a:pt x="1917" y="3172"/>
                </a:lnTo>
                <a:lnTo>
                  <a:pt x="1854" y="3169"/>
                </a:lnTo>
                <a:lnTo>
                  <a:pt x="1792" y="3158"/>
                </a:lnTo>
                <a:lnTo>
                  <a:pt x="1733" y="3142"/>
                </a:lnTo>
                <a:lnTo>
                  <a:pt x="1678" y="3120"/>
                </a:lnTo>
                <a:lnTo>
                  <a:pt x="1624" y="3093"/>
                </a:lnTo>
                <a:lnTo>
                  <a:pt x="1575" y="3059"/>
                </a:lnTo>
                <a:lnTo>
                  <a:pt x="1528" y="3022"/>
                </a:lnTo>
                <a:lnTo>
                  <a:pt x="1487" y="2980"/>
                </a:lnTo>
                <a:lnTo>
                  <a:pt x="1449" y="2934"/>
                </a:lnTo>
                <a:lnTo>
                  <a:pt x="1416" y="2884"/>
                </a:lnTo>
                <a:lnTo>
                  <a:pt x="1389" y="2831"/>
                </a:lnTo>
                <a:lnTo>
                  <a:pt x="1366" y="2775"/>
                </a:lnTo>
                <a:lnTo>
                  <a:pt x="1350" y="2716"/>
                </a:lnTo>
                <a:lnTo>
                  <a:pt x="1341" y="2655"/>
                </a:lnTo>
                <a:lnTo>
                  <a:pt x="1337" y="2591"/>
                </a:lnTo>
                <a:lnTo>
                  <a:pt x="1337" y="2583"/>
                </a:lnTo>
                <a:lnTo>
                  <a:pt x="1296" y="2545"/>
                </a:lnTo>
                <a:lnTo>
                  <a:pt x="1259" y="2505"/>
                </a:lnTo>
                <a:lnTo>
                  <a:pt x="1226" y="2459"/>
                </a:lnTo>
                <a:lnTo>
                  <a:pt x="1197" y="2411"/>
                </a:lnTo>
                <a:lnTo>
                  <a:pt x="1173" y="2361"/>
                </a:lnTo>
                <a:lnTo>
                  <a:pt x="1154" y="2308"/>
                </a:lnTo>
                <a:lnTo>
                  <a:pt x="1140" y="2253"/>
                </a:lnTo>
                <a:lnTo>
                  <a:pt x="1131" y="2197"/>
                </a:lnTo>
                <a:lnTo>
                  <a:pt x="1128" y="2138"/>
                </a:lnTo>
                <a:lnTo>
                  <a:pt x="1131" y="2076"/>
                </a:lnTo>
                <a:lnTo>
                  <a:pt x="1108" y="2048"/>
                </a:lnTo>
                <a:lnTo>
                  <a:pt x="1085" y="2018"/>
                </a:lnTo>
                <a:lnTo>
                  <a:pt x="1054" y="1968"/>
                </a:lnTo>
                <a:lnTo>
                  <a:pt x="1028" y="1915"/>
                </a:lnTo>
                <a:lnTo>
                  <a:pt x="1008" y="1861"/>
                </a:lnTo>
                <a:lnTo>
                  <a:pt x="993" y="1805"/>
                </a:lnTo>
                <a:lnTo>
                  <a:pt x="581" y="1805"/>
                </a:lnTo>
                <a:lnTo>
                  <a:pt x="517" y="1802"/>
                </a:lnTo>
                <a:lnTo>
                  <a:pt x="456" y="1791"/>
                </a:lnTo>
                <a:lnTo>
                  <a:pt x="397" y="1775"/>
                </a:lnTo>
                <a:lnTo>
                  <a:pt x="341" y="1753"/>
                </a:lnTo>
                <a:lnTo>
                  <a:pt x="288" y="1725"/>
                </a:lnTo>
                <a:lnTo>
                  <a:pt x="238" y="1692"/>
                </a:lnTo>
                <a:lnTo>
                  <a:pt x="192" y="1655"/>
                </a:lnTo>
                <a:lnTo>
                  <a:pt x="149" y="1613"/>
                </a:lnTo>
                <a:lnTo>
                  <a:pt x="112" y="1567"/>
                </a:lnTo>
                <a:lnTo>
                  <a:pt x="79" y="1517"/>
                </a:lnTo>
                <a:lnTo>
                  <a:pt x="52" y="1464"/>
                </a:lnTo>
                <a:lnTo>
                  <a:pt x="30" y="1408"/>
                </a:lnTo>
                <a:lnTo>
                  <a:pt x="13" y="1349"/>
                </a:lnTo>
                <a:lnTo>
                  <a:pt x="3" y="1288"/>
                </a:lnTo>
                <a:lnTo>
                  <a:pt x="0" y="1224"/>
                </a:lnTo>
                <a:lnTo>
                  <a:pt x="3" y="1161"/>
                </a:lnTo>
                <a:lnTo>
                  <a:pt x="13" y="1100"/>
                </a:lnTo>
                <a:lnTo>
                  <a:pt x="30" y="1041"/>
                </a:lnTo>
                <a:lnTo>
                  <a:pt x="52" y="985"/>
                </a:lnTo>
                <a:lnTo>
                  <a:pt x="79" y="932"/>
                </a:lnTo>
                <a:lnTo>
                  <a:pt x="112" y="882"/>
                </a:lnTo>
                <a:lnTo>
                  <a:pt x="149" y="836"/>
                </a:lnTo>
                <a:lnTo>
                  <a:pt x="192" y="794"/>
                </a:lnTo>
                <a:lnTo>
                  <a:pt x="238" y="756"/>
                </a:lnTo>
                <a:lnTo>
                  <a:pt x="288" y="723"/>
                </a:lnTo>
                <a:lnTo>
                  <a:pt x="341" y="696"/>
                </a:lnTo>
                <a:lnTo>
                  <a:pt x="397" y="674"/>
                </a:lnTo>
                <a:lnTo>
                  <a:pt x="456" y="658"/>
                </a:lnTo>
                <a:lnTo>
                  <a:pt x="517" y="648"/>
                </a:lnTo>
                <a:lnTo>
                  <a:pt x="581" y="645"/>
                </a:lnTo>
                <a:lnTo>
                  <a:pt x="1469" y="645"/>
                </a:lnTo>
                <a:lnTo>
                  <a:pt x="1466" y="615"/>
                </a:lnTo>
                <a:lnTo>
                  <a:pt x="1466" y="557"/>
                </a:lnTo>
                <a:lnTo>
                  <a:pt x="1470" y="500"/>
                </a:lnTo>
                <a:lnTo>
                  <a:pt x="1481" y="444"/>
                </a:lnTo>
                <a:lnTo>
                  <a:pt x="1497" y="391"/>
                </a:lnTo>
                <a:lnTo>
                  <a:pt x="1518" y="338"/>
                </a:lnTo>
                <a:lnTo>
                  <a:pt x="1545" y="288"/>
                </a:lnTo>
                <a:lnTo>
                  <a:pt x="1576" y="240"/>
                </a:lnTo>
                <a:lnTo>
                  <a:pt x="1612" y="195"/>
                </a:lnTo>
                <a:lnTo>
                  <a:pt x="1650" y="156"/>
                </a:lnTo>
                <a:lnTo>
                  <a:pt x="1692" y="120"/>
                </a:lnTo>
                <a:lnTo>
                  <a:pt x="1737" y="89"/>
                </a:lnTo>
                <a:lnTo>
                  <a:pt x="1784" y="62"/>
                </a:lnTo>
                <a:lnTo>
                  <a:pt x="1833" y="41"/>
                </a:lnTo>
                <a:lnTo>
                  <a:pt x="1884" y="22"/>
                </a:lnTo>
                <a:lnTo>
                  <a:pt x="1936" y="11"/>
                </a:lnTo>
                <a:lnTo>
                  <a:pt x="1991" y="2"/>
                </a:lnTo>
                <a:lnTo>
                  <a:pt x="2046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ES" sz="900"/>
          </a:p>
        </p:txBody>
      </p:sp>
      <p:sp>
        <p:nvSpPr>
          <p:cNvPr id="52" name="Textbox 1"/>
          <p:cNvSpPr/>
          <p:nvPr/>
        </p:nvSpPr>
        <p:spPr>
          <a:xfrm>
            <a:off x="529241" y="1809310"/>
            <a:ext cx="5264974" cy="506747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spc="600" dirty="0">
                <a:latin typeface="Source Sans Pro" panose="020B0503030403020204" charset="0"/>
              </a:rPr>
              <a:t>详细内容</a:t>
            </a:r>
            <a:r>
              <a:rPr lang="en-US" altLang="zh-CN" sz="1000" spc="600" dirty="0">
                <a:latin typeface="Source Sans Pro" panose="020B0503030403020204" charset="0"/>
              </a:rPr>
              <a:t>……</a:t>
            </a:r>
            <a:r>
              <a:rPr lang="zh-CN" altLang="en-US" sz="1000" spc="600" dirty="0"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n-US" sz="1000" spc="600" dirty="0">
              <a:latin typeface="Source Sans Pro" panose="020B0503030403020204" charset="0"/>
            </a:endParaRPr>
          </a:p>
        </p:txBody>
      </p:sp>
      <p:sp>
        <p:nvSpPr>
          <p:cNvPr id="53" name="57 Rectángulo"/>
          <p:cNvSpPr/>
          <p:nvPr/>
        </p:nvSpPr>
        <p:spPr>
          <a:xfrm>
            <a:off x="6321002" y="1809310"/>
            <a:ext cx="52649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000" spc="600" dirty="0">
                <a:latin typeface="Source Sans Pro" panose="020B0503030403020204" charset="0"/>
              </a:rPr>
              <a:t>详细内容</a:t>
            </a:r>
            <a:r>
              <a:rPr lang="en-US" altLang="zh-CN" sz="1000" spc="600" dirty="0">
                <a:latin typeface="Source Sans Pro" panose="020B0503030403020204" charset="0"/>
              </a:rPr>
              <a:t>……</a:t>
            </a:r>
            <a:r>
              <a:rPr lang="zh-CN" altLang="en-US" sz="1000" spc="600" dirty="0">
                <a:latin typeface="Source Sans Pro" panose="020B0503030403020204" charset="0"/>
              </a:rPr>
              <a:t>点击输入本栏的具体文字，简明扼要的说明分项内容，此为概念图解。</a:t>
            </a:r>
            <a:endParaRPr lang="en-US" sz="1000" spc="600" dirty="0">
              <a:latin typeface="Source Sans Pro" panose="020B0503030403020204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30" grpId="0" animBg="1"/>
      <p:bldP spid="31" grpId="0" animBg="1"/>
      <p:bldP spid="32" grpId="0" animBg="1"/>
      <p:bldP spid="38" grpId="0" animBg="1"/>
      <p:bldP spid="42" grpId="0" animBg="1"/>
      <p:bldP spid="43" grpId="0" animBg="1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618215" cy="523220"/>
            <a:chOff x="876161" y="331497"/>
            <a:chExt cx="10618207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681741" y="574190"/>
              <a:ext cx="281262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cxnSp>
        <p:nvCxnSpPr>
          <p:cNvPr id="6" name="Title Line"/>
          <p:cNvCxnSpPr/>
          <p:nvPr/>
        </p:nvCxnSpPr>
        <p:spPr>
          <a:xfrm flipV="1">
            <a:off x="5790771" y="3519218"/>
            <a:ext cx="5422475" cy="6770"/>
          </a:xfrm>
          <a:prstGeom prst="line">
            <a:avLst/>
          </a:prstGeom>
          <a:solidFill>
            <a:schemeClr val="tx1"/>
          </a:solidFill>
          <a:ln w="12700">
            <a:solidFill>
              <a:schemeClr val="tx2">
                <a:lumMod val="90000"/>
                <a:lumOff val="10000"/>
              </a:schemeClr>
            </a:solidFill>
            <a:headEnd type="none" w="med" len="med"/>
            <a:tailEnd type="none" w="med" len="med"/>
          </a:ln>
        </p:spPr>
      </p:cxnSp>
      <p:sp>
        <p:nvSpPr>
          <p:cNvPr id="7" name="5 Rectángulo redondeado"/>
          <p:cNvSpPr/>
          <p:nvPr/>
        </p:nvSpPr>
        <p:spPr>
          <a:xfrm>
            <a:off x="6342253" y="2814945"/>
            <a:ext cx="276319" cy="80332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8" name="6 Rectángulo redondeado"/>
          <p:cNvSpPr/>
          <p:nvPr/>
        </p:nvSpPr>
        <p:spPr>
          <a:xfrm>
            <a:off x="6707678" y="2578627"/>
            <a:ext cx="276319" cy="10396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9" name="7 Rectángulo redondeado"/>
          <p:cNvSpPr/>
          <p:nvPr/>
        </p:nvSpPr>
        <p:spPr>
          <a:xfrm>
            <a:off x="5976827" y="2960370"/>
            <a:ext cx="276319" cy="65790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0" name="12 Rectángulo redondeado"/>
          <p:cNvSpPr/>
          <p:nvPr/>
        </p:nvSpPr>
        <p:spPr>
          <a:xfrm>
            <a:off x="7714746" y="2814945"/>
            <a:ext cx="276319" cy="80332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1" name="13 Rectángulo redondeado"/>
          <p:cNvSpPr/>
          <p:nvPr/>
        </p:nvSpPr>
        <p:spPr>
          <a:xfrm>
            <a:off x="8080172" y="2814945"/>
            <a:ext cx="276319" cy="8033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2" name="14 Rectángulo redondeado"/>
          <p:cNvSpPr/>
          <p:nvPr/>
        </p:nvSpPr>
        <p:spPr>
          <a:xfrm>
            <a:off x="7349320" y="2667753"/>
            <a:ext cx="276319" cy="9505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3" name="24 Rectángulo redondeado"/>
          <p:cNvSpPr/>
          <p:nvPr/>
        </p:nvSpPr>
        <p:spPr>
          <a:xfrm>
            <a:off x="9087240" y="2510254"/>
            <a:ext cx="276319" cy="110801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4" name="25 Rectángulo redondeado"/>
          <p:cNvSpPr/>
          <p:nvPr/>
        </p:nvSpPr>
        <p:spPr>
          <a:xfrm>
            <a:off x="9452666" y="3064264"/>
            <a:ext cx="276319" cy="5540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5" name="26 Rectángulo redondeado"/>
          <p:cNvSpPr/>
          <p:nvPr/>
        </p:nvSpPr>
        <p:spPr>
          <a:xfrm>
            <a:off x="8721814" y="2712753"/>
            <a:ext cx="276319" cy="9055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6" name="32 Rectángulo redondeado"/>
          <p:cNvSpPr/>
          <p:nvPr/>
        </p:nvSpPr>
        <p:spPr>
          <a:xfrm>
            <a:off x="10453939" y="2667753"/>
            <a:ext cx="276319" cy="9505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7" name="33 Rectángulo redondeado"/>
          <p:cNvSpPr/>
          <p:nvPr/>
        </p:nvSpPr>
        <p:spPr>
          <a:xfrm>
            <a:off x="10819365" y="2352755"/>
            <a:ext cx="276319" cy="12655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8" name="34 Rectángulo redondeado"/>
          <p:cNvSpPr/>
          <p:nvPr/>
        </p:nvSpPr>
        <p:spPr>
          <a:xfrm>
            <a:off x="10088513" y="2814944"/>
            <a:ext cx="276319" cy="80332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9" name="87 Rectángulo"/>
          <p:cNvSpPr/>
          <p:nvPr/>
        </p:nvSpPr>
        <p:spPr>
          <a:xfrm>
            <a:off x="10364832" y="3815247"/>
            <a:ext cx="416887" cy="276175"/>
          </a:xfrm>
          <a:prstGeom prst="rect">
            <a:avLst/>
          </a:prstGeom>
        </p:spPr>
        <p:txBody>
          <a:bodyPr wrap="square" lIns="0" tIns="45312" rIns="0" bIns="45312">
            <a:spAutoFit/>
          </a:bodyPr>
          <a:lstStyle/>
          <a:p>
            <a:pPr marL="0" lvl="1" algn="ctr"/>
            <a:r>
              <a:rPr lang="en-US" sz="1200" spc="3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Q4</a:t>
            </a:r>
            <a:endParaRPr lang="en-US" sz="1200" spc="3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0" name="87 Rectángulo"/>
          <p:cNvSpPr/>
          <p:nvPr/>
        </p:nvSpPr>
        <p:spPr>
          <a:xfrm>
            <a:off x="9000544" y="3815247"/>
            <a:ext cx="416887" cy="276175"/>
          </a:xfrm>
          <a:prstGeom prst="rect">
            <a:avLst/>
          </a:prstGeom>
        </p:spPr>
        <p:txBody>
          <a:bodyPr wrap="square" lIns="0" tIns="45312" rIns="0" bIns="45312">
            <a:spAutoFit/>
          </a:bodyPr>
          <a:lstStyle/>
          <a:p>
            <a:pPr marL="0" lvl="1" algn="ctr"/>
            <a:r>
              <a:rPr lang="en-US" sz="1200" spc="3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Q3</a:t>
            </a:r>
            <a:endParaRPr lang="en-US" sz="1200" spc="3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1" name="87 Rectángulo"/>
          <p:cNvSpPr/>
          <p:nvPr/>
        </p:nvSpPr>
        <p:spPr>
          <a:xfrm>
            <a:off x="7636256" y="3815247"/>
            <a:ext cx="416887" cy="276175"/>
          </a:xfrm>
          <a:prstGeom prst="rect">
            <a:avLst/>
          </a:prstGeom>
        </p:spPr>
        <p:txBody>
          <a:bodyPr wrap="square" lIns="0" tIns="45312" rIns="0" bIns="45312">
            <a:spAutoFit/>
          </a:bodyPr>
          <a:lstStyle/>
          <a:p>
            <a:pPr marL="0" lvl="1" algn="ctr"/>
            <a:r>
              <a:rPr lang="en-US" sz="1200" spc="3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Q2</a:t>
            </a:r>
            <a:endParaRPr lang="en-US" sz="1200" spc="3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2" name="87 Rectángulo"/>
          <p:cNvSpPr/>
          <p:nvPr/>
        </p:nvSpPr>
        <p:spPr>
          <a:xfrm>
            <a:off x="6271968" y="3815247"/>
            <a:ext cx="416887" cy="276175"/>
          </a:xfrm>
          <a:prstGeom prst="rect">
            <a:avLst/>
          </a:prstGeom>
        </p:spPr>
        <p:txBody>
          <a:bodyPr wrap="square" lIns="0" tIns="45312" rIns="0" bIns="45312">
            <a:spAutoFit/>
          </a:bodyPr>
          <a:lstStyle/>
          <a:p>
            <a:pPr marL="0" lvl="1" algn="ctr"/>
            <a:r>
              <a:rPr lang="en-US" sz="1200" spc="300" dirty="0">
                <a:latin typeface="Impact" panose="020B0806030902050204" pitchFamily="34" charset="0"/>
                <a:ea typeface="Open Sans Condensed" panose="020B0604020202020204" charset="0"/>
                <a:cs typeface="Open Sans Condensed" panose="020B0604020202020204" charset="0"/>
              </a:rPr>
              <a:t>Q1</a:t>
            </a:r>
            <a:endParaRPr lang="en-US" sz="1200" spc="300" dirty="0">
              <a:latin typeface="Impact" panose="020B0806030902050204" pitchFamily="3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23" name="Rectángulo 49"/>
          <p:cNvSpPr/>
          <p:nvPr/>
        </p:nvSpPr>
        <p:spPr>
          <a:xfrm>
            <a:off x="5790771" y="4327162"/>
            <a:ext cx="5422475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5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输</a:t>
            </a:r>
            <a:r>
              <a:rPr lang="zh-CN" altLang="en-US" sz="25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入你的标题</a:t>
            </a:r>
            <a:endParaRPr lang="zh-CN" altLang="en-US" sz="2500" b="1" spc="3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1000" spc="3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4" name="Freeform 263"/>
          <p:cNvSpPr/>
          <p:nvPr/>
        </p:nvSpPr>
        <p:spPr bwMode="auto">
          <a:xfrm>
            <a:off x="2936685" y="2156677"/>
            <a:ext cx="1767746" cy="2140754"/>
          </a:xfrm>
          <a:custGeom>
            <a:avLst/>
            <a:gdLst>
              <a:gd name="T0" fmla="*/ 4 w 1092"/>
              <a:gd name="T1" fmla="*/ 0 h 1319"/>
              <a:gd name="T2" fmla="*/ 124 w 1092"/>
              <a:gd name="T3" fmla="*/ 13 h 1319"/>
              <a:gd name="T4" fmla="*/ 238 w 1092"/>
              <a:gd name="T5" fmla="*/ 37 h 1319"/>
              <a:gd name="T6" fmla="*/ 348 w 1092"/>
              <a:gd name="T7" fmla="*/ 72 h 1319"/>
              <a:gd name="T8" fmla="*/ 454 w 1092"/>
              <a:gd name="T9" fmla="*/ 119 h 1319"/>
              <a:gd name="T10" fmla="*/ 554 w 1092"/>
              <a:gd name="T11" fmla="*/ 174 h 1319"/>
              <a:gd name="T12" fmla="*/ 646 w 1092"/>
              <a:gd name="T13" fmla="*/ 241 h 1319"/>
              <a:gd name="T14" fmla="*/ 732 w 1092"/>
              <a:gd name="T15" fmla="*/ 314 h 1319"/>
              <a:gd name="T16" fmla="*/ 811 w 1092"/>
              <a:gd name="T17" fmla="*/ 396 h 1319"/>
              <a:gd name="T18" fmla="*/ 880 w 1092"/>
              <a:gd name="T19" fmla="*/ 487 h 1319"/>
              <a:gd name="T20" fmla="*/ 941 w 1092"/>
              <a:gd name="T21" fmla="*/ 583 h 1319"/>
              <a:gd name="T22" fmla="*/ 994 w 1092"/>
              <a:gd name="T23" fmla="*/ 685 h 1319"/>
              <a:gd name="T24" fmla="*/ 1035 w 1092"/>
              <a:gd name="T25" fmla="*/ 791 h 1319"/>
              <a:gd name="T26" fmla="*/ 1064 w 1092"/>
              <a:gd name="T27" fmla="*/ 905 h 1319"/>
              <a:gd name="T28" fmla="*/ 1084 w 1092"/>
              <a:gd name="T29" fmla="*/ 1021 h 1319"/>
              <a:gd name="T30" fmla="*/ 1092 w 1092"/>
              <a:gd name="T31" fmla="*/ 1142 h 1319"/>
              <a:gd name="T32" fmla="*/ 768 w 1092"/>
              <a:gd name="T33" fmla="*/ 1319 h 1319"/>
              <a:gd name="T34" fmla="*/ 442 w 1092"/>
              <a:gd name="T35" fmla="*/ 1142 h 1319"/>
              <a:gd name="T36" fmla="*/ 436 w 1092"/>
              <a:gd name="T37" fmla="*/ 1068 h 1319"/>
              <a:gd name="T38" fmla="*/ 418 w 1092"/>
              <a:gd name="T39" fmla="*/ 995 h 1319"/>
              <a:gd name="T40" fmla="*/ 391 w 1092"/>
              <a:gd name="T41" fmla="*/ 930 h 1319"/>
              <a:gd name="T42" fmla="*/ 355 w 1092"/>
              <a:gd name="T43" fmla="*/ 868 h 1319"/>
              <a:gd name="T44" fmla="*/ 312 w 1092"/>
              <a:gd name="T45" fmla="*/ 813 h 1319"/>
              <a:gd name="T46" fmla="*/ 261 w 1092"/>
              <a:gd name="T47" fmla="*/ 764 h 1319"/>
              <a:gd name="T48" fmla="*/ 204 w 1092"/>
              <a:gd name="T49" fmla="*/ 722 h 1319"/>
              <a:gd name="T50" fmla="*/ 141 w 1092"/>
              <a:gd name="T51" fmla="*/ 689 h 1319"/>
              <a:gd name="T52" fmla="*/ 73 w 1092"/>
              <a:gd name="T53" fmla="*/ 665 h 1319"/>
              <a:gd name="T54" fmla="*/ 0 w 1092"/>
              <a:gd name="T55" fmla="*/ 652 h 1319"/>
              <a:gd name="T56" fmla="*/ 181 w 1092"/>
              <a:gd name="T57" fmla="*/ 320 h 1319"/>
              <a:gd name="T58" fmla="*/ 4 w 1092"/>
              <a:gd name="T59" fmla="*/ 0 h 1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2" h="1319">
                <a:moveTo>
                  <a:pt x="4" y="0"/>
                </a:moveTo>
                <a:lnTo>
                  <a:pt x="124" y="13"/>
                </a:lnTo>
                <a:lnTo>
                  <a:pt x="238" y="37"/>
                </a:lnTo>
                <a:lnTo>
                  <a:pt x="348" y="72"/>
                </a:lnTo>
                <a:lnTo>
                  <a:pt x="454" y="119"/>
                </a:lnTo>
                <a:lnTo>
                  <a:pt x="554" y="174"/>
                </a:lnTo>
                <a:lnTo>
                  <a:pt x="646" y="241"/>
                </a:lnTo>
                <a:lnTo>
                  <a:pt x="732" y="314"/>
                </a:lnTo>
                <a:lnTo>
                  <a:pt x="811" y="396"/>
                </a:lnTo>
                <a:lnTo>
                  <a:pt x="880" y="487"/>
                </a:lnTo>
                <a:lnTo>
                  <a:pt x="941" y="583"/>
                </a:lnTo>
                <a:lnTo>
                  <a:pt x="994" y="685"/>
                </a:lnTo>
                <a:lnTo>
                  <a:pt x="1035" y="791"/>
                </a:lnTo>
                <a:lnTo>
                  <a:pt x="1064" y="905"/>
                </a:lnTo>
                <a:lnTo>
                  <a:pt x="1084" y="1021"/>
                </a:lnTo>
                <a:lnTo>
                  <a:pt x="1092" y="1142"/>
                </a:lnTo>
                <a:lnTo>
                  <a:pt x="768" y="1319"/>
                </a:lnTo>
                <a:lnTo>
                  <a:pt x="442" y="1142"/>
                </a:lnTo>
                <a:lnTo>
                  <a:pt x="436" y="1068"/>
                </a:lnTo>
                <a:lnTo>
                  <a:pt x="418" y="995"/>
                </a:lnTo>
                <a:lnTo>
                  <a:pt x="391" y="930"/>
                </a:lnTo>
                <a:lnTo>
                  <a:pt x="355" y="868"/>
                </a:lnTo>
                <a:lnTo>
                  <a:pt x="312" y="813"/>
                </a:lnTo>
                <a:lnTo>
                  <a:pt x="261" y="764"/>
                </a:lnTo>
                <a:lnTo>
                  <a:pt x="204" y="722"/>
                </a:lnTo>
                <a:lnTo>
                  <a:pt x="141" y="689"/>
                </a:lnTo>
                <a:lnTo>
                  <a:pt x="73" y="665"/>
                </a:lnTo>
                <a:lnTo>
                  <a:pt x="0" y="652"/>
                </a:lnTo>
                <a:lnTo>
                  <a:pt x="181" y="32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SV" sz="900"/>
          </a:p>
        </p:txBody>
      </p:sp>
      <p:sp>
        <p:nvSpPr>
          <p:cNvPr id="25" name="Freeform 264"/>
          <p:cNvSpPr/>
          <p:nvPr/>
        </p:nvSpPr>
        <p:spPr bwMode="auto">
          <a:xfrm>
            <a:off x="971082" y="2153433"/>
            <a:ext cx="2140755" cy="1767745"/>
          </a:xfrm>
          <a:custGeom>
            <a:avLst/>
            <a:gdLst>
              <a:gd name="T0" fmla="*/ 1143 w 1320"/>
              <a:gd name="T1" fmla="*/ 0 h 1090"/>
              <a:gd name="T2" fmla="*/ 1320 w 1320"/>
              <a:gd name="T3" fmla="*/ 322 h 1090"/>
              <a:gd name="T4" fmla="*/ 1141 w 1320"/>
              <a:gd name="T5" fmla="*/ 650 h 1090"/>
              <a:gd name="T6" fmla="*/ 1067 w 1320"/>
              <a:gd name="T7" fmla="*/ 656 h 1090"/>
              <a:gd name="T8" fmla="*/ 996 w 1320"/>
              <a:gd name="T9" fmla="*/ 673 h 1090"/>
              <a:gd name="T10" fmla="*/ 929 w 1320"/>
              <a:gd name="T11" fmla="*/ 699 h 1090"/>
              <a:gd name="T12" fmla="*/ 868 w 1320"/>
              <a:gd name="T13" fmla="*/ 736 h 1090"/>
              <a:gd name="T14" fmla="*/ 813 w 1320"/>
              <a:gd name="T15" fmla="*/ 779 h 1090"/>
              <a:gd name="T16" fmla="*/ 764 w 1320"/>
              <a:gd name="T17" fmla="*/ 830 h 1090"/>
              <a:gd name="T18" fmla="*/ 723 w 1320"/>
              <a:gd name="T19" fmla="*/ 887 h 1090"/>
              <a:gd name="T20" fmla="*/ 690 w 1320"/>
              <a:gd name="T21" fmla="*/ 950 h 1090"/>
              <a:gd name="T22" fmla="*/ 666 w 1320"/>
              <a:gd name="T23" fmla="*/ 1019 h 1090"/>
              <a:gd name="T24" fmla="*/ 650 w 1320"/>
              <a:gd name="T25" fmla="*/ 1090 h 1090"/>
              <a:gd name="T26" fmla="*/ 321 w 1320"/>
              <a:gd name="T27" fmla="*/ 911 h 1090"/>
              <a:gd name="T28" fmla="*/ 0 w 1320"/>
              <a:gd name="T29" fmla="*/ 1088 h 1090"/>
              <a:gd name="T30" fmla="*/ 12 w 1320"/>
              <a:gd name="T31" fmla="*/ 968 h 1090"/>
              <a:gd name="T32" fmla="*/ 38 w 1320"/>
              <a:gd name="T33" fmla="*/ 852 h 1090"/>
              <a:gd name="T34" fmla="*/ 73 w 1320"/>
              <a:gd name="T35" fmla="*/ 742 h 1090"/>
              <a:gd name="T36" fmla="*/ 120 w 1320"/>
              <a:gd name="T37" fmla="*/ 638 h 1090"/>
              <a:gd name="T38" fmla="*/ 175 w 1320"/>
              <a:gd name="T39" fmla="*/ 538 h 1090"/>
              <a:gd name="T40" fmla="*/ 242 w 1320"/>
              <a:gd name="T41" fmla="*/ 445 h 1090"/>
              <a:gd name="T42" fmla="*/ 315 w 1320"/>
              <a:gd name="T43" fmla="*/ 359 h 1090"/>
              <a:gd name="T44" fmla="*/ 397 w 1320"/>
              <a:gd name="T45" fmla="*/ 280 h 1090"/>
              <a:gd name="T46" fmla="*/ 485 w 1320"/>
              <a:gd name="T47" fmla="*/ 210 h 1090"/>
              <a:gd name="T48" fmla="*/ 582 w 1320"/>
              <a:gd name="T49" fmla="*/ 149 h 1090"/>
              <a:gd name="T50" fmla="*/ 684 w 1320"/>
              <a:gd name="T51" fmla="*/ 98 h 1090"/>
              <a:gd name="T52" fmla="*/ 792 w 1320"/>
              <a:gd name="T53" fmla="*/ 57 h 1090"/>
              <a:gd name="T54" fmla="*/ 906 w 1320"/>
              <a:gd name="T55" fmla="*/ 27 h 1090"/>
              <a:gd name="T56" fmla="*/ 1022 w 1320"/>
              <a:gd name="T57" fmla="*/ 8 h 1090"/>
              <a:gd name="T58" fmla="*/ 1143 w 1320"/>
              <a:gd name="T59" fmla="*/ 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20" h="1090">
                <a:moveTo>
                  <a:pt x="1143" y="0"/>
                </a:moveTo>
                <a:lnTo>
                  <a:pt x="1320" y="322"/>
                </a:lnTo>
                <a:lnTo>
                  <a:pt x="1141" y="650"/>
                </a:lnTo>
                <a:lnTo>
                  <a:pt x="1067" y="656"/>
                </a:lnTo>
                <a:lnTo>
                  <a:pt x="996" y="673"/>
                </a:lnTo>
                <a:lnTo>
                  <a:pt x="929" y="699"/>
                </a:lnTo>
                <a:lnTo>
                  <a:pt x="868" y="736"/>
                </a:lnTo>
                <a:lnTo>
                  <a:pt x="813" y="779"/>
                </a:lnTo>
                <a:lnTo>
                  <a:pt x="764" y="830"/>
                </a:lnTo>
                <a:lnTo>
                  <a:pt x="723" y="887"/>
                </a:lnTo>
                <a:lnTo>
                  <a:pt x="690" y="950"/>
                </a:lnTo>
                <a:lnTo>
                  <a:pt x="666" y="1019"/>
                </a:lnTo>
                <a:lnTo>
                  <a:pt x="650" y="1090"/>
                </a:lnTo>
                <a:lnTo>
                  <a:pt x="321" y="911"/>
                </a:lnTo>
                <a:lnTo>
                  <a:pt x="0" y="1088"/>
                </a:lnTo>
                <a:lnTo>
                  <a:pt x="12" y="968"/>
                </a:lnTo>
                <a:lnTo>
                  <a:pt x="38" y="852"/>
                </a:lnTo>
                <a:lnTo>
                  <a:pt x="73" y="742"/>
                </a:lnTo>
                <a:lnTo>
                  <a:pt x="120" y="638"/>
                </a:lnTo>
                <a:lnTo>
                  <a:pt x="175" y="538"/>
                </a:lnTo>
                <a:lnTo>
                  <a:pt x="242" y="445"/>
                </a:lnTo>
                <a:lnTo>
                  <a:pt x="315" y="359"/>
                </a:lnTo>
                <a:lnTo>
                  <a:pt x="397" y="280"/>
                </a:lnTo>
                <a:lnTo>
                  <a:pt x="485" y="210"/>
                </a:lnTo>
                <a:lnTo>
                  <a:pt x="582" y="149"/>
                </a:lnTo>
                <a:lnTo>
                  <a:pt x="684" y="98"/>
                </a:lnTo>
                <a:lnTo>
                  <a:pt x="792" y="57"/>
                </a:lnTo>
                <a:lnTo>
                  <a:pt x="906" y="27"/>
                </a:lnTo>
                <a:lnTo>
                  <a:pt x="1022" y="8"/>
                </a:lnTo>
                <a:lnTo>
                  <a:pt x="114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SV" sz="900"/>
          </a:p>
        </p:txBody>
      </p:sp>
      <p:sp>
        <p:nvSpPr>
          <p:cNvPr id="26" name="Freeform 265"/>
          <p:cNvSpPr/>
          <p:nvPr/>
        </p:nvSpPr>
        <p:spPr bwMode="auto">
          <a:xfrm>
            <a:off x="2563676" y="4125522"/>
            <a:ext cx="2137513" cy="1767745"/>
          </a:xfrm>
          <a:custGeom>
            <a:avLst/>
            <a:gdLst>
              <a:gd name="T0" fmla="*/ 668 w 1320"/>
              <a:gd name="T1" fmla="*/ 0 h 1090"/>
              <a:gd name="T2" fmla="*/ 1000 w 1320"/>
              <a:gd name="T3" fmla="*/ 179 h 1090"/>
              <a:gd name="T4" fmla="*/ 1320 w 1320"/>
              <a:gd name="T5" fmla="*/ 2 h 1090"/>
              <a:gd name="T6" fmla="*/ 1306 w 1320"/>
              <a:gd name="T7" fmla="*/ 122 h 1090"/>
              <a:gd name="T8" fmla="*/ 1283 w 1320"/>
              <a:gd name="T9" fmla="*/ 236 h 1090"/>
              <a:gd name="T10" fmla="*/ 1245 w 1320"/>
              <a:gd name="T11" fmla="*/ 348 h 1090"/>
              <a:gd name="T12" fmla="*/ 1200 w 1320"/>
              <a:gd name="T13" fmla="*/ 452 h 1090"/>
              <a:gd name="T14" fmla="*/ 1143 w 1320"/>
              <a:gd name="T15" fmla="*/ 552 h 1090"/>
              <a:gd name="T16" fmla="*/ 1078 w 1320"/>
              <a:gd name="T17" fmla="*/ 644 h 1090"/>
              <a:gd name="T18" fmla="*/ 1004 w 1320"/>
              <a:gd name="T19" fmla="*/ 731 h 1090"/>
              <a:gd name="T20" fmla="*/ 923 w 1320"/>
              <a:gd name="T21" fmla="*/ 809 h 1090"/>
              <a:gd name="T22" fmla="*/ 833 w 1320"/>
              <a:gd name="T23" fmla="*/ 878 h 1090"/>
              <a:gd name="T24" fmla="*/ 737 w 1320"/>
              <a:gd name="T25" fmla="*/ 941 h 1090"/>
              <a:gd name="T26" fmla="*/ 635 w 1320"/>
              <a:gd name="T27" fmla="*/ 992 h 1090"/>
              <a:gd name="T28" fmla="*/ 527 w 1320"/>
              <a:gd name="T29" fmla="*/ 1033 h 1090"/>
              <a:gd name="T30" fmla="*/ 415 w 1320"/>
              <a:gd name="T31" fmla="*/ 1063 h 1090"/>
              <a:gd name="T32" fmla="*/ 297 w 1320"/>
              <a:gd name="T33" fmla="*/ 1082 h 1090"/>
              <a:gd name="T34" fmla="*/ 177 w 1320"/>
              <a:gd name="T35" fmla="*/ 1090 h 1090"/>
              <a:gd name="T36" fmla="*/ 0 w 1320"/>
              <a:gd name="T37" fmla="*/ 768 h 1090"/>
              <a:gd name="T38" fmla="*/ 177 w 1320"/>
              <a:gd name="T39" fmla="*/ 440 h 1090"/>
              <a:gd name="T40" fmla="*/ 252 w 1320"/>
              <a:gd name="T41" fmla="*/ 434 h 1090"/>
              <a:gd name="T42" fmla="*/ 322 w 1320"/>
              <a:gd name="T43" fmla="*/ 416 h 1090"/>
              <a:gd name="T44" fmla="*/ 389 w 1320"/>
              <a:gd name="T45" fmla="*/ 389 h 1090"/>
              <a:gd name="T46" fmla="*/ 450 w 1320"/>
              <a:gd name="T47" fmla="*/ 354 h 1090"/>
              <a:gd name="T48" fmla="*/ 507 w 1320"/>
              <a:gd name="T49" fmla="*/ 310 h 1090"/>
              <a:gd name="T50" fmla="*/ 556 w 1320"/>
              <a:gd name="T51" fmla="*/ 259 h 1090"/>
              <a:gd name="T52" fmla="*/ 597 w 1320"/>
              <a:gd name="T53" fmla="*/ 202 h 1090"/>
              <a:gd name="T54" fmla="*/ 631 w 1320"/>
              <a:gd name="T55" fmla="*/ 140 h 1090"/>
              <a:gd name="T56" fmla="*/ 654 w 1320"/>
              <a:gd name="T57" fmla="*/ 71 h 1090"/>
              <a:gd name="T58" fmla="*/ 668 w 1320"/>
              <a:gd name="T59" fmla="*/ 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20" h="1090">
                <a:moveTo>
                  <a:pt x="668" y="0"/>
                </a:moveTo>
                <a:lnTo>
                  <a:pt x="1000" y="179"/>
                </a:lnTo>
                <a:lnTo>
                  <a:pt x="1320" y="2"/>
                </a:lnTo>
                <a:lnTo>
                  <a:pt x="1306" y="122"/>
                </a:lnTo>
                <a:lnTo>
                  <a:pt x="1283" y="236"/>
                </a:lnTo>
                <a:lnTo>
                  <a:pt x="1245" y="348"/>
                </a:lnTo>
                <a:lnTo>
                  <a:pt x="1200" y="452"/>
                </a:lnTo>
                <a:lnTo>
                  <a:pt x="1143" y="552"/>
                </a:lnTo>
                <a:lnTo>
                  <a:pt x="1078" y="644"/>
                </a:lnTo>
                <a:lnTo>
                  <a:pt x="1004" y="731"/>
                </a:lnTo>
                <a:lnTo>
                  <a:pt x="923" y="809"/>
                </a:lnTo>
                <a:lnTo>
                  <a:pt x="833" y="878"/>
                </a:lnTo>
                <a:lnTo>
                  <a:pt x="737" y="941"/>
                </a:lnTo>
                <a:lnTo>
                  <a:pt x="635" y="992"/>
                </a:lnTo>
                <a:lnTo>
                  <a:pt x="527" y="1033"/>
                </a:lnTo>
                <a:lnTo>
                  <a:pt x="415" y="1063"/>
                </a:lnTo>
                <a:lnTo>
                  <a:pt x="297" y="1082"/>
                </a:lnTo>
                <a:lnTo>
                  <a:pt x="177" y="1090"/>
                </a:lnTo>
                <a:lnTo>
                  <a:pt x="0" y="768"/>
                </a:lnTo>
                <a:lnTo>
                  <a:pt x="177" y="440"/>
                </a:lnTo>
                <a:lnTo>
                  <a:pt x="252" y="434"/>
                </a:lnTo>
                <a:lnTo>
                  <a:pt x="322" y="416"/>
                </a:lnTo>
                <a:lnTo>
                  <a:pt x="389" y="389"/>
                </a:lnTo>
                <a:lnTo>
                  <a:pt x="450" y="354"/>
                </a:lnTo>
                <a:lnTo>
                  <a:pt x="507" y="310"/>
                </a:lnTo>
                <a:lnTo>
                  <a:pt x="556" y="259"/>
                </a:lnTo>
                <a:lnTo>
                  <a:pt x="597" y="202"/>
                </a:lnTo>
                <a:lnTo>
                  <a:pt x="631" y="140"/>
                </a:lnTo>
                <a:lnTo>
                  <a:pt x="654" y="71"/>
                </a:lnTo>
                <a:lnTo>
                  <a:pt x="668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SV" sz="900"/>
          </a:p>
        </p:txBody>
      </p:sp>
      <p:sp>
        <p:nvSpPr>
          <p:cNvPr id="30" name="Freeform 266"/>
          <p:cNvSpPr/>
          <p:nvPr/>
        </p:nvSpPr>
        <p:spPr bwMode="auto">
          <a:xfrm>
            <a:off x="967840" y="3749268"/>
            <a:ext cx="1767746" cy="2140754"/>
          </a:xfrm>
          <a:custGeom>
            <a:avLst/>
            <a:gdLst>
              <a:gd name="T0" fmla="*/ 323 w 1090"/>
              <a:gd name="T1" fmla="*/ 0 h 1320"/>
              <a:gd name="T2" fmla="*/ 648 w 1090"/>
              <a:gd name="T3" fmla="*/ 177 h 1320"/>
              <a:gd name="T4" fmla="*/ 656 w 1090"/>
              <a:gd name="T5" fmla="*/ 252 h 1320"/>
              <a:gd name="T6" fmla="*/ 674 w 1090"/>
              <a:gd name="T7" fmla="*/ 323 h 1320"/>
              <a:gd name="T8" fmla="*/ 700 w 1090"/>
              <a:gd name="T9" fmla="*/ 389 h 1320"/>
              <a:gd name="T10" fmla="*/ 735 w 1090"/>
              <a:gd name="T11" fmla="*/ 452 h 1320"/>
              <a:gd name="T12" fmla="*/ 780 w 1090"/>
              <a:gd name="T13" fmla="*/ 507 h 1320"/>
              <a:gd name="T14" fmla="*/ 831 w 1090"/>
              <a:gd name="T15" fmla="*/ 556 h 1320"/>
              <a:gd name="T16" fmla="*/ 888 w 1090"/>
              <a:gd name="T17" fmla="*/ 597 h 1320"/>
              <a:gd name="T18" fmla="*/ 951 w 1090"/>
              <a:gd name="T19" fmla="*/ 631 h 1320"/>
              <a:gd name="T20" fmla="*/ 1020 w 1090"/>
              <a:gd name="T21" fmla="*/ 654 h 1320"/>
              <a:gd name="T22" fmla="*/ 1090 w 1090"/>
              <a:gd name="T23" fmla="*/ 668 h 1320"/>
              <a:gd name="T24" fmla="*/ 912 w 1090"/>
              <a:gd name="T25" fmla="*/ 1000 h 1320"/>
              <a:gd name="T26" fmla="*/ 1086 w 1090"/>
              <a:gd name="T27" fmla="*/ 1320 h 1320"/>
              <a:gd name="T28" fmla="*/ 969 w 1090"/>
              <a:gd name="T29" fmla="*/ 1306 h 1320"/>
              <a:gd name="T30" fmla="*/ 853 w 1090"/>
              <a:gd name="T31" fmla="*/ 1283 h 1320"/>
              <a:gd name="T32" fmla="*/ 743 w 1090"/>
              <a:gd name="T33" fmla="*/ 1247 h 1320"/>
              <a:gd name="T34" fmla="*/ 639 w 1090"/>
              <a:gd name="T35" fmla="*/ 1200 h 1320"/>
              <a:gd name="T36" fmla="*/ 539 w 1090"/>
              <a:gd name="T37" fmla="*/ 1143 h 1320"/>
              <a:gd name="T38" fmla="*/ 446 w 1090"/>
              <a:gd name="T39" fmla="*/ 1079 h 1320"/>
              <a:gd name="T40" fmla="*/ 360 w 1090"/>
              <a:gd name="T41" fmla="*/ 1006 h 1320"/>
              <a:gd name="T42" fmla="*/ 281 w 1090"/>
              <a:gd name="T43" fmla="*/ 923 h 1320"/>
              <a:gd name="T44" fmla="*/ 211 w 1090"/>
              <a:gd name="T45" fmla="*/ 833 h 1320"/>
              <a:gd name="T46" fmla="*/ 150 w 1090"/>
              <a:gd name="T47" fmla="*/ 737 h 1320"/>
              <a:gd name="T48" fmla="*/ 99 w 1090"/>
              <a:gd name="T49" fmla="*/ 635 h 1320"/>
              <a:gd name="T50" fmla="*/ 57 w 1090"/>
              <a:gd name="T51" fmla="*/ 527 h 1320"/>
              <a:gd name="T52" fmla="*/ 26 w 1090"/>
              <a:gd name="T53" fmla="*/ 415 h 1320"/>
              <a:gd name="T54" fmla="*/ 8 w 1090"/>
              <a:gd name="T55" fmla="*/ 299 h 1320"/>
              <a:gd name="T56" fmla="*/ 0 w 1090"/>
              <a:gd name="T57" fmla="*/ 177 h 1320"/>
              <a:gd name="T58" fmla="*/ 323 w 1090"/>
              <a:gd name="T59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90" h="1320">
                <a:moveTo>
                  <a:pt x="323" y="0"/>
                </a:moveTo>
                <a:lnTo>
                  <a:pt x="648" y="177"/>
                </a:lnTo>
                <a:lnTo>
                  <a:pt x="656" y="252"/>
                </a:lnTo>
                <a:lnTo>
                  <a:pt x="674" y="323"/>
                </a:lnTo>
                <a:lnTo>
                  <a:pt x="700" y="389"/>
                </a:lnTo>
                <a:lnTo>
                  <a:pt x="735" y="452"/>
                </a:lnTo>
                <a:lnTo>
                  <a:pt x="780" y="507"/>
                </a:lnTo>
                <a:lnTo>
                  <a:pt x="831" y="556"/>
                </a:lnTo>
                <a:lnTo>
                  <a:pt x="888" y="597"/>
                </a:lnTo>
                <a:lnTo>
                  <a:pt x="951" y="631"/>
                </a:lnTo>
                <a:lnTo>
                  <a:pt x="1020" y="654"/>
                </a:lnTo>
                <a:lnTo>
                  <a:pt x="1090" y="668"/>
                </a:lnTo>
                <a:lnTo>
                  <a:pt x="912" y="1000"/>
                </a:lnTo>
                <a:lnTo>
                  <a:pt x="1086" y="1320"/>
                </a:lnTo>
                <a:lnTo>
                  <a:pt x="969" y="1306"/>
                </a:lnTo>
                <a:lnTo>
                  <a:pt x="853" y="1283"/>
                </a:lnTo>
                <a:lnTo>
                  <a:pt x="743" y="1247"/>
                </a:lnTo>
                <a:lnTo>
                  <a:pt x="639" y="1200"/>
                </a:lnTo>
                <a:lnTo>
                  <a:pt x="539" y="1143"/>
                </a:lnTo>
                <a:lnTo>
                  <a:pt x="446" y="1079"/>
                </a:lnTo>
                <a:lnTo>
                  <a:pt x="360" y="1006"/>
                </a:lnTo>
                <a:lnTo>
                  <a:pt x="281" y="923"/>
                </a:lnTo>
                <a:lnTo>
                  <a:pt x="211" y="833"/>
                </a:lnTo>
                <a:lnTo>
                  <a:pt x="150" y="737"/>
                </a:lnTo>
                <a:lnTo>
                  <a:pt x="99" y="635"/>
                </a:lnTo>
                <a:lnTo>
                  <a:pt x="57" y="527"/>
                </a:lnTo>
                <a:lnTo>
                  <a:pt x="26" y="415"/>
                </a:lnTo>
                <a:lnTo>
                  <a:pt x="8" y="299"/>
                </a:lnTo>
                <a:lnTo>
                  <a:pt x="0" y="177"/>
                </a:lnTo>
                <a:lnTo>
                  <a:pt x="32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45715" tIns="22857" rIns="45715" bIns="22857" numCol="1" anchor="t" anchorCtr="0" compatLnSpc="1"/>
          <a:lstStyle/>
          <a:p>
            <a:endParaRPr lang="es-SV" sz="900"/>
          </a:p>
        </p:txBody>
      </p:sp>
      <p:sp>
        <p:nvSpPr>
          <p:cNvPr id="31" name="4 Elipse"/>
          <p:cNvSpPr>
            <a:spLocks noChangeAspect="1"/>
          </p:cNvSpPr>
          <p:nvPr/>
        </p:nvSpPr>
        <p:spPr bwMode="auto">
          <a:xfrm>
            <a:off x="3946511" y="3681583"/>
            <a:ext cx="473939" cy="473917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170815">
              <a:defRPr/>
            </a:pPr>
            <a:r>
              <a:rPr lang="es-MX" kern="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s-SV" kern="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Rectángulo 2281"/>
          <p:cNvSpPr/>
          <p:nvPr/>
        </p:nvSpPr>
        <p:spPr>
          <a:xfrm>
            <a:off x="3421392" y="2960228"/>
            <a:ext cx="9526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Penatibus</a:t>
            </a:r>
            <a:endParaRPr lang="es-ES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4 Elipse"/>
          <p:cNvSpPr>
            <a:spLocks noChangeAspect="1"/>
          </p:cNvSpPr>
          <p:nvPr/>
        </p:nvSpPr>
        <p:spPr bwMode="auto">
          <a:xfrm>
            <a:off x="2679827" y="5152915"/>
            <a:ext cx="473939" cy="473917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170815">
              <a:defRPr/>
            </a:pPr>
            <a:r>
              <a:rPr lang="es-MX" kern="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s-SV" kern="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4" name="Rectángulo 2283"/>
          <p:cNvSpPr/>
          <p:nvPr/>
        </p:nvSpPr>
        <p:spPr>
          <a:xfrm>
            <a:off x="3233760" y="4797671"/>
            <a:ext cx="1052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Penatibus</a:t>
            </a:r>
            <a:endParaRPr lang="es-ES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4 Elipse"/>
          <p:cNvSpPr>
            <a:spLocks noChangeAspect="1"/>
          </p:cNvSpPr>
          <p:nvPr/>
        </p:nvSpPr>
        <p:spPr bwMode="auto">
          <a:xfrm>
            <a:off x="1264958" y="3875669"/>
            <a:ext cx="473939" cy="473917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170815">
              <a:defRPr/>
            </a:pPr>
            <a:r>
              <a:rPr lang="es-MX" kern="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s-SV" kern="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6" name="Rectángulo 2285"/>
          <p:cNvSpPr/>
          <p:nvPr/>
        </p:nvSpPr>
        <p:spPr>
          <a:xfrm>
            <a:off x="1224122" y="4642553"/>
            <a:ext cx="1052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Penatibus</a:t>
            </a:r>
            <a:endParaRPr lang="es-ES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4 Elipse"/>
          <p:cNvSpPr>
            <a:spLocks noChangeAspect="1"/>
          </p:cNvSpPr>
          <p:nvPr/>
        </p:nvSpPr>
        <p:spPr bwMode="auto">
          <a:xfrm>
            <a:off x="2501828" y="2435676"/>
            <a:ext cx="473939" cy="473917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170815">
              <a:defRPr/>
            </a:pPr>
            <a:r>
              <a:rPr lang="es-MX" kern="0" dirty="0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s-SV" kern="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8" name="Rectángulo 2287"/>
          <p:cNvSpPr/>
          <p:nvPr/>
        </p:nvSpPr>
        <p:spPr>
          <a:xfrm>
            <a:off x="1516523" y="2787155"/>
            <a:ext cx="1052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Penatibus</a:t>
            </a:r>
            <a:endParaRPr lang="es-ES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618215" cy="523220"/>
            <a:chOff x="876161" y="331497"/>
            <a:chExt cx="10618207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681741" y="574190"/>
              <a:ext cx="281262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Rectángulo redondeado 8"/>
          <p:cNvSpPr/>
          <p:nvPr/>
        </p:nvSpPr>
        <p:spPr>
          <a:xfrm>
            <a:off x="1371839" y="3772712"/>
            <a:ext cx="3627219" cy="43635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$7.8 M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7" name="Rectángulo redondeado 9"/>
          <p:cNvSpPr/>
          <p:nvPr/>
        </p:nvSpPr>
        <p:spPr>
          <a:xfrm>
            <a:off x="7211725" y="3772712"/>
            <a:ext cx="1764489" cy="43635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r"/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$ 3.5 M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grpSp>
        <p:nvGrpSpPr>
          <p:cNvPr id="8" name="Grupo 2"/>
          <p:cNvGrpSpPr/>
          <p:nvPr/>
        </p:nvGrpSpPr>
        <p:grpSpPr>
          <a:xfrm>
            <a:off x="5597188" y="3826984"/>
            <a:ext cx="1007949" cy="1008000"/>
            <a:chOff x="4230000" y="2229750"/>
            <a:chExt cx="756000" cy="756000"/>
          </a:xfrm>
        </p:grpSpPr>
        <p:sp>
          <p:nvSpPr>
            <p:cNvPr id="9" name="Elipse 10"/>
            <p:cNvSpPr/>
            <p:nvPr/>
          </p:nvSpPr>
          <p:spPr>
            <a:xfrm>
              <a:off x="4302000" y="2301750"/>
              <a:ext cx="612000" cy="612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5" tIns="22857" rIns="45715" bIns="22857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s-ES" sz="265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vs</a:t>
              </a:r>
              <a:endParaRPr lang="es-ES" sz="265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0" name="Elipse 11"/>
            <p:cNvSpPr/>
            <p:nvPr/>
          </p:nvSpPr>
          <p:spPr>
            <a:xfrm>
              <a:off x="4230000" y="2229750"/>
              <a:ext cx="756000" cy="756000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5" tIns="22857" rIns="45715" bIns="22857" numCol="1" spcCol="0" rtlCol="0" fromWordArt="0" anchor="ctr" anchorCtr="0" forceAA="0" compatLnSpc="1">
              <a:noAutofit/>
            </a:bodyPr>
            <a:lstStyle/>
            <a:p>
              <a:pPr algn="ctr"/>
              <a:endParaRPr lang="es-ES" sz="2650" dirty="0">
                <a:solidFill>
                  <a:schemeClr val="bg1"/>
                </a:solidFill>
                <a:latin typeface="Oswald" panose="020B0604020202020204" charset="0"/>
              </a:endParaRPr>
            </a:p>
          </p:txBody>
        </p:sp>
      </p:grpSp>
      <p:cxnSp>
        <p:nvCxnSpPr>
          <p:cNvPr id="11" name="Conector recto 13"/>
          <p:cNvCxnSpPr/>
          <p:nvPr/>
        </p:nvCxnSpPr>
        <p:spPr>
          <a:xfrm>
            <a:off x="6101162" y="3155379"/>
            <a:ext cx="0" cy="671605"/>
          </a:xfrm>
          <a:prstGeom prst="lin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Conector recto 15"/>
          <p:cNvCxnSpPr/>
          <p:nvPr/>
        </p:nvCxnSpPr>
        <p:spPr>
          <a:xfrm>
            <a:off x="6101162" y="4834984"/>
            <a:ext cx="0" cy="671605"/>
          </a:xfrm>
          <a:prstGeom prst="lin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ángulo redondeado 22"/>
          <p:cNvSpPr/>
          <p:nvPr/>
        </p:nvSpPr>
        <p:spPr>
          <a:xfrm>
            <a:off x="2545260" y="4295481"/>
            <a:ext cx="2453798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14" name="Rectángulo redondeado 23"/>
          <p:cNvSpPr/>
          <p:nvPr/>
        </p:nvSpPr>
        <p:spPr>
          <a:xfrm>
            <a:off x="1752820" y="4849688"/>
            <a:ext cx="3246238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15" name="Rectángulo redondeado 24"/>
          <p:cNvSpPr/>
          <p:nvPr/>
        </p:nvSpPr>
        <p:spPr>
          <a:xfrm>
            <a:off x="3093872" y="5423133"/>
            <a:ext cx="1905186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16" name="Rectángulo redondeado 25"/>
          <p:cNvSpPr/>
          <p:nvPr/>
        </p:nvSpPr>
        <p:spPr>
          <a:xfrm>
            <a:off x="7211725" y="4295481"/>
            <a:ext cx="3080724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r"/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17" name="Rectángulo redondeado 26"/>
          <p:cNvSpPr/>
          <p:nvPr/>
        </p:nvSpPr>
        <p:spPr>
          <a:xfrm>
            <a:off x="7211725" y="4849688"/>
            <a:ext cx="4370398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r"/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sp>
        <p:nvSpPr>
          <p:cNvPr id="18" name="Rectángulo redondeado 27"/>
          <p:cNvSpPr/>
          <p:nvPr/>
        </p:nvSpPr>
        <p:spPr>
          <a:xfrm>
            <a:off x="7211725" y="5423133"/>
            <a:ext cx="1459705" cy="43635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r"/>
            <a:r>
              <a:rPr lang="es-ES" sz="1400" b="1" dirty="0">
                <a:solidFill>
                  <a:schemeClr val="bg1"/>
                </a:solidFill>
                <a:latin typeface="Source Sans Pro" panose="020B0503030403020204" charset="0"/>
                <a:cs typeface="Arial" panose="020B0604020202020204" pitchFamily="34" charset="0"/>
              </a:rPr>
              <a:t>45,678</a:t>
            </a:r>
            <a:endParaRPr lang="es-ES" sz="1400" b="1" dirty="0">
              <a:solidFill>
                <a:schemeClr val="bg1"/>
              </a:solidFill>
              <a:latin typeface="Source Sans Pro" panose="020B0503030403020204" charset="0"/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82839" y="2103232"/>
            <a:ext cx="3827209" cy="1730075"/>
            <a:chOff x="676288" y="3709109"/>
            <a:chExt cx="2580152" cy="1730075"/>
          </a:xfrm>
        </p:grpSpPr>
        <p:sp>
          <p:nvSpPr>
            <p:cNvPr id="20" name="TextBox 17"/>
            <p:cNvSpPr txBox="1"/>
            <p:nvPr/>
          </p:nvSpPr>
          <p:spPr>
            <a:xfrm>
              <a:off x="1613182" y="3709109"/>
              <a:ext cx="157692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2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1" name="TextBox 18"/>
            <p:cNvSpPr txBox="1"/>
            <p:nvPr/>
          </p:nvSpPr>
          <p:spPr>
            <a:xfrm>
              <a:off x="676288" y="4351429"/>
              <a:ext cx="2580152" cy="108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</a:t>
              </a:r>
              <a:r>
                <a:rPr lang="zh-CN" altLang="en-US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字详细内容</a:t>
              </a:r>
              <a:r>
                <a:rPr lang="en-US" altLang="zh-CN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点击输入本栏的具体文字，简明扼要的说明分项内容，此为概念图解。更多模板亮亮图文旗舰店：https://liangliangtuwen.tmall.com</a:t>
              </a:r>
              <a:endParaRPr lang="zh-CN" altLang="en-US" sz="9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458077" y="2085281"/>
            <a:ext cx="3827209" cy="1219145"/>
            <a:chOff x="1765622" y="3796456"/>
            <a:chExt cx="2580152" cy="1219145"/>
          </a:xfrm>
        </p:grpSpPr>
        <p:sp>
          <p:nvSpPr>
            <p:cNvPr id="23" name="TextBox 17"/>
            <p:cNvSpPr txBox="1"/>
            <p:nvPr/>
          </p:nvSpPr>
          <p:spPr>
            <a:xfrm>
              <a:off x="1765622" y="3796456"/>
              <a:ext cx="157692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2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4" name="TextBox 18"/>
            <p:cNvSpPr txBox="1"/>
            <p:nvPr/>
          </p:nvSpPr>
          <p:spPr>
            <a:xfrm>
              <a:off x="1765622" y="4438776"/>
              <a:ext cx="2580152" cy="576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</a:t>
              </a:r>
              <a:r>
                <a:rPr lang="zh-CN" altLang="en-US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字详细内容</a:t>
              </a:r>
              <a:r>
                <a:rPr lang="en-US" altLang="zh-CN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900" spc="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2714030" y="1757064"/>
            <a:ext cx="6763939" cy="33519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311935" y="2464039"/>
            <a:ext cx="3564182" cy="1265081"/>
            <a:chOff x="873312" y="354469"/>
            <a:chExt cx="3564180" cy="126508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873312" y="1265608"/>
              <a:ext cx="3564180" cy="3539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98539" y="354469"/>
              <a:ext cx="3313726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5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88184" cy="523220"/>
            <a:chOff x="876161" y="331497"/>
            <a:chExt cx="10388176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11772" y="574190"/>
              <a:ext cx="235256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3 Elipse"/>
          <p:cNvSpPr/>
          <p:nvPr/>
        </p:nvSpPr>
        <p:spPr bwMode="auto">
          <a:xfrm>
            <a:off x="1367512" y="2225763"/>
            <a:ext cx="1728104" cy="1728192"/>
          </a:xfrm>
          <a:prstGeom prst="ellipse">
            <a:avLst/>
          </a:prstGeom>
          <a:solidFill>
            <a:schemeClr val="bg1"/>
          </a:solidFill>
          <a:ln w="346075" cap="rnd">
            <a:noFill/>
            <a:round/>
          </a:ln>
          <a:effectLst>
            <a:innerShdw blurRad="101600" dist="38100" dir="16200000">
              <a:prstClr val="black">
                <a:alpha val="80000"/>
              </a:prstClr>
            </a:innerShdw>
          </a:effectLst>
          <a:scene3d>
            <a:camera prst="orthographicFront">
              <a:rot lat="0" lon="0" rev="0"/>
            </a:camera>
            <a:lightRig rig="sof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latin typeface="Segoe UI Light" panose="020B0502040204020203" pitchFamily="34" charset="0"/>
            </a:endParaRPr>
          </a:p>
        </p:txBody>
      </p:sp>
      <p:sp>
        <p:nvSpPr>
          <p:cNvPr id="7" name="69 CuadroTexto"/>
          <p:cNvSpPr txBox="1"/>
          <p:nvPr/>
        </p:nvSpPr>
        <p:spPr>
          <a:xfrm>
            <a:off x="1053836" y="4765047"/>
            <a:ext cx="2355455" cy="1125679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 defTabSz="905510">
              <a:lnSpc>
                <a:spcPct val="120000"/>
              </a:lnSpc>
            </a:pPr>
            <a:r>
              <a:rPr lang="zh-CN" altLang="en-US" sz="1600" b="1" spc="300" dirty="0">
                <a:ea typeface="Open Sans Condensed" panose="020B0604020202020204" charset="0"/>
                <a:cs typeface="Open Sans Condensed" panose="020B0604020202020204" charset="0"/>
              </a:rPr>
              <a:t>输入你的标</a:t>
            </a:r>
            <a:r>
              <a:rPr lang="zh-CN" altLang="en-US" sz="1600" b="1" spc="300" dirty="0" smtClean="0">
                <a:ea typeface="Open Sans Condensed" panose="020B0604020202020204" charset="0"/>
                <a:cs typeface="Open Sans Condensed" panose="020B0604020202020204" charset="0"/>
              </a:rPr>
              <a:t>题</a:t>
            </a:r>
            <a:endParaRPr lang="en-US" altLang="zh-CN" sz="1600" b="1" spc="300" dirty="0" smtClean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endParaRPr lang="zh-CN" altLang="en-US" sz="1000" b="1" spc="300" dirty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2"/>
              </a:solidFill>
            </a:endParaRPr>
          </a:p>
        </p:txBody>
      </p:sp>
      <p:sp>
        <p:nvSpPr>
          <p:cNvPr id="8" name="69 CuadroTexto"/>
          <p:cNvSpPr txBox="1"/>
          <p:nvPr/>
        </p:nvSpPr>
        <p:spPr>
          <a:xfrm>
            <a:off x="1834925" y="4228008"/>
            <a:ext cx="793276" cy="322382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/>
            <a:r>
              <a:rPr lang="es-MX" sz="15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70</a:t>
            </a:r>
            <a:r>
              <a:rPr lang="es-MX" sz="1500" baseline="400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MX" sz="1500" baseline="4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6 Elipse"/>
          <p:cNvSpPr/>
          <p:nvPr/>
        </p:nvSpPr>
        <p:spPr bwMode="auto">
          <a:xfrm>
            <a:off x="5183345" y="2225763"/>
            <a:ext cx="1728104" cy="1728192"/>
          </a:xfrm>
          <a:prstGeom prst="ellipse">
            <a:avLst/>
          </a:prstGeom>
          <a:solidFill>
            <a:schemeClr val="bg1"/>
          </a:solidFill>
          <a:ln w="346075" cap="rnd">
            <a:noFill/>
            <a:round/>
          </a:ln>
          <a:effectLst>
            <a:innerShdw blurRad="101600" dist="38100" dir="16200000">
              <a:prstClr val="black">
                <a:alpha val="80000"/>
              </a:prstClr>
            </a:innerShdw>
          </a:effectLst>
          <a:scene3d>
            <a:camera prst="orthographicFront">
              <a:rot lat="0" lon="0" rev="0"/>
            </a:camera>
            <a:lightRig rig="sof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latin typeface="Segoe UI Light" panose="020B0502040204020203" pitchFamily="34" charset="0"/>
            </a:endParaRPr>
          </a:p>
        </p:txBody>
      </p:sp>
      <p:sp>
        <p:nvSpPr>
          <p:cNvPr id="10" name="7 Circular"/>
          <p:cNvSpPr/>
          <p:nvPr/>
        </p:nvSpPr>
        <p:spPr bwMode="auto">
          <a:xfrm>
            <a:off x="4991451" y="2033859"/>
            <a:ext cx="2111893" cy="2112000"/>
          </a:xfrm>
          <a:prstGeom prst="pie">
            <a:avLst>
              <a:gd name="adj1" fmla="val 2293777"/>
              <a:gd name="adj2" fmla="val 11790737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1" name="69 CuadroTexto"/>
          <p:cNvSpPr txBox="1"/>
          <p:nvPr/>
        </p:nvSpPr>
        <p:spPr>
          <a:xfrm>
            <a:off x="4869669" y="4765047"/>
            <a:ext cx="2355455" cy="1125679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 defTabSz="905510">
              <a:lnSpc>
                <a:spcPct val="120000"/>
              </a:lnSpc>
            </a:pPr>
            <a:r>
              <a:rPr lang="zh-CN" altLang="en-US" sz="1600" b="1" spc="300" dirty="0">
                <a:ea typeface="Open Sans Condensed" panose="020B0604020202020204" charset="0"/>
                <a:cs typeface="Open Sans Condensed" panose="020B0604020202020204" charset="0"/>
              </a:rPr>
              <a:t>输入你的标</a:t>
            </a:r>
            <a:r>
              <a:rPr lang="zh-CN" altLang="en-US" sz="1600" b="1" spc="300" dirty="0" smtClean="0">
                <a:ea typeface="Open Sans Condensed" panose="020B0604020202020204" charset="0"/>
                <a:cs typeface="Open Sans Condensed" panose="020B0604020202020204" charset="0"/>
              </a:rPr>
              <a:t>题</a:t>
            </a:r>
            <a:endParaRPr lang="en-US" altLang="zh-CN" sz="1600" b="1" spc="300" dirty="0" smtClean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endParaRPr lang="zh-CN" altLang="en-US" sz="1000" b="1" spc="300" dirty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2"/>
              </a:solidFill>
            </a:endParaRPr>
          </a:p>
        </p:txBody>
      </p:sp>
      <p:sp>
        <p:nvSpPr>
          <p:cNvPr id="12" name="69 CuadroTexto"/>
          <p:cNvSpPr txBox="1"/>
          <p:nvPr/>
        </p:nvSpPr>
        <p:spPr>
          <a:xfrm>
            <a:off x="5582763" y="4228008"/>
            <a:ext cx="929267" cy="322382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/>
            <a:r>
              <a:rPr lang="es-MX" sz="15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50</a:t>
            </a:r>
            <a:r>
              <a:rPr lang="es-MX" sz="1500" baseline="400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MX" sz="1500" baseline="4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10 Elipse"/>
          <p:cNvSpPr/>
          <p:nvPr/>
        </p:nvSpPr>
        <p:spPr bwMode="auto">
          <a:xfrm>
            <a:off x="9094197" y="2225763"/>
            <a:ext cx="1728104" cy="1728192"/>
          </a:xfrm>
          <a:prstGeom prst="ellipse">
            <a:avLst/>
          </a:prstGeom>
          <a:solidFill>
            <a:schemeClr val="bg1"/>
          </a:solidFill>
          <a:ln w="346075" cap="rnd">
            <a:noFill/>
            <a:round/>
          </a:ln>
          <a:effectLst>
            <a:innerShdw blurRad="101600" dist="38100" dir="16200000">
              <a:prstClr val="black">
                <a:alpha val="80000"/>
              </a:prstClr>
            </a:innerShdw>
          </a:effectLst>
          <a:scene3d>
            <a:camera prst="orthographicFront">
              <a:rot lat="0" lon="0" rev="0"/>
            </a:camera>
            <a:lightRig rig="sof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24" tIns="45332" rIns="90624" bIns="45332" rtlCol="0" anchor="ctr"/>
          <a:lstStyle/>
          <a:p>
            <a:pPr algn="ctr"/>
            <a:endParaRPr lang="es-SV" sz="900">
              <a:latin typeface="Segoe UI Light" panose="020B0502040204020203" pitchFamily="34" charset="0"/>
            </a:endParaRPr>
          </a:p>
        </p:txBody>
      </p:sp>
      <p:sp>
        <p:nvSpPr>
          <p:cNvPr id="14" name="11 Circular"/>
          <p:cNvSpPr/>
          <p:nvPr/>
        </p:nvSpPr>
        <p:spPr bwMode="auto">
          <a:xfrm>
            <a:off x="8902303" y="2033859"/>
            <a:ext cx="2111893" cy="2112000"/>
          </a:xfrm>
          <a:prstGeom prst="pie">
            <a:avLst>
              <a:gd name="adj1" fmla="val 2293777"/>
              <a:gd name="adj2" fmla="val 8953779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5" name="69 CuadroTexto"/>
          <p:cNvSpPr txBox="1"/>
          <p:nvPr/>
        </p:nvSpPr>
        <p:spPr>
          <a:xfrm>
            <a:off x="8780521" y="4765047"/>
            <a:ext cx="2355455" cy="1125679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 defTabSz="905510">
              <a:lnSpc>
                <a:spcPct val="120000"/>
              </a:lnSpc>
            </a:pPr>
            <a:r>
              <a:rPr lang="zh-CN" altLang="en-US" sz="1600" b="1" spc="300" dirty="0">
                <a:ea typeface="Open Sans Condensed" panose="020B0604020202020204" charset="0"/>
                <a:cs typeface="Open Sans Condensed" panose="020B0604020202020204" charset="0"/>
              </a:rPr>
              <a:t>输入你的标</a:t>
            </a:r>
            <a:r>
              <a:rPr lang="zh-CN" altLang="en-US" sz="1600" b="1" spc="300" dirty="0" smtClean="0">
                <a:ea typeface="Open Sans Condensed" panose="020B0604020202020204" charset="0"/>
                <a:cs typeface="Open Sans Condensed" panose="020B0604020202020204" charset="0"/>
              </a:rPr>
              <a:t>题</a:t>
            </a:r>
            <a:endParaRPr lang="en-US" altLang="zh-CN" sz="1600" b="1" spc="300" dirty="0" smtClean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endParaRPr lang="zh-CN" altLang="en-US" sz="1000" b="1" spc="300" dirty="0">
              <a:ea typeface="Open Sans Condensed" panose="020B0604020202020204" charset="0"/>
              <a:cs typeface="Open Sans Condensed" panose="020B0604020202020204" charset="0"/>
            </a:endParaRPr>
          </a:p>
          <a:p>
            <a:pPr algn="ctr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ea typeface="Open Sans Condensed" panose="020B0604020202020204" charset="0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s-MX" sz="1000" spc="300" dirty="0">
              <a:solidFill>
                <a:schemeClr val="bg2"/>
              </a:solidFill>
            </a:endParaRPr>
          </a:p>
        </p:txBody>
      </p:sp>
      <p:sp>
        <p:nvSpPr>
          <p:cNvPr id="16" name="69 CuadroTexto"/>
          <p:cNvSpPr txBox="1"/>
          <p:nvPr/>
        </p:nvSpPr>
        <p:spPr>
          <a:xfrm>
            <a:off x="9460417" y="4234089"/>
            <a:ext cx="995665" cy="322382"/>
          </a:xfrm>
          <a:prstGeom prst="rect">
            <a:avLst/>
          </a:prstGeom>
          <a:noFill/>
        </p:spPr>
        <p:txBody>
          <a:bodyPr wrap="square" lIns="90624" tIns="45332" rIns="90624" bIns="45332" rtlCol="0">
            <a:spAutoFit/>
          </a:bodyPr>
          <a:lstStyle/>
          <a:p>
            <a:pPr algn="ctr"/>
            <a:r>
              <a:rPr lang="es-MX" sz="15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40</a:t>
            </a:r>
            <a:r>
              <a:rPr lang="es-MX" sz="1500" baseline="40000" noProof="1"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MX" sz="1500" baseline="40000" dirty="0"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23 Circular"/>
          <p:cNvSpPr/>
          <p:nvPr/>
        </p:nvSpPr>
        <p:spPr bwMode="auto">
          <a:xfrm>
            <a:off x="1175617" y="2033859"/>
            <a:ext cx="2111893" cy="2112000"/>
          </a:xfrm>
          <a:prstGeom prst="pie">
            <a:avLst>
              <a:gd name="adj1" fmla="val 2293777"/>
              <a:gd name="adj2" fmla="val 14556485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/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76990" y="325241"/>
            <a:ext cx="10593036" cy="630942"/>
            <a:chOff x="1431144" y="299655"/>
            <a:chExt cx="10593028" cy="630943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0705542" y="674331"/>
              <a:ext cx="1318630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DIRECTORY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31144" y="299655"/>
              <a:ext cx="1330812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目 录</a:t>
              </a:r>
              <a:endParaRPr lang="en-CA" altLang="zh-CN" sz="3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38" name="5 Elipse"/>
          <p:cNvSpPr>
            <a:spLocks noChangeAspect="1"/>
          </p:cNvSpPr>
          <p:nvPr/>
        </p:nvSpPr>
        <p:spPr>
          <a:xfrm>
            <a:off x="4493309" y="1815166"/>
            <a:ext cx="2865690" cy="286569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39" name="6 Grupo"/>
          <p:cNvGrpSpPr>
            <a:grpSpLocks noChangeAspect="1"/>
          </p:cNvGrpSpPr>
          <p:nvPr/>
        </p:nvGrpSpPr>
        <p:grpSpPr>
          <a:xfrm>
            <a:off x="4200013" y="1669993"/>
            <a:ext cx="1404484" cy="1321663"/>
            <a:chOff x="13197955" y="3702053"/>
            <a:chExt cx="3682543" cy="3465385"/>
          </a:xfrm>
        </p:grpSpPr>
        <p:sp>
          <p:nvSpPr>
            <p:cNvPr id="40" name="37 Elipse"/>
            <p:cNvSpPr>
              <a:spLocks noChangeAspect="1"/>
            </p:cNvSpPr>
            <p:nvPr/>
          </p:nvSpPr>
          <p:spPr>
            <a:xfrm>
              <a:off x="13757671" y="4044611"/>
              <a:ext cx="2780268" cy="27802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spc="300" dirty="0">
                  <a:solidFill>
                    <a:schemeClr val="bg1"/>
                  </a:solidFill>
                  <a:latin typeface="Impact" panose="020B0806030902050204" pitchFamily="34" charset="0"/>
                </a:rPr>
                <a:t>65</a:t>
              </a:r>
              <a:r>
                <a:rPr lang="es-MX" sz="2000" spc="300" baseline="30000" dirty="0">
                  <a:solidFill>
                    <a:schemeClr val="bg1"/>
                  </a:solidFill>
                  <a:latin typeface="Impact" panose="020B0806030902050204" pitchFamily="34" charset="0"/>
                </a:rPr>
                <a:t>%</a:t>
              </a:r>
              <a:endParaRPr lang="es-SV" sz="2000" spc="300" baseline="30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1" name="38 Elipse"/>
            <p:cNvSpPr>
              <a:spLocks noChangeAspect="1"/>
            </p:cNvSpPr>
            <p:nvPr/>
          </p:nvSpPr>
          <p:spPr>
            <a:xfrm>
              <a:off x="13415113" y="3702053"/>
              <a:ext cx="3465385" cy="3465385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2000" spc="3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2" name="39 Elipse"/>
            <p:cNvSpPr>
              <a:spLocks noChangeAspect="1"/>
            </p:cNvSpPr>
            <p:nvPr/>
          </p:nvSpPr>
          <p:spPr>
            <a:xfrm>
              <a:off x="13197955" y="4918372"/>
              <a:ext cx="495055" cy="49505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2000" spc="3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3" name="40 Grupo"/>
          <p:cNvGrpSpPr>
            <a:grpSpLocks noChangeAspect="1"/>
          </p:cNvGrpSpPr>
          <p:nvPr/>
        </p:nvGrpSpPr>
        <p:grpSpPr>
          <a:xfrm flipH="1">
            <a:off x="6845886" y="2271789"/>
            <a:ext cx="844944" cy="813496"/>
            <a:chOff x="13281148" y="3702053"/>
            <a:chExt cx="3599350" cy="3465385"/>
          </a:xfrm>
        </p:grpSpPr>
        <p:sp>
          <p:nvSpPr>
            <p:cNvPr id="44" name="41 Elipse"/>
            <p:cNvSpPr>
              <a:spLocks noChangeAspect="1"/>
            </p:cNvSpPr>
            <p:nvPr/>
          </p:nvSpPr>
          <p:spPr>
            <a:xfrm>
              <a:off x="13884716" y="4171661"/>
              <a:ext cx="2526174" cy="25261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bg1"/>
                  </a:solidFill>
                  <a:latin typeface="Impact" panose="020B0806030902050204" pitchFamily="34" charset="0"/>
                </a:rPr>
                <a:t>36</a:t>
              </a:r>
              <a:r>
                <a:rPr lang="es-MX" sz="1200" baseline="30000" dirty="0">
                  <a:solidFill>
                    <a:schemeClr val="bg1"/>
                  </a:solidFill>
                  <a:latin typeface="Impact" panose="020B0806030902050204" pitchFamily="34" charset="0"/>
                </a:rPr>
                <a:t>%</a:t>
              </a:r>
              <a:endParaRPr lang="es-SV" sz="1200" baseline="30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5" name="42 Elipse"/>
            <p:cNvSpPr>
              <a:spLocks noChangeAspect="1"/>
            </p:cNvSpPr>
            <p:nvPr/>
          </p:nvSpPr>
          <p:spPr>
            <a:xfrm>
              <a:off x="13415112" y="3702053"/>
              <a:ext cx="3465386" cy="3465385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15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6" name="43 Elipse"/>
            <p:cNvSpPr>
              <a:spLocks noChangeAspect="1"/>
            </p:cNvSpPr>
            <p:nvPr/>
          </p:nvSpPr>
          <p:spPr>
            <a:xfrm>
              <a:off x="13281148" y="3985991"/>
              <a:ext cx="803457" cy="8034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15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7" name="44 Grupo"/>
          <p:cNvGrpSpPr>
            <a:grpSpLocks noChangeAspect="1"/>
          </p:cNvGrpSpPr>
          <p:nvPr/>
        </p:nvGrpSpPr>
        <p:grpSpPr>
          <a:xfrm>
            <a:off x="4976452" y="3861461"/>
            <a:ext cx="1119200" cy="1119200"/>
            <a:chOff x="13415113" y="3702053"/>
            <a:chExt cx="3465385" cy="3465385"/>
          </a:xfrm>
        </p:grpSpPr>
        <p:sp>
          <p:nvSpPr>
            <p:cNvPr id="48" name="45 Elipse"/>
            <p:cNvSpPr>
              <a:spLocks noChangeAspect="1"/>
            </p:cNvSpPr>
            <p:nvPr/>
          </p:nvSpPr>
          <p:spPr>
            <a:xfrm>
              <a:off x="13750898" y="4037838"/>
              <a:ext cx="2640415" cy="2793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spc="3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55</a:t>
              </a:r>
              <a:r>
                <a:rPr lang="es-MX" sz="2000" spc="300" baseline="300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%</a:t>
              </a:r>
              <a:endParaRPr lang="es-SV" sz="2000" spc="300" baseline="30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9" name="46 Elipse"/>
            <p:cNvSpPr>
              <a:spLocks noChangeAspect="1"/>
            </p:cNvSpPr>
            <p:nvPr/>
          </p:nvSpPr>
          <p:spPr>
            <a:xfrm>
              <a:off x="13415113" y="3702053"/>
              <a:ext cx="3465385" cy="3465385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2000" spc="3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0" name="47 Elipse"/>
            <p:cNvSpPr>
              <a:spLocks noChangeAspect="1"/>
            </p:cNvSpPr>
            <p:nvPr/>
          </p:nvSpPr>
          <p:spPr>
            <a:xfrm>
              <a:off x="13450912" y="6177327"/>
              <a:ext cx="495055" cy="4950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2000" spc="3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51" name="Textbox 1"/>
          <p:cNvSpPr/>
          <p:nvPr/>
        </p:nvSpPr>
        <p:spPr>
          <a:xfrm>
            <a:off x="2149434" y="1989428"/>
            <a:ext cx="2050579" cy="111922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教学内容</a:t>
            </a:r>
            <a:endParaRPr lang="en-US" altLang="zh-CN" sz="2000" b="1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1000" b="1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详细内容</a:t>
            </a:r>
            <a:r>
              <a:rPr lang="en-US" altLang="zh-CN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800" spc="3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2" name="Textbox 1"/>
          <p:cNvSpPr/>
          <p:nvPr/>
        </p:nvSpPr>
        <p:spPr>
          <a:xfrm>
            <a:off x="2942085" y="4538712"/>
            <a:ext cx="2051416" cy="111922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教学准</a:t>
            </a:r>
            <a:r>
              <a:rPr lang="zh-CN" altLang="en-US" sz="20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备</a:t>
            </a:r>
            <a:endParaRPr lang="en-US" altLang="zh-CN" sz="2000" b="1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1000" b="1" spc="3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细内容</a:t>
            </a:r>
            <a:r>
              <a:rPr lang="en-US" altLang="zh-CN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800" spc="3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3" name="Textbox 1"/>
          <p:cNvSpPr/>
          <p:nvPr/>
        </p:nvSpPr>
        <p:spPr>
          <a:xfrm>
            <a:off x="7860868" y="2105988"/>
            <a:ext cx="2164757" cy="111922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教学目</a:t>
            </a:r>
            <a:r>
              <a:rPr lang="zh-CN" altLang="en-US" sz="20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标</a:t>
            </a:r>
            <a:endParaRPr lang="en-US" altLang="zh-CN" sz="2000" b="1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1000" b="1" spc="3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细内容</a:t>
            </a:r>
            <a:r>
              <a:rPr lang="en-US" altLang="zh-CN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800" spc="3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54" name="54 Grupo"/>
          <p:cNvGrpSpPr>
            <a:grpSpLocks noChangeAspect="1"/>
          </p:cNvGrpSpPr>
          <p:nvPr/>
        </p:nvGrpSpPr>
        <p:grpSpPr>
          <a:xfrm flipH="1">
            <a:off x="6621949" y="3621631"/>
            <a:ext cx="879371" cy="879371"/>
            <a:chOff x="13415113" y="3702053"/>
            <a:chExt cx="3465385" cy="3465385"/>
          </a:xfrm>
        </p:grpSpPr>
        <p:sp>
          <p:nvSpPr>
            <p:cNvPr id="55" name="55 Elipse"/>
            <p:cNvSpPr>
              <a:spLocks noChangeAspect="1"/>
            </p:cNvSpPr>
            <p:nvPr/>
          </p:nvSpPr>
          <p:spPr>
            <a:xfrm>
              <a:off x="13750898" y="4037838"/>
              <a:ext cx="2793815" cy="279381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500" dirty="0">
                  <a:solidFill>
                    <a:schemeClr val="bg1"/>
                  </a:solidFill>
                  <a:latin typeface="Impact" panose="020B0806030902050204" pitchFamily="34" charset="0"/>
                </a:rPr>
                <a:t>39</a:t>
              </a:r>
              <a:r>
                <a:rPr lang="es-MX" sz="1500" baseline="30000" dirty="0">
                  <a:solidFill>
                    <a:schemeClr val="bg1"/>
                  </a:solidFill>
                  <a:latin typeface="Impact" panose="020B0806030902050204" pitchFamily="34" charset="0"/>
                </a:rPr>
                <a:t>%</a:t>
              </a:r>
              <a:endParaRPr lang="es-SV" sz="1500" baseline="30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6" name="56 Elipse"/>
            <p:cNvSpPr>
              <a:spLocks noChangeAspect="1"/>
            </p:cNvSpPr>
            <p:nvPr/>
          </p:nvSpPr>
          <p:spPr>
            <a:xfrm>
              <a:off x="13415113" y="3702053"/>
              <a:ext cx="3465385" cy="3465385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15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7" name="57 Elipse"/>
            <p:cNvSpPr>
              <a:spLocks noChangeAspect="1"/>
            </p:cNvSpPr>
            <p:nvPr/>
          </p:nvSpPr>
          <p:spPr>
            <a:xfrm>
              <a:off x="13450912" y="6177327"/>
              <a:ext cx="495055" cy="49505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sz="15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58" name="Textbox 1"/>
          <p:cNvSpPr/>
          <p:nvPr/>
        </p:nvSpPr>
        <p:spPr>
          <a:xfrm>
            <a:off x="7676334" y="4093438"/>
            <a:ext cx="2183845" cy="111922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教学过</a:t>
            </a:r>
            <a:r>
              <a:rPr lang="zh-CN" altLang="en-US" sz="2000" b="1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程</a:t>
            </a:r>
            <a:endParaRPr lang="en-US" altLang="zh-CN" sz="2000" b="1" spc="3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endParaRPr lang="en-US" altLang="zh-CN" sz="1000" b="1" spc="3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Open Sans Condensed" panose="020B06040202020202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800" spc="3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细内容</a:t>
            </a:r>
            <a:r>
              <a:rPr lang="en-US" altLang="zh-CN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……</a:t>
            </a:r>
            <a:r>
              <a:rPr lang="zh-CN" altLang="en-US" sz="800" spc="3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Open Sans Condensed" panose="020B0604020202020204" charset="0"/>
              </a:rPr>
              <a:t>点击输入本栏的具体文字，简明扼要的说明分项内容，此为概念图解。</a:t>
            </a:r>
            <a:endParaRPr lang="en-US" sz="800" spc="3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1" grpId="0"/>
      <p:bldP spid="52" grpId="0"/>
      <p:bldP spid="53" grpId="0"/>
      <p:bldP spid="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88184" cy="523220"/>
            <a:chOff x="876161" y="331497"/>
            <a:chExt cx="10388176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11772" y="574190"/>
              <a:ext cx="235256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5 Elipse"/>
          <p:cNvSpPr>
            <a:spLocks noChangeAspect="1"/>
          </p:cNvSpPr>
          <p:nvPr/>
        </p:nvSpPr>
        <p:spPr>
          <a:xfrm>
            <a:off x="3172728" y="3203311"/>
            <a:ext cx="1436074" cy="14399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7" name="6 Acorde"/>
          <p:cNvSpPr>
            <a:spLocks noChangeAspect="1"/>
          </p:cNvSpPr>
          <p:nvPr/>
        </p:nvSpPr>
        <p:spPr>
          <a:xfrm>
            <a:off x="3226170" y="3258080"/>
            <a:ext cx="1323548" cy="1328010"/>
          </a:xfrm>
          <a:prstGeom prst="chord">
            <a:avLst>
              <a:gd name="adj1" fmla="val 19871585"/>
              <a:gd name="adj2" fmla="val 1252419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80</a:t>
            </a:r>
            <a:r>
              <a:rPr lang="es-MX" sz="3000" baseline="30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tx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12 Elipse"/>
          <p:cNvSpPr>
            <a:spLocks noChangeAspect="1"/>
          </p:cNvSpPr>
          <p:nvPr/>
        </p:nvSpPr>
        <p:spPr>
          <a:xfrm>
            <a:off x="4671929" y="4148997"/>
            <a:ext cx="1436074" cy="14399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9" name="13 Acorde"/>
          <p:cNvSpPr>
            <a:spLocks noChangeAspect="1"/>
          </p:cNvSpPr>
          <p:nvPr/>
        </p:nvSpPr>
        <p:spPr>
          <a:xfrm>
            <a:off x="4725371" y="4203766"/>
            <a:ext cx="1323548" cy="1328010"/>
          </a:xfrm>
          <a:prstGeom prst="chord">
            <a:avLst>
              <a:gd name="adj1" fmla="val 40792"/>
              <a:gd name="adj2" fmla="val 108336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50</a:t>
            </a:r>
            <a:r>
              <a:rPr lang="es-MX" sz="3000" baseline="30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tx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14 Elipse"/>
          <p:cNvSpPr>
            <a:spLocks noChangeAspect="1"/>
          </p:cNvSpPr>
          <p:nvPr/>
        </p:nvSpPr>
        <p:spPr>
          <a:xfrm>
            <a:off x="6263405" y="4148997"/>
            <a:ext cx="1436074" cy="143999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1" name="15 Acorde"/>
          <p:cNvSpPr>
            <a:spLocks noChangeAspect="1"/>
          </p:cNvSpPr>
          <p:nvPr/>
        </p:nvSpPr>
        <p:spPr>
          <a:xfrm>
            <a:off x="6316847" y="4203766"/>
            <a:ext cx="1323548" cy="1328010"/>
          </a:xfrm>
          <a:prstGeom prst="chord">
            <a:avLst>
              <a:gd name="adj1" fmla="val 17745705"/>
              <a:gd name="adj2" fmla="val 1464947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90</a:t>
            </a:r>
            <a:r>
              <a:rPr lang="es-MX" sz="3000" baseline="30000" dirty="0">
                <a:solidFill>
                  <a:schemeClr val="tx1"/>
                </a:solidFill>
                <a:latin typeface="Impact" panose="020B080603090205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tx1"/>
              </a:solidFill>
              <a:latin typeface="Impact" panose="020B080603090205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16 Elipse"/>
          <p:cNvSpPr>
            <a:spLocks noChangeAspect="1"/>
          </p:cNvSpPr>
          <p:nvPr/>
        </p:nvSpPr>
        <p:spPr>
          <a:xfrm>
            <a:off x="7803787" y="3203311"/>
            <a:ext cx="1436074" cy="143999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300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17 Acorde"/>
          <p:cNvSpPr>
            <a:spLocks noChangeAspect="1"/>
          </p:cNvSpPr>
          <p:nvPr/>
        </p:nvSpPr>
        <p:spPr>
          <a:xfrm>
            <a:off x="7857230" y="3258080"/>
            <a:ext cx="1323548" cy="1328010"/>
          </a:xfrm>
          <a:prstGeom prst="chord">
            <a:avLst>
              <a:gd name="adj1" fmla="val 748467"/>
              <a:gd name="adj2" fmla="val 1000154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0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40</a:t>
            </a:r>
            <a:r>
              <a:rPr lang="es-MX" sz="3000" baseline="300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%</a:t>
            </a:r>
            <a:endParaRPr lang="es-SV" sz="3000" baseline="300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18 Elipse"/>
          <p:cNvSpPr>
            <a:spLocks noChangeAspect="1"/>
          </p:cNvSpPr>
          <p:nvPr/>
        </p:nvSpPr>
        <p:spPr>
          <a:xfrm>
            <a:off x="5494388" y="1156511"/>
            <a:ext cx="1436074" cy="143999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pc="600" dirty="0" smtClean="0">
                <a:solidFill>
                  <a:schemeClr val="tx1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标题</a:t>
            </a:r>
            <a:endParaRPr lang="es-SV" b="1" spc="600" dirty="0">
              <a:solidFill>
                <a:schemeClr val="tx1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</p:txBody>
      </p:sp>
      <p:sp>
        <p:nvSpPr>
          <p:cNvPr id="15" name="19 Arco"/>
          <p:cNvSpPr/>
          <p:nvPr/>
        </p:nvSpPr>
        <p:spPr>
          <a:xfrm>
            <a:off x="2452173" y="1359010"/>
            <a:ext cx="3247209" cy="2092490"/>
          </a:xfrm>
          <a:prstGeom prst="arc">
            <a:avLst>
              <a:gd name="adj1" fmla="val 21580960"/>
              <a:gd name="adj2" fmla="val 3777488"/>
            </a:avLst>
          </a:prstGeom>
          <a:ln>
            <a:solidFill>
              <a:schemeClr val="tx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6" name="20 Arco"/>
          <p:cNvSpPr/>
          <p:nvPr/>
        </p:nvSpPr>
        <p:spPr>
          <a:xfrm flipH="1">
            <a:off x="6727711" y="1359010"/>
            <a:ext cx="3247209" cy="2092490"/>
          </a:xfrm>
          <a:prstGeom prst="arc">
            <a:avLst>
              <a:gd name="adj1" fmla="val 21580960"/>
              <a:gd name="adj2" fmla="val 3777488"/>
            </a:avLst>
          </a:prstGeom>
          <a:ln>
            <a:solidFill>
              <a:schemeClr val="tx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7" name="21 Arco"/>
          <p:cNvSpPr/>
          <p:nvPr/>
        </p:nvSpPr>
        <p:spPr>
          <a:xfrm>
            <a:off x="3802725" y="1111510"/>
            <a:ext cx="2334123" cy="3183736"/>
          </a:xfrm>
          <a:prstGeom prst="arc">
            <a:avLst>
              <a:gd name="adj1" fmla="val 21300382"/>
              <a:gd name="adj2" fmla="val 3566336"/>
            </a:avLst>
          </a:prstGeom>
          <a:ln>
            <a:solidFill>
              <a:schemeClr val="tx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8" name="22 Arco"/>
          <p:cNvSpPr/>
          <p:nvPr/>
        </p:nvSpPr>
        <p:spPr>
          <a:xfrm flipH="1">
            <a:off x="6328579" y="1111510"/>
            <a:ext cx="2334123" cy="3183736"/>
          </a:xfrm>
          <a:prstGeom prst="arc">
            <a:avLst>
              <a:gd name="adj1" fmla="val 21300382"/>
              <a:gd name="adj2" fmla="val 3566336"/>
            </a:avLst>
          </a:prstGeom>
          <a:ln>
            <a:solidFill>
              <a:schemeClr val="tx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 sz="900"/>
          </a:p>
        </p:txBody>
      </p:sp>
      <p:sp>
        <p:nvSpPr>
          <p:cNvPr id="19" name="54 Rectángulo"/>
          <p:cNvSpPr/>
          <p:nvPr/>
        </p:nvSpPr>
        <p:spPr>
          <a:xfrm>
            <a:off x="1750620" y="3614071"/>
            <a:ext cx="1393263" cy="867276"/>
          </a:xfrm>
          <a:prstGeom prst="rect">
            <a:avLst/>
          </a:prstGeom>
        </p:spPr>
        <p:txBody>
          <a:bodyPr wrap="square" lIns="90755" tIns="45396" rIns="90755" bIns="4539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200" b="1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</a:t>
            </a:r>
            <a:endParaRPr lang="en-US" sz="1000" spc="300" dirty="0">
              <a:solidFill>
                <a:schemeClr val="bg2"/>
              </a:solidFill>
              <a:latin typeface="Source Sans Pro" panose="020B0503030403020204" charset="0"/>
            </a:endParaRPr>
          </a:p>
        </p:txBody>
      </p:sp>
      <p:sp>
        <p:nvSpPr>
          <p:cNvPr id="20" name="55 Rectángulo"/>
          <p:cNvSpPr/>
          <p:nvPr/>
        </p:nvSpPr>
        <p:spPr>
          <a:xfrm>
            <a:off x="3558382" y="5455518"/>
            <a:ext cx="1674018" cy="682610"/>
          </a:xfrm>
          <a:prstGeom prst="rect">
            <a:avLst/>
          </a:prstGeom>
        </p:spPr>
        <p:txBody>
          <a:bodyPr wrap="square" lIns="90755" tIns="45396" rIns="90755" bIns="4539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200" b="1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</a:t>
            </a:r>
            <a:endParaRPr lang="en-US" sz="1000" spc="300" dirty="0">
              <a:solidFill>
                <a:schemeClr val="bg2"/>
              </a:solidFill>
              <a:latin typeface="Source Sans Pro" panose="020B0503030403020204" charset="0"/>
            </a:endParaRPr>
          </a:p>
        </p:txBody>
      </p:sp>
      <p:sp>
        <p:nvSpPr>
          <p:cNvPr id="21" name="56 Rectángulo"/>
          <p:cNvSpPr/>
          <p:nvPr/>
        </p:nvSpPr>
        <p:spPr>
          <a:xfrm>
            <a:off x="7517133" y="5455518"/>
            <a:ext cx="1674018" cy="682610"/>
          </a:xfrm>
          <a:prstGeom prst="rect">
            <a:avLst/>
          </a:prstGeom>
        </p:spPr>
        <p:txBody>
          <a:bodyPr wrap="square" lIns="90755" tIns="45396" rIns="90755" bIns="4539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200" b="1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</a:t>
            </a:r>
            <a:endParaRPr lang="en-US" sz="1000" spc="300" dirty="0">
              <a:solidFill>
                <a:schemeClr val="bg2"/>
              </a:solidFill>
              <a:latin typeface="Source Sans Pro" panose="020B0503030403020204" charset="0"/>
            </a:endParaRPr>
          </a:p>
        </p:txBody>
      </p:sp>
      <p:sp>
        <p:nvSpPr>
          <p:cNvPr id="22" name="57 Rectángulo"/>
          <p:cNvSpPr/>
          <p:nvPr/>
        </p:nvSpPr>
        <p:spPr>
          <a:xfrm>
            <a:off x="9426383" y="3639471"/>
            <a:ext cx="1674018" cy="682610"/>
          </a:xfrm>
          <a:prstGeom prst="rect">
            <a:avLst/>
          </a:prstGeom>
        </p:spPr>
        <p:txBody>
          <a:bodyPr wrap="square" lIns="90755" tIns="45396" rIns="90755" bIns="45396">
            <a:spAutoFit/>
          </a:bodyPr>
          <a:lstStyle/>
          <a:p>
            <a:pPr algn="just" defTabSz="905510">
              <a:lnSpc>
                <a:spcPct val="120000"/>
              </a:lnSpc>
            </a:pPr>
            <a:r>
              <a:rPr lang="zh-CN" altLang="en-US" sz="1200" b="1" spc="300" dirty="0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输入你的标题</a:t>
            </a:r>
            <a:endParaRPr lang="zh-CN" altLang="en-US" sz="1200" b="1" spc="300" dirty="0"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endParaRPr>
          </a:p>
          <a:p>
            <a:pPr algn="just" defTabSz="905510">
              <a:lnSpc>
                <a:spcPct val="120000"/>
              </a:lnSpc>
            </a:pP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详细内容</a:t>
            </a:r>
            <a:r>
              <a:rPr lang="en-US" altLang="zh-CN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……</a:t>
            </a:r>
            <a:r>
              <a:rPr lang="zh-CN" altLang="en-US" sz="1000" spc="300" dirty="0">
                <a:solidFill>
                  <a:schemeClr val="tx2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点击输入本栏的具体文字</a:t>
            </a:r>
            <a:endParaRPr lang="en-US" sz="1000" spc="300" dirty="0">
              <a:solidFill>
                <a:schemeClr val="bg2"/>
              </a:solidFill>
              <a:latin typeface="Source Sans Pro" panose="020B0503030403020204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88184" cy="523220"/>
            <a:chOff x="876161" y="331497"/>
            <a:chExt cx="10388176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11772" y="574190"/>
              <a:ext cx="235256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46" name="Group 3"/>
          <p:cNvGrpSpPr/>
          <p:nvPr/>
        </p:nvGrpSpPr>
        <p:grpSpPr>
          <a:xfrm>
            <a:off x="4222570" y="2887989"/>
            <a:ext cx="3746861" cy="3515306"/>
            <a:chOff x="4222570" y="3268989"/>
            <a:chExt cx="3746861" cy="3515306"/>
          </a:xfrm>
        </p:grpSpPr>
        <p:pic>
          <p:nvPicPr>
            <p:cNvPr id="47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22570" y="3268989"/>
              <a:ext cx="3746861" cy="3515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7"/>
            <p:cNvGrpSpPr/>
            <p:nvPr/>
          </p:nvGrpSpPr>
          <p:grpSpPr>
            <a:xfrm>
              <a:off x="4640809" y="3702483"/>
              <a:ext cx="3029172" cy="1710230"/>
              <a:chOff x="4640809" y="3464358"/>
              <a:chExt cx="3029172" cy="1710230"/>
            </a:xfrm>
          </p:grpSpPr>
          <p:sp>
            <p:nvSpPr>
              <p:cNvPr id="49" name="Rectangle 44"/>
              <p:cNvSpPr>
                <a:spLocks noChangeArrowheads="1"/>
              </p:cNvSpPr>
              <p:nvPr/>
            </p:nvSpPr>
            <p:spPr bwMode="auto">
              <a:xfrm>
                <a:off x="4640809" y="3464358"/>
                <a:ext cx="3029172" cy="171023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50" name="Freeform 46"/>
              <p:cNvSpPr/>
              <p:nvPr/>
            </p:nvSpPr>
            <p:spPr bwMode="auto">
              <a:xfrm>
                <a:off x="4640809" y="3464358"/>
                <a:ext cx="3029172" cy="1710230"/>
              </a:xfrm>
              <a:custGeom>
                <a:avLst/>
                <a:gdLst>
                  <a:gd name="T0" fmla="*/ 2513 w 2513"/>
                  <a:gd name="T1" fmla="*/ 0 h 1561"/>
                  <a:gd name="T2" fmla="*/ 0 w 2513"/>
                  <a:gd name="T3" fmla="*/ 0 h 1561"/>
                  <a:gd name="T4" fmla="*/ 0 w 2513"/>
                  <a:gd name="T5" fmla="*/ 1561 h 1561"/>
                  <a:gd name="T6" fmla="*/ 2513 w 2513"/>
                  <a:gd name="T7" fmla="*/ 0 h 1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13" h="1561">
                    <a:moveTo>
                      <a:pt x="2513" y="0"/>
                    </a:moveTo>
                    <a:lnTo>
                      <a:pt x="0" y="0"/>
                    </a:lnTo>
                    <a:lnTo>
                      <a:pt x="0" y="1561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bg1"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</p:grpSp>
      </p:grpSp>
      <p:sp>
        <p:nvSpPr>
          <p:cNvPr id="51" name="Freeform 51"/>
          <p:cNvSpPr>
            <a:spLocks noEditPoints="1"/>
          </p:cNvSpPr>
          <p:nvPr/>
        </p:nvSpPr>
        <p:spPr bwMode="auto">
          <a:xfrm>
            <a:off x="5657088" y="3727828"/>
            <a:ext cx="887295" cy="888128"/>
          </a:xfrm>
          <a:custGeom>
            <a:avLst/>
            <a:gdLst>
              <a:gd name="T0" fmla="*/ 533 w 1065"/>
              <a:gd name="T1" fmla="*/ 0 h 1066"/>
              <a:gd name="T2" fmla="*/ 67 w 1065"/>
              <a:gd name="T3" fmla="*/ 999 h 1066"/>
              <a:gd name="T4" fmla="*/ 0 w 1065"/>
              <a:gd name="T5" fmla="*/ 1066 h 1066"/>
              <a:gd name="T6" fmla="*/ 1065 w 1065"/>
              <a:gd name="T7" fmla="*/ 267 h 1066"/>
              <a:gd name="T8" fmla="*/ 400 w 1065"/>
              <a:gd name="T9" fmla="*/ 999 h 1066"/>
              <a:gd name="T10" fmla="*/ 200 w 1065"/>
              <a:gd name="T11" fmla="*/ 866 h 1066"/>
              <a:gd name="T12" fmla="*/ 400 w 1065"/>
              <a:gd name="T13" fmla="*/ 999 h 1066"/>
              <a:gd name="T14" fmla="*/ 133 w 1065"/>
              <a:gd name="T15" fmla="*/ 733 h 1066"/>
              <a:gd name="T16" fmla="*/ 466 w 1065"/>
              <a:gd name="T17" fmla="*/ 666 h 1066"/>
              <a:gd name="T18" fmla="*/ 466 w 1065"/>
              <a:gd name="T19" fmla="*/ 600 h 1066"/>
              <a:gd name="T20" fmla="*/ 133 w 1065"/>
              <a:gd name="T21" fmla="*/ 533 h 1066"/>
              <a:gd name="T22" fmla="*/ 466 w 1065"/>
              <a:gd name="T23" fmla="*/ 600 h 1066"/>
              <a:gd name="T24" fmla="*/ 133 w 1065"/>
              <a:gd name="T25" fmla="*/ 466 h 1066"/>
              <a:gd name="T26" fmla="*/ 466 w 1065"/>
              <a:gd name="T27" fmla="*/ 400 h 1066"/>
              <a:gd name="T28" fmla="*/ 466 w 1065"/>
              <a:gd name="T29" fmla="*/ 333 h 1066"/>
              <a:gd name="T30" fmla="*/ 133 w 1065"/>
              <a:gd name="T31" fmla="*/ 267 h 1066"/>
              <a:gd name="T32" fmla="*/ 466 w 1065"/>
              <a:gd name="T33" fmla="*/ 333 h 1066"/>
              <a:gd name="T34" fmla="*/ 133 w 1065"/>
              <a:gd name="T35" fmla="*/ 200 h 1066"/>
              <a:gd name="T36" fmla="*/ 466 w 1065"/>
              <a:gd name="T37" fmla="*/ 134 h 1066"/>
              <a:gd name="T38" fmla="*/ 799 w 1065"/>
              <a:gd name="T39" fmla="*/ 932 h 1066"/>
              <a:gd name="T40" fmla="*/ 666 w 1065"/>
              <a:gd name="T41" fmla="*/ 799 h 1066"/>
              <a:gd name="T42" fmla="*/ 799 w 1065"/>
              <a:gd name="T43" fmla="*/ 932 h 1066"/>
              <a:gd name="T44" fmla="*/ 666 w 1065"/>
              <a:gd name="T45" fmla="*/ 733 h 1066"/>
              <a:gd name="T46" fmla="*/ 799 w 1065"/>
              <a:gd name="T47" fmla="*/ 600 h 1066"/>
              <a:gd name="T48" fmla="*/ 799 w 1065"/>
              <a:gd name="T49" fmla="*/ 533 h 1066"/>
              <a:gd name="T50" fmla="*/ 666 w 1065"/>
              <a:gd name="T51" fmla="*/ 400 h 1066"/>
              <a:gd name="T52" fmla="*/ 799 w 1065"/>
              <a:gd name="T53" fmla="*/ 533 h 1066"/>
              <a:gd name="T54" fmla="*/ 866 w 1065"/>
              <a:gd name="T55" fmla="*/ 932 h 1066"/>
              <a:gd name="T56" fmla="*/ 999 w 1065"/>
              <a:gd name="T57" fmla="*/ 799 h 1066"/>
              <a:gd name="T58" fmla="*/ 999 w 1065"/>
              <a:gd name="T59" fmla="*/ 733 h 1066"/>
              <a:gd name="T60" fmla="*/ 866 w 1065"/>
              <a:gd name="T61" fmla="*/ 600 h 1066"/>
              <a:gd name="T62" fmla="*/ 999 w 1065"/>
              <a:gd name="T63" fmla="*/ 733 h 1066"/>
              <a:gd name="T64" fmla="*/ 866 w 1065"/>
              <a:gd name="T65" fmla="*/ 533 h 1066"/>
              <a:gd name="T66" fmla="*/ 999 w 1065"/>
              <a:gd name="T67" fmla="*/ 400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65" h="1066">
                <a:moveTo>
                  <a:pt x="533" y="267"/>
                </a:moveTo>
                <a:lnTo>
                  <a:pt x="533" y="0"/>
                </a:lnTo>
                <a:lnTo>
                  <a:pt x="67" y="0"/>
                </a:lnTo>
                <a:lnTo>
                  <a:pt x="67" y="999"/>
                </a:lnTo>
                <a:lnTo>
                  <a:pt x="0" y="999"/>
                </a:lnTo>
                <a:lnTo>
                  <a:pt x="0" y="1066"/>
                </a:lnTo>
                <a:lnTo>
                  <a:pt x="1065" y="1066"/>
                </a:lnTo>
                <a:lnTo>
                  <a:pt x="1065" y="267"/>
                </a:lnTo>
                <a:lnTo>
                  <a:pt x="533" y="267"/>
                </a:lnTo>
                <a:close/>
                <a:moveTo>
                  <a:pt x="400" y="999"/>
                </a:moveTo>
                <a:lnTo>
                  <a:pt x="200" y="999"/>
                </a:lnTo>
                <a:lnTo>
                  <a:pt x="200" y="866"/>
                </a:lnTo>
                <a:lnTo>
                  <a:pt x="400" y="866"/>
                </a:lnTo>
                <a:lnTo>
                  <a:pt x="400" y="999"/>
                </a:lnTo>
                <a:close/>
                <a:moveTo>
                  <a:pt x="466" y="733"/>
                </a:moveTo>
                <a:lnTo>
                  <a:pt x="133" y="733"/>
                </a:lnTo>
                <a:lnTo>
                  <a:pt x="133" y="666"/>
                </a:lnTo>
                <a:lnTo>
                  <a:pt x="466" y="666"/>
                </a:lnTo>
                <a:lnTo>
                  <a:pt x="466" y="733"/>
                </a:lnTo>
                <a:close/>
                <a:moveTo>
                  <a:pt x="466" y="600"/>
                </a:moveTo>
                <a:lnTo>
                  <a:pt x="133" y="600"/>
                </a:lnTo>
                <a:lnTo>
                  <a:pt x="133" y="533"/>
                </a:lnTo>
                <a:lnTo>
                  <a:pt x="466" y="533"/>
                </a:lnTo>
                <a:lnTo>
                  <a:pt x="466" y="600"/>
                </a:lnTo>
                <a:close/>
                <a:moveTo>
                  <a:pt x="466" y="466"/>
                </a:moveTo>
                <a:lnTo>
                  <a:pt x="133" y="466"/>
                </a:lnTo>
                <a:lnTo>
                  <a:pt x="133" y="400"/>
                </a:lnTo>
                <a:lnTo>
                  <a:pt x="466" y="400"/>
                </a:lnTo>
                <a:lnTo>
                  <a:pt x="466" y="466"/>
                </a:lnTo>
                <a:close/>
                <a:moveTo>
                  <a:pt x="466" y="333"/>
                </a:moveTo>
                <a:lnTo>
                  <a:pt x="133" y="333"/>
                </a:lnTo>
                <a:lnTo>
                  <a:pt x="133" y="267"/>
                </a:lnTo>
                <a:lnTo>
                  <a:pt x="466" y="267"/>
                </a:lnTo>
                <a:lnTo>
                  <a:pt x="466" y="333"/>
                </a:lnTo>
                <a:close/>
                <a:moveTo>
                  <a:pt x="466" y="200"/>
                </a:moveTo>
                <a:lnTo>
                  <a:pt x="133" y="200"/>
                </a:lnTo>
                <a:lnTo>
                  <a:pt x="133" y="134"/>
                </a:lnTo>
                <a:lnTo>
                  <a:pt x="466" y="134"/>
                </a:lnTo>
                <a:lnTo>
                  <a:pt x="466" y="200"/>
                </a:lnTo>
                <a:close/>
                <a:moveTo>
                  <a:pt x="799" y="932"/>
                </a:moveTo>
                <a:lnTo>
                  <a:pt x="666" y="932"/>
                </a:lnTo>
                <a:lnTo>
                  <a:pt x="666" y="799"/>
                </a:lnTo>
                <a:lnTo>
                  <a:pt x="799" y="799"/>
                </a:lnTo>
                <a:lnTo>
                  <a:pt x="799" y="932"/>
                </a:lnTo>
                <a:close/>
                <a:moveTo>
                  <a:pt x="799" y="733"/>
                </a:moveTo>
                <a:lnTo>
                  <a:pt x="666" y="733"/>
                </a:lnTo>
                <a:lnTo>
                  <a:pt x="666" y="600"/>
                </a:lnTo>
                <a:lnTo>
                  <a:pt x="799" y="600"/>
                </a:lnTo>
                <a:lnTo>
                  <a:pt x="799" y="733"/>
                </a:lnTo>
                <a:close/>
                <a:moveTo>
                  <a:pt x="799" y="533"/>
                </a:moveTo>
                <a:lnTo>
                  <a:pt x="666" y="533"/>
                </a:lnTo>
                <a:lnTo>
                  <a:pt x="666" y="400"/>
                </a:lnTo>
                <a:lnTo>
                  <a:pt x="799" y="400"/>
                </a:lnTo>
                <a:lnTo>
                  <a:pt x="799" y="533"/>
                </a:lnTo>
                <a:close/>
                <a:moveTo>
                  <a:pt x="999" y="932"/>
                </a:moveTo>
                <a:lnTo>
                  <a:pt x="866" y="932"/>
                </a:lnTo>
                <a:lnTo>
                  <a:pt x="866" y="799"/>
                </a:lnTo>
                <a:lnTo>
                  <a:pt x="999" y="799"/>
                </a:lnTo>
                <a:lnTo>
                  <a:pt x="999" y="932"/>
                </a:lnTo>
                <a:close/>
                <a:moveTo>
                  <a:pt x="999" y="733"/>
                </a:moveTo>
                <a:lnTo>
                  <a:pt x="866" y="733"/>
                </a:lnTo>
                <a:lnTo>
                  <a:pt x="866" y="600"/>
                </a:lnTo>
                <a:lnTo>
                  <a:pt x="999" y="600"/>
                </a:lnTo>
                <a:lnTo>
                  <a:pt x="999" y="733"/>
                </a:lnTo>
                <a:close/>
                <a:moveTo>
                  <a:pt x="999" y="533"/>
                </a:moveTo>
                <a:lnTo>
                  <a:pt x="866" y="533"/>
                </a:lnTo>
                <a:lnTo>
                  <a:pt x="866" y="400"/>
                </a:lnTo>
                <a:lnTo>
                  <a:pt x="999" y="400"/>
                </a:lnTo>
                <a:lnTo>
                  <a:pt x="999" y="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52" name="Group 11"/>
          <p:cNvGrpSpPr/>
          <p:nvPr/>
        </p:nvGrpSpPr>
        <p:grpSpPr>
          <a:xfrm>
            <a:off x="2720353" y="4112496"/>
            <a:ext cx="1363269" cy="1042251"/>
            <a:chOff x="2066926" y="4165600"/>
            <a:chExt cx="1530350" cy="1169988"/>
          </a:xfrm>
        </p:grpSpPr>
        <p:sp>
          <p:nvSpPr>
            <p:cNvPr id="53" name="Freeform 16"/>
            <p:cNvSpPr>
              <a:spLocks noEditPoints="1"/>
            </p:cNvSpPr>
            <p:nvPr/>
          </p:nvSpPr>
          <p:spPr bwMode="auto">
            <a:xfrm>
              <a:off x="2133601" y="4232275"/>
              <a:ext cx="1035050" cy="1041400"/>
            </a:xfrm>
            <a:custGeom>
              <a:avLst/>
              <a:gdLst>
                <a:gd name="T0" fmla="*/ 117 w 234"/>
                <a:gd name="T1" fmla="*/ 218 h 235"/>
                <a:gd name="T2" fmla="*/ 17 w 234"/>
                <a:gd name="T3" fmla="*/ 117 h 235"/>
                <a:gd name="T4" fmla="*/ 117 w 234"/>
                <a:gd name="T5" fmla="*/ 17 h 235"/>
                <a:gd name="T6" fmla="*/ 217 w 234"/>
                <a:gd name="T7" fmla="*/ 117 h 235"/>
                <a:gd name="T8" fmla="*/ 117 w 234"/>
                <a:gd name="T9" fmla="*/ 218 h 235"/>
                <a:gd name="T10" fmla="*/ 117 w 234"/>
                <a:gd name="T11" fmla="*/ 0 h 235"/>
                <a:gd name="T12" fmla="*/ 0 w 234"/>
                <a:gd name="T13" fmla="*/ 117 h 235"/>
                <a:gd name="T14" fmla="*/ 117 w 234"/>
                <a:gd name="T15" fmla="*/ 235 h 235"/>
                <a:gd name="T16" fmla="*/ 234 w 234"/>
                <a:gd name="T17" fmla="*/ 117 h 235"/>
                <a:gd name="T18" fmla="*/ 117 w 234"/>
                <a:gd name="T19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235">
                  <a:moveTo>
                    <a:pt x="117" y="218"/>
                  </a:moveTo>
                  <a:cubicBezTo>
                    <a:pt x="62" y="218"/>
                    <a:pt x="17" y="173"/>
                    <a:pt x="17" y="117"/>
                  </a:cubicBezTo>
                  <a:cubicBezTo>
                    <a:pt x="17" y="62"/>
                    <a:pt x="62" y="17"/>
                    <a:pt x="117" y="17"/>
                  </a:cubicBezTo>
                  <a:cubicBezTo>
                    <a:pt x="172" y="17"/>
                    <a:pt x="217" y="62"/>
                    <a:pt x="217" y="117"/>
                  </a:cubicBezTo>
                  <a:cubicBezTo>
                    <a:pt x="217" y="173"/>
                    <a:pt x="172" y="218"/>
                    <a:pt x="117" y="218"/>
                  </a:cubicBezTo>
                  <a:moveTo>
                    <a:pt x="117" y="0"/>
                  </a:moveTo>
                  <a:cubicBezTo>
                    <a:pt x="52" y="0"/>
                    <a:pt x="0" y="53"/>
                    <a:pt x="0" y="117"/>
                  </a:cubicBezTo>
                  <a:cubicBezTo>
                    <a:pt x="0" y="182"/>
                    <a:pt x="52" y="235"/>
                    <a:pt x="117" y="235"/>
                  </a:cubicBezTo>
                  <a:cubicBezTo>
                    <a:pt x="182" y="235"/>
                    <a:pt x="234" y="182"/>
                    <a:pt x="234" y="117"/>
                  </a:cubicBezTo>
                  <a:cubicBezTo>
                    <a:pt x="234" y="53"/>
                    <a:pt x="182" y="0"/>
                    <a:pt x="117" y="0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54" name="Freeform 17"/>
            <p:cNvSpPr>
              <a:spLocks noEditPoints="1"/>
            </p:cNvSpPr>
            <p:nvPr/>
          </p:nvSpPr>
          <p:spPr bwMode="auto">
            <a:xfrm>
              <a:off x="2066926" y="4165600"/>
              <a:ext cx="1168400" cy="1169988"/>
            </a:xfrm>
            <a:custGeom>
              <a:avLst/>
              <a:gdLst>
                <a:gd name="T0" fmla="*/ 132 w 264"/>
                <a:gd name="T1" fmla="*/ 261 h 264"/>
                <a:gd name="T2" fmla="*/ 3 w 264"/>
                <a:gd name="T3" fmla="*/ 132 h 264"/>
                <a:gd name="T4" fmla="*/ 132 w 264"/>
                <a:gd name="T5" fmla="*/ 4 h 264"/>
                <a:gd name="T6" fmla="*/ 261 w 264"/>
                <a:gd name="T7" fmla="*/ 132 h 264"/>
                <a:gd name="T8" fmla="*/ 132 w 264"/>
                <a:gd name="T9" fmla="*/ 261 h 264"/>
                <a:gd name="T10" fmla="*/ 132 w 264"/>
                <a:gd name="T11" fmla="*/ 0 h 264"/>
                <a:gd name="T12" fmla="*/ 0 w 264"/>
                <a:gd name="T13" fmla="*/ 132 h 264"/>
                <a:gd name="T14" fmla="*/ 132 w 264"/>
                <a:gd name="T15" fmla="*/ 264 h 264"/>
                <a:gd name="T16" fmla="*/ 264 w 264"/>
                <a:gd name="T17" fmla="*/ 132 h 264"/>
                <a:gd name="T18" fmla="*/ 132 w 264"/>
                <a:gd name="T1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4" h="264">
                  <a:moveTo>
                    <a:pt x="132" y="261"/>
                  </a:moveTo>
                  <a:cubicBezTo>
                    <a:pt x="61" y="261"/>
                    <a:pt x="3" y="203"/>
                    <a:pt x="3" y="132"/>
                  </a:cubicBezTo>
                  <a:cubicBezTo>
                    <a:pt x="3" y="61"/>
                    <a:pt x="61" y="4"/>
                    <a:pt x="132" y="4"/>
                  </a:cubicBezTo>
                  <a:cubicBezTo>
                    <a:pt x="203" y="4"/>
                    <a:pt x="261" y="61"/>
                    <a:pt x="261" y="132"/>
                  </a:cubicBezTo>
                  <a:cubicBezTo>
                    <a:pt x="261" y="203"/>
                    <a:pt x="203" y="261"/>
                    <a:pt x="132" y="261"/>
                  </a:cubicBezTo>
                  <a:moveTo>
                    <a:pt x="132" y="0"/>
                  </a:moveTo>
                  <a:cubicBezTo>
                    <a:pt x="59" y="0"/>
                    <a:pt x="0" y="60"/>
                    <a:pt x="0" y="132"/>
                  </a:cubicBezTo>
                  <a:cubicBezTo>
                    <a:pt x="0" y="205"/>
                    <a:pt x="59" y="264"/>
                    <a:pt x="132" y="264"/>
                  </a:cubicBezTo>
                  <a:cubicBezTo>
                    <a:pt x="205" y="264"/>
                    <a:pt x="264" y="205"/>
                    <a:pt x="264" y="132"/>
                  </a:cubicBezTo>
                  <a:cubicBezTo>
                    <a:pt x="264" y="60"/>
                    <a:pt x="205" y="0"/>
                    <a:pt x="132" y="0"/>
                  </a:cubicBezTo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55" name="Oval 18"/>
            <p:cNvSpPr>
              <a:spLocks noChangeArrowheads="1"/>
            </p:cNvSpPr>
            <p:nvPr/>
          </p:nvSpPr>
          <p:spPr bwMode="auto">
            <a:xfrm>
              <a:off x="2208213" y="4308475"/>
              <a:ext cx="885825" cy="88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56" name="Freeform 31"/>
            <p:cNvSpPr/>
            <p:nvPr/>
          </p:nvSpPr>
          <p:spPr bwMode="auto">
            <a:xfrm>
              <a:off x="3341688" y="4560888"/>
              <a:ext cx="255588" cy="406400"/>
            </a:xfrm>
            <a:custGeom>
              <a:avLst/>
              <a:gdLst>
                <a:gd name="T0" fmla="*/ 0 w 161"/>
                <a:gd name="T1" fmla="*/ 0 h 256"/>
                <a:gd name="T2" fmla="*/ 0 w 161"/>
                <a:gd name="T3" fmla="*/ 256 h 256"/>
                <a:gd name="T4" fmla="*/ 161 w 161"/>
                <a:gd name="T5" fmla="*/ 128 h 256"/>
                <a:gd name="T6" fmla="*/ 0 w 161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6">
                  <a:moveTo>
                    <a:pt x="0" y="0"/>
                  </a:moveTo>
                  <a:lnTo>
                    <a:pt x="0" y="256"/>
                  </a:lnTo>
                  <a:lnTo>
                    <a:pt x="161" y="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57" name="Freeform 32"/>
            <p:cNvSpPr/>
            <p:nvPr/>
          </p:nvSpPr>
          <p:spPr bwMode="auto">
            <a:xfrm>
              <a:off x="3341688" y="4560888"/>
              <a:ext cx="255588" cy="406400"/>
            </a:xfrm>
            <a:custGeom>
              <a:avLst/>
              <a:gdLst>
                <a:gd name="T0" fmla="*/ 0 w 161"/>
                <a:gd name="T1" fmla="*/ 0 h 256"/>
                <a:gd name="T2" fmla="*/ 0 w 161"/>
                <a:gd name="T3" fmla="*/ 256 h 256"/>
                <a:gd name="T4" fmla="*/ 161 w 161"/>
                <a:gd name="T5" fmla="*/ 128 h 256"/>
                <a:gd name="T6" fmla="*/ 0 w 161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6">
                  <a:moveTo>
                    <a:pt x="0" y="0"/>
                  </a:moveTo>
                  <a:lnTo>
                    <a:pt x="0" y="256"/>
                  </a:lnTo>
                  <a:lnTo>
                    <a:pt x="161" y="12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58" name="Group 17"/>
          <p:cNvGrpSpPr/>
          <p:nvPr/>
        </p:nvGrpSpPr>
        <p:grpSpPr>
          <a:xfrm>
            <a:off x="8150804" y="4112496"/>
            <a:ext cx="1320844" cy="1042251"/>
            <a:chOff x="8162926" y="4165600"/>
            <a:chExt cx="1482725" cy="1169988"/>
          </a:xfrm>
        </p:grpSpPr>
        <p:sp>
          <p:nvSpPr>
            <p:cNvPr id="59" name="Freeform 19"/>
            <p:cNvSpPr>
              <a:spLocks noEditPoints="1"/>
            </p:cNvSpPr>
            <p:nvPr/>
          </p:nvSpPr>
          <p:spPr bwMode="auto">
            <a:xfrm>
              <a:off x="8539163" y="4232275"/>
              <a:ext cx="1039813" cy="1041400"/>
            </a:xfrm>
            <a:custGeom>
              <a:avLst/>
              <a:gdLst>
                <a:gd name="T0" fmla="*/ 118 w 235"/>
                <a:gd name="T1" fmla="*/ 218 h 235"/>
                <a:gd name="T2" fmla="*/ 17 w 235"/>
                <a:gd name="T3" fmla="*/ 117 h 235"/>
                <a:gd name="T4" fmla="*/ 118 w 235"/>
                <a:gd name="T5" fmla="*/ 17 h 235"/>
                <a:gd name="T6" fmla="*/ 218 w 235"/>
                <a:gd name="T7" fmla="*/ 117 h 235"/>
                <a:gd name="T8" fmla="*/ 118 w 235"/>
                <a:gd name="T9" fmla="*/ 218 h 235"/>
                <a:gd name="T10" fmla="*/ 118 w 235"/>
                <a:gd name="T11" fmla="*/ 0 h 235"/>
                <a:gd name="T12" fmla="*/ 0 w 235"/>
                <a:gd name="T13" fmla="*/ 117 h 235"/>
                <a:gd name="T14" fmla="*/ 118 w 235"/>
                <a:gd name="T15" fmla="*/ 235 h 235"/>
                <a:gd name="T16" fmla="*/ 235 w 235"/>
                <a:gd name="T17" fmla="*/ 117 h 235"/>
                <a:gd name="T18" fmla="*/ 118 w 235"/>
                <a:gd name="T19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5">
                  <a:moveTo>
                    <a:pt x="118" y="218"/>
                  </a:moveTo>
                  <a:cubicBezTo>
                    <a:pt x="62" y="218"/>
                    <a:pt x="17" y="173"/>
                    <a:pt x="17" y="117"/>
                  </a:cubicBezTo>
                  <a:cubicBezTo>
                    <a:pt x="17" y="62"/>
                    <a:pt x="62" y="17"/>
                    <a:pt x="118" y="17"/>
                  </a:cubicBezTo>
                  <a:cubicBezTo>
                    <a:pt x="173" y="17"/>
                    <a:pt x="218" y="62"/>
                    <a:pt x="218" y="117"/>
                  </a:cubicBezTo>
                  <a:cubicBezTo>
                    <a:pt x="218" y="173"/>
                    <a:pt x="173" y="218"/>
                    <a:pt x="118" y="218"/>
                  </a:cubicBezTo>
                  <a:moveTo>
                    <a:pt x="118" y="0"/>
                  </a:moveTo>
                  <a:cubicBezTo>
                    <a:pt x="53" y="0"/>
                    <a:pt x="0" y="53"/>
                    <a:pt x="0" y="117"/>
                  </a:cubicBezTo>
                  <a:cubicBezTo>
                    <a:pt x="0" y="182"/>
                    <a:pt x="53" y="235"/>
                    <a:pt x="118" y="235"/>
                  </a:cubicBezTo>
                  <a:cubicBezTo>
                    <a:pt x="182" y="235"/>
                    <a:pt x="235" y="182"/>
                    <a:pt x="235" y="117"/>
                  </a:cubicBezTo>
                  <a:cubicBezTo>
                    <a:pt x="235" y="53"/>
                    <a:pt x="182" y="0"/>
                    <a:pt x="118" y="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0" name="Freeform 20"/>
            <p:cNvSpPr>
              <a:spLocks noEditPoints="1"/>
            </p:cNvSpPr>
            <p:nvPr/>
          </p:nvSpPr>
          <p:spPr bwMode="auto">
            <a:xfrm>
              <a:off x="8477251" y="4165600"/>
              <a:ext cx="1168400" cy="1169988"/>
            </a:xfrm>
            <a:custGeom>
              <a:avLst/>
              <a:gdLst>
                <a:gd name="T0" fmla="*/ 132 w 264"/>
                <a:gd name="T1" fmla="*/ 261 h 264"/>
                <a:gd name="T2" fmla="*/ 3 w 264"/>
                <a:gd name="T3" fmla="*/ 132 h 264"/>
                <a:gd name="T4" fmla="*/ 132 w 264"/>
                <a:gd name="T5" fmla="*/ 4 h 264"/>
                <a:gd name="T6" fmla="*/ 260 w 264"/>
                <a:gd name="T7" fmla="*/ 132 h 264"/>
                <a:gd name="T8" fmla="*/ 132 w 264"/>
                <a:gd name="T9" fmla="*/ 261 h 264"/>
                <a:gd name="T10" fmla="*/ 132 w 264"/>
                <a:gd name="T11" fmla="*/ 0 h 264"/>
                <a:gd name="T12" fmla="*/ 0 w 264"/>
                <a:gd name="T13" fmla="*/ 132 h 264"/>
                <a:gd name="T14" fmla="*/ 132 w 264"/>
                <a:gd name="T15" fmla="*/ 264 h 264"/>
                <a:gd name="T16" fmla="*/ 264 w 264"/>
                <a:gd name="T17" fmla="*/ 132 h 264"/>
                <a:gd name="T18" fmla="*/ 132 w 264"/>
                <a:gd name="T1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4" h="264">
                  <a:moveTo>
                    <a:pt x="132" y="261"/>
                  </a:moveTo>
                  <a:cubicBezTo>
                    <a:pt x="61" y="261"/>
                    <a:pt x="3" y="203"/>
                    <a:pt x="3" y="132"/>
                  </a:cubicBezTo>
                  <a:cubicBezTo>
                    <a:pt x="3" y="61"/>
                    <a:pt x="61" y="4"/>
                    <a:pt x="132" y="4"/>
                  </a:cubicBezTo>
                  <a:cubicBezTo>
                    <a:pt x="203" y="4"/>
                    <a:pt x="260" y="61"/>
                    <a:pt x="260" y="132"/>
                  </a:cubicBezTo>
                  <a:cubicBezTo>
                    <a:pt x="260" y="203"/>
                    <a:pt x="203" y="261"/>
                    <a:pt x="132" y="261"/>
                  </a:cubicBezTo>
                  <a:moveTo>
                    <a:pt x="132" y="0"/>
                  </a:moveTo>
                  <a:cubicBezTo>
                    <a:pt x="59" y="0"/>
                    <a:pt x="0" y="60"/>
                    <a:pt x="0" y="132"/>
                  </a:cubicBezTo>
                  <a:cubicBezTo>
                    <a:pt x="0" y="205"/>
                    <a:pt x="59" y="264"/>
                    <a:pt x="132" y="264"/>
                  </a:cubicBezTo>
                  <a:cubicBezTo>
                    <a:pt x="204" y="264"/>
                    <a:pt x="264" y="205"/>
                    <a:pt x="264" y="132"/>
                  </a:cubicBezTo>
                  <a:cubicBezTo>
                    <a:pt x="264" y="60"/>
                    <a:pt x="204" y="0"/>
                    <a:pt x="132" y="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2" name="Oval 21"/>
            <p:cNvSpPr>
              <a:spLocks noChangeArrowheads="1"/>
            </p:cNvSpPr>
            <p:nvPr/>
          </p:nvSpPr>
          <p:spPr bwMode="auto">
            <a:xfrm>
              <a:off x="8615363" y="4308475"/>
              <a:ext cx="889000" cy="889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3" name="Freeform 35"/>
            <p:cNvSpPr/>
            <p:nvPr/>
          </p:nvSpPr>
          <p:spPr bwMode="auto">
            <a:xfrm>
              <a:off x="8162926" y="4560888"/>
              <a:ext cx="257175" cy="406400"/>
            </a:xfrm>
            <a:custGeom>
              <a:avLst/>
              <a:gdLst>
                <a:gd name="T0" fmla="*/ 162 w 162"/>
                <a:gd name="T1" fmla="*/ 0 h 256"/>
                <a:gd name="T2" fmla="*/ 0 w 162"/>
                <a:gd name="T3" fmla="*/ 128 h 256"/>
                <a:gd name="T4" fmla="*/ 162 w 162"/>
                <a:gd name="T5" fmla="*/ 256 h 256"/>
                <a:gd name="T6" fmla="*/ 162 w 162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256">
                  <a:moveTo>
                    <a:pt x="162" y="0"/>
                  </a:moveTo>
                  <a:lnTo>
                    <a:pt x="0" y="128"/>
                  </a:lnTo>
                  <a:lnTo>
                    <a:pt x="162" y="256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4" name="Freeform 36"/>
            <p:cNvSpPr/>
            <p:nvPr/>
          </p:nvSpPr>
          <p:spPr bwMode="auto">
            <a:xfrm>
              <a:off x="8162926" y="4560888"/>
              <a:ext cx="257175" cy="406400"/>
            </a:xfrm>
            <a:custGeom>
              <a:avLst/>
              <a:gdLst>
                <a:gd name="T0" fmla="*/ 162 w 162"/>
                <a:gd name="T1" fmla="*/ 0 h 256"/>
                <a:gd name="T2" fmla="*/ 0 w 162"/>
                <a:gd name="T3" fmla="*/ 128 h 256"/>
                <a:gd name="T4" fmla="*/ 162 w 162"/>
                <a:gd name="T5" fmla="*/ 256 h 256"/>
                <a:gd name="T6" fmla="*/ 162 w 162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256">
                  <a:moveTo>
                    <a:pt x="162" y="0"/>
                  </a:moveTo>
                  <a:lnTo>
                    <a:pt x="0" y="128"/>
                  </a:lnTo>
                  <a:lnTo>
                    <a:pt x="162" y="256"/>
                  </a:lnTo>
                  <a:lnTo>
                    <a:pt x="162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65" name="Group 23"/>
          <p:cNvGrpSpPr/>
          <p:nvPr/>
        </p:nvGrpSpPr>
        <p:grpSpPr>
          <a:xfrm>
            <a:off x="7579475" y="2029410"/>
            <a:ext cx="1166698" cy="1053563"/>
            <a:chOff x="7521576" y="1827213"/>
            <a:chExt cx="1309687" cy="1182687"/>
          </a:xfrm>
        </p:grpSpPr>
        <p:sp>
          <p:nvSpPr>
            <p:cNvPr id="66" name="Freeform 28"/>
            <p:cNvSpPr>
              <a:spLocks noEditPoints="1"/>
            </p:cNvSpPr>
            <p:nvPr/>
          </p:nvSpPr>
          <p:spPr bwMode="auto">
            <a:xfrm>
              <a:off x="7672388" y="1893888"/>
              <a:ext cx="1039813" cy="1041400"/>
            </a:xfrm>
            <a:custGeom>
              <a:avLst/>
              <a:gdLst>
                <a:gd name="T0" fmla="*/ 117 w 235"/>
                <a:gd name="T1" fmla="*/ 218 h 235"/>
                <a:gd name="T2" fmla="*/ 46 w 235"/>
                <a:gd name="T3" fmla="*/ 188 h 235"/>
                <a:gd name="T4" fmla="*/ 46 w 235"/>
                <a:gd name="T5" fmla="*/ 47 h 235"/>
                <a:gd name="T6" fmla="*/ 117 w 235"/>
                <a:gd name="T7" fmla="*/ 17 h 235"/>
                <a:gd name="T8" fmla="*/ 188 w 235"/>
                <a:gd name="T9" fmla="*/ 47 h 235"/>
                <a:gd name="T10" fmla="*/ 188 w 235"/>
                <a:gd name="T11" fmla="*/ 188 h 235"/>
                <a:gd name="T12" fmla="*/ 117 w 235"/>
                <a:gd name="T13" fmla="*/ 218 h 235"/>
                <a:gd name="T14" fmla="*/ 117 w 235"/>
                <a:gd name="T15" fmla="*/ 0 h 235"/>
                <a:gd name="T16" fmla="*/ 34 w 235"/>
                <a:gd name="T17" fmla="*/ 34 h 235"/>
                <a:gd name="T18" fmla="*/ 0 w 235"/>
                <a:gd name="T19" fmla="*/ 117 h 235"/>
                <a:gd name="T20" fmla="*/ 34 w 235"/>
                <a:gd name="T21" fmla="*/ 200 h 235"/>
                <a:gd name="T22" fmla="*/ 117 w 235"/>
                <a:gd name="T23" fmla="*/ 235 h 235"/>
                <a:gd name="T24" fmla="*/ 200 w 235"/>
                <a:gd name="T25" fmla="*/ 200 h 235"/>
                <a:gd name="T26" fmla="*/ 235 w 235"/>
                <a:gd name="T27" fmla="*/ 117 h 235"/>
                <a:gd name="T28" fmla="*/ 200 w 235"/>
                <a:gd name="T29" fmla="*/ 34 h 235"/>
                <a:gd name="T30" fmla="*/ 117 w 235"/>
                <a:gd name="T3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5" h="235">
                  <a:moveTo>
                    <a:pt x="117" y="218"/>
                  </a:moveTo>
                  <a:cubicBezTo>
                    <a:pt x="92" y="218"/>
                    <a:pt x="66" y="208"/>
                    <a:pt x="46" y="188"/>
                  </a:cubicBezTo>
                  <a:cubicBezTo>
                    <a:pt x="7" y="149"/>
                    <a:pt x="7" y="86"/>
                    <a:pt x="46" y="47"/>
                  </a:cubicBezTo>
                  <a:cubicBezTo>
                    <a:pt x="66" y="27"/>
                    <a:pt x="92" y="17"/>
                    <a:pt x="117" y="17"/>
                  </a:cubicBezTo>
                  <a:cubicBezTo>
                    <a:pt x="143" y="17"/>
                    <a:pt x="169" y="27"/>
                    <a:pt x="188" y="47"/>
                  </a:cubicBezTo>
                  <a:cubicBezTo>
                    <a:pt x="227" y="86"/>
                    <a:pt x="227" y="149"/>
                    <a:pt x="188" y="188"/>
                  </a:cubicBezTo>
                  <a:cubicBezTo>
                    <a:pt x="169" y="208"/>
                    <a:pt x="143" y="218"/>
                    <a:pt x="117" y="218"/>
                  </a:cubicBezTo>
                  <a:moveTo>
                    <a:pt x="117" y="0"/>
                  </a:moveTo>
                  <a:cubicBezTo>
                    <a:pt x="87" y="0"/>
                    <a:pt x="57" y="12"/>
                    <a:pt x="34" y="34"/>
                  </a:cubicBezTo>
                  <a:cubicBezTo>
                    <a:pt x="11" y="57"/>
                    <a:pt x="0" y="87"/>
                    <a:pt x="0" y="117"/>
                  </a:cubicBezTo>
                  <a:cubicBezTo>
                    <a:pt x="0" y="147"/>
                    <a:pt x="11" y="178"/>
                    <a:pt x="34" y="200"/>
                  </a:cubicBezTo>
                  <a:cubicBezTo>
                    <a:pt x="57" y="223"/>
                    <a:pt x="87" y="235"/>
                    <a:pt x="117" y="235"/>
                  </a:cubicBezTo>
                  <a:cubicBezTo>
                    <a:pt x="147" y="235"/>
                    <a:pt x="177" y="223"/>
                    <a:pt x="200" y="200"/>
                  </a:cubicBezTo>
                  <a:cubicBezTo>
                    <a:pt x="223" y="178"/>
                    <a:pt x="235" y="147"/>
                    <a:pt x="235" y="117"/>
                  </a:cubicBezTo>
                  <a:cubicBezTo>
                    <a:pt x="235" y="87"/>
                    <a:pt x="223" y="57"/>
                    <a:pt x="200" y="34"/>
                  </a:cubicBezTo>
                  <a:cubicBezTo>
                    <a:pt x="177" y="12"/>
                    <a:pt x="147" y="0"/>
                    <a:pt x="11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7" name="Freeform 29"/>
            <p:cNvSpPr>
              <a:spLocks noEditPoints="1"/>
            </p:cNvSpPr>
            <p:nvPr/>
          </p:nvSpPr>
          <p:spPr bwMode="auto">
            <a:xfrm>
              <a:off x="7605713" y="1827213"/>
              <a:ext cx="1225550" cy="1169988"/>
            </a:xfrm>
            <a:custGeom>
              <a:avLst/>
              <a:gdLst>
                <a:gd name="T0" fmla="*/ 132 w 277"/>
                <a:gd name="T1" fmla="*/ 261 h 264"/>
                <a:gd name="T2" fmla="*/ 41 w 277"/>
                <a:gd name="T3" fmla="*/ 223 h 264"/>
                <a:gd name="T4" fmla="*/ 4 w 277"/>
                <a:gd name="T5" fmla="*/ 132 h 264"/>
                <a:gd name="T6" fmla="*/ 41 w 277"/>
                <a:gd name="T7" fmla="*/ 41 h 264"/>
                <a:gd name="T8" fmla="*/ 132 w 277"/>
                <a:gd name="T9" fmla="*/ 4 h 264"/>
                <a:gd name="T10" fmla="*/ 223 w 277"/>
                <a:gd name="T11" fmla="*/ 41 h 264"/>
                <a:gd name="T12" fmla="*/ 223 w 277"/>
                <a:gd name="T13" fmla="*/ 223 h 264"/>
                <a:gd name="T14" fmla="*/ 132 w 277"/>
                <a:gd name="T15" fmla="*/ 261 h 264"/>
                <a:gd name="T16" fmla="*/ 132 w 277"/>
                <a:gd name="T17" fmla="*/ 0 h 264"/>
                <a:gd name="T18" fmla="*/ 39 w 277"/>
                <a:gd name="T19" fmla="*/ 39 h 264"/>
                <a:gd name="T20" fmla="*/ 0 w 277"/>
                <a:gd name="T21" fmla="*/ 132 h 264"/>
                <a:gd name="T22" fmla="*/ 39 w 277"/>
                <a:gd name="T23" fmla="*/ 226 h 264"/>
                <a:gd name="T24" fmla="*/ 132 w 277"/>
                <a:gd name="T25" fmla="*/ 264 h 264"/>
                <a:gd name="T26" fmla="*/ 226 w 277"/>
                <a:gd name="T27" fmla="*/ 226 h 264"/>
                <a:gd name="T28" fmla="*/ 226 w 277"/>
                <a:gd name="T29" fmla="*/ 39 h 264"/>
                <a:gd name="T30" fmla="*/ 132 w 277"/>
                <a:gd name="T3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64">
                  <a:moveTo>
                    <a:pt x="132" y="261"/>
                  </a:moveTo>
                  <a:cubicBezTo>
                    <a:pt x="98" y="261"/>
                    <a:pt x="66" y="248"/>
                    <a:pt x="41" y="223"/>
                  </a:cubicBezTo>
                  <a:cubicBezTo>
                    <a:pt x="17" y="199"/>
                    <a:pt x="4" y="167"/>
                    <a:pt x="4" y="132"/>
                  </a:cubicBezTo>
                  <a:cubicBezTo>
                    <a:pt x="4" y="98"/>
                    <a:pt x="17" y="66"/>
                    <a:pt x="41" y="41"/>
                  </a:cubicBezTo>
                  <a:cubicBezTo>
                    <a:pt x="66" y="17"/>
                    <a:pt x="98" y="4"/>
                    <a:pt x="132" y="4"/>
                  </a:cubicBezTo>
                  <a:cubicBezTo>
                    <a:pt x="167" y="4"/>
                    <a:pt x="199" y="17"/>
                    <a:pt x="223" y="41"/>
                  </a:cubicBezTo>
                  <a:cubicBezTo>
                    <a:pt x="274" y="92"/>
                    <a:pt x="274" y="173"/>
                    <a:pt x="223" y="223"/>
                  </a:cubicBezTo>
                  <a:cubicBezTo>
                    <a:pt x="199" y="248"/>
                    <a:pt x="167" y="261"/>
                    <a:pt x="132" y="261"/>
                  </a:cubicBezTo>
                  <a:moveTo>
                    <a:pt x="132" y="0"/>
                  </a:moveTo>
                  <a:cubicBezTo>
                    <a:pt x="97" y="0"/>
                    <a:pt x="64" y="14"/>
                    <a:pt x="39" y="39"/>
                  </a:cubicBezTo>
                  <a:cubicBezTo>
                    <a:pt x="14" y="64"/>
                    <a:pt x="0" y="97"/>
                    <a:pt x="0" y="132"/>
                  </a:cubicBezTo>
                  <a:cubicBezTo>
                    <a:pt x="0" y="168"/>
                    <a:pt x="14" y="201"/>
                    <a:pt x="39" y="226"/>
                  </a:cubicBezTo>
                  <a:cubicBezTo>
                    <a:pt x="64" y="251"/>
                    <a:pt x="97" y="264"/>
                    <a:pt x="132" y="264"/>
                  </a:cubicBezTo>
                  <a:cubicBezTo>
                    <a:pt x="168" y="264"/>
                    <a:pt x="201" y="251"/>
                    <a:pt x="226" y="226"/>
                  </a:cubicBezTo>
                  <a:cubicBezTo>
                    <a:pt x="277" y="174"/>
                    <a:pt x="277" y="91"/>
                    <a:pt x="226" y="39"/>
                  </a:cubicBezTo>
                  <a:cubicBezTo>
                    <a:pt x="201" y="14"/>
                    <a:pt x="168" y="0"/>
                    <a:pt x="132" y="0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8" name="Freeform 30"/>
            <p:cNvSpPr/>
            <p:nvPr/>
          </p:nvSpPr>
          <p:spPr bwMode="auto">
            <a:xfrm>
              <a:off x="7704138" y="1970088"/>
              <a:ext cx="973138" cy="889000"/>
            </a:xfrm>
            <a:custGeom>
              <a:avLst/>
              <a:gdLst>
                <a:gd name="T0" fmla="*/ 110 w 220"/>
                <a:gd name="T1" fmla="*/ 0 h 201"/>
                <a:gd name="T2" fmla="*/ 39 w 220"/>
                <a:gd name="T3" fmla="*/ 30 h 201"/>
                <a:gd name="T4" fmla="*/ 39 w 220"/>
                <a:gd name="T5" fmla="*/ 171 h 201"/>
                <a:gd name="T6" fmla="*/ 110 w 220"/>
                <a:gd name="T7" fmla="*/ 201 h 201"/>
                <a:gd name="T8" fmla="*/ 181 w 220"/>
                <a:gd name="T9" fmla="*/ 171 h 201"/>
                <a:gd name="T10" fmla="*/ 181 w 220"/>
                <a:gd name="T11" fmla="*/ 30 h 201"/>
                <a:gd name="T12" fmla="*/ 110 w 220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201">
                  <a:moveTo>
                    <a:pt x="110" y="0"/>
                  </a:moveTo>
                  <a:cubicBezTo>
                    <a:pt x="85" y="0"/>
                    <a:pt x="59" y="10"/>
                    <a:pt x="39" y="30"/>
                  </a:cubicBezTo>
                  <a:cubicBezTo>
                    <a:pt x="0" y="69"/>
                    <a:pt x="0" y="132"/>
                    <a:pt x="39" y="171"/>
                  </a:cubicBezTo>
                  <a:cubicBezTo>
                    <a:pt x="59" y="191"/>
                    <a:pt x="85" y="201"/>
                    <a:pt x="110" y="201"/>
                  </a:cubicBezTo>
                  <a:cubicBezTo>
                    <a:pt x="136" y="201"/>
                    <a:pt x="162" y="191"/>
                    <a:pt x="181" y="171"/>
                  </a:cubicBezTo>
                  <a:cubicBezTo>
                    <a:pt x="220" y="132"/>
                    <a:pt x="220" y="69"/>
                    <a:pt x="181" y="30"/>
                  </a:cubicBezTo>
                  <a:cubicBezTo>
                    <a:pt x="162" y="10"/>
                    <a:pt x="136" y="0"/>
                    <a:pt x="11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9" name="Freeform 37"/>
            <p:cNvSpPr/>
            <p:nvPr/>
          </p:nvSpPr>
          <p:spPr bwMode="auto">
            <a:xfrm>
              <a:off x="7521576" y="2682875"/>
              <a:ext cx="323850" cy="327025"/>
            </a:xfrm>
            <a:custGeom>
              <a:avLst/>
              <a:gdLst>
                <a:gd name="T0" fmla="*/ 23 w 204"/>
                <a:gd name="T1" fmla="*/ 0 h 206"/>
                <a:gd name="T2" fmla="*/ 0 w 204"/>
                <a:gd name="T3" fmla="*/ 206 h 206"/>
                <a:gd name="T4" fmla="*/ 204 w 204"/>
                <a:gd name="T5" fmla="*/ 184 h 206"/>
                <a:gd name="T6" fmla="*/ 23 w 204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206">
                  <a:moveTo>
                    <a:pt x="23" y="0"/>
                  </a:moveTo>
                  <a:lnTo>
                    <a:pt x="0" y="206"/>
                  </a:lnTo>
                  <a:lnTo>
                    <a:pt x="204" y="18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70" name="Freeform 38"/>
            <p:cNvSpPr/>
            <p:nvPr/>
          </p:nvSpPr>
          <p:spPr bwMode="auto">
            <a:xfrm>
              <a:off x="7521576" y="2682875"/>
              <a:ext cx="323850" cy="327025"/>
            </a:xfrm>
            <a:custGeom>
              <a:avLst/>
              <a:gdLst>
                <a:gd name="T0" fmla="*/ 23 w 204"/>
                <a:gd name="T1" fmla="*/ 0 h 206"/>
                <a:gd name="T2" fmla="*/ 0 w 204"/>
                <a:gd name="T3" fmla="*/ 206 h 206"/>
                <a:gd name="T4" fmla="*/ 204 w 204"/>
                <a:gd name="T5" fmla="*/ 184 h 206"/>
                <a:gd name="T6" fmla="*/ 23 w 204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206">
                  <a:moveTo>
                    <a:pt x="23" y="0"/>
                  </a:moveTo>
                  <a:lnTo>
                    <a:pt x="0" y="206"/>
                  </a:lnTo>
                  <a:lnTo>
                    <a:pt x="204" y="184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71" name="Group 29"/>
          <p:cNvGrpSpPr/>
          <p:nvPr/>
        </p:nvGrpSpPr>
        <p:grpSpPr>
          <a:xfrm>
            <a:off x="3457140" y="2029410"/>
            <a:ext cx="1199225" cy="1053563"/>
            <a:chOff x="2894013" y="1827213"/>
            <a:chExt cx="1346200" cy="1182687"/>
          </a:xfrm>
        </p:grpSpPr>
        <p:sp>
          <p:nvSpPr>
            <p:cNvPr id="72" name="Freeform 25"/>
            <p:cNvSpPr>
              <a:spLocks noEditPoints="1"/>
            </p:cNvSpPr>
            <p:nvPr/>
          </p:nvSpPr>
          <p:spPr bwMode="auto">
            <a:xfrm>
              <a:off x="3000376" y="1893888"/>
              <a:ext cx="1039813" cy="1041400"/>
            </a:xfrm>
            <a:custGeom>
              <a:avLst/>
              <a:gdLst>
                <a:gd name="T0" fmla="*/ 117 w 235"/>
                <a:gd name="T1" fmla="*/ 218 h 235"/>
                <a:gd name="T2" fmla="*/ 46 w 235"/>
                <a:gd name="T3" fmla="*/ 188 h 235"/>
                <a:gd name="T4" fmla="*/ 46 w 235"/>
                <a:gd name="T5" fmla="*/ 47 h 235"/>
                <a:gd name="T6" fmla="*/ 117 w 235"/>
                <a:gd name="T7" fmla="*/ 17 h 235"/>
                <a:gd name="T8" fmla="*/ 188 w 235"/>
                <a:gd name="T9" fmla="*/ 47 h 235"/>
                <a:gd name="T10" fmla="*/ 188 w 235"/>
                <a:gd name="T11" fmla="*/ 188 h 235"/>
                <a:gd name="T12" fmla="*/ 117 w 235"/>
                <a:gd name="T13" fmla="*/ 218 h 235"/>
                <a:gd name="T14" fmla="*/ 117 w 235"/>
                <a:gd name="T15" fmla="*/ 0 h 235"/>
                <a:gd name="T16" fmla="*/ 34 w 235"/>
                <a:gd name="T17" fmla="*/ 34 h 235"/>
                <a:gd name="T18" fmla="*/ 0 w 235"/>
                <a:gd name="T19" fmla="*/ 117 h 235"/>
                <a:gd name="T20" fmla="*/ 34 w 235"/>
                <a:gd name="T21" fmla="*/ 200 h 235"/>
                <a:gd name="T22" fmla="*/ 117 w 235"/>
                <a:gd name="T23" fmla="*/ 235 h 235"/>
                <a:gd name="T24" fmla="*/ 200 w 235"/>
                <a:gd name="T25" fmla="*/ 200 h 235"/>
                <a:gd name="T26" fmla="*/ 235 w 235"/>
                <a:gd name="T27" fmla="*/ 117 h 235"/>
                <a:gd name="T28" fmla="*/ 200 w 235"/>
                <a:gd name="T29" fmla="*/ 34 h 235"/>
                <a:gd name="T30" fmla="*/ 117 w 235"/>
                <a:gd name="T3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5" h="235">
                  <a:moveTo>
                    <a:pt x="117" y="218"/>
                  </a:moveTo>
                  <a:cubicBezTo>
                    <a:pt x="92" y="218"/>
                    <a:pt x="66" y="208"/>
                    <a:pt x="46" y="188"/>
                  </a:cubicBezTo>
                  <a:cubicBezTo>
                    <a:pt x="7" y="149"/>
                    <a:pt x="7" y="86"/>
                    <a:pt x="46" y="47"/>
                  </a:cubicBezTo>
                  <a:cubicBezTo>
                    <a:pt x="66" y="27"/>
                    <a:pt x="92" y="17"/>
                    <a:pt x="117" y="17"/>
                  </a:cubicBezTo>
                  <a:cubicBezTo>
                    <a:pt x="143" y="17"/>
                    <a:pt x="169" y="27"/>
                    <a:pt x="188" y="47"/>
                  </a:cubicBezTo>
                  <a:cubicBezTo>
                    <a:pt x="227" y="86"/>
                    <a:pt x="227" y="149"/>
                    <a:pt x="188" y="188"/>
                  </a:cubicBezTo>
                  <a:cubicBezTo>
                    <a:pt x="169" y="208"/>
                    <a:pt x="143" y="218"/>
                    <a:pt x="117" y="218"/>
                  </a:cubicBezTo>
                  <a:moveTo>
                    <a:pt x="117" y="0"/>
                  </a:moveTo>
                  <a:cubicBezTo>
                    <a:pt x="87" y="0"/>
                    <a:pt x="57" y="12"/>
                    <a:pt x="34" y="34"/>
                  </a:cubicBezTo>
                  <a:cubicBezTo>
                    <a:pt x="11" y="57"/>
                    <a:pt x="0" y="87"/>
                    <a:pt x="0" y="117"/>
                  </a:cubicBezTo>
                  <a:cubicBezTo>
                    <a:pt x="0" y="147"/>
                    <a:pt x="11" y="178"/>
                    <a:pt x="34" y="200"/>
                  </a:cubicBezTo>
                  <a:cubicBezTo>
                    <a:pt x="57" y="223"/>
                    <a:pt x="87" y="235"/>
                    <a:pt x="117" y="235"/>
                  </a:cubicBezTo>
                  <a:cubicBezTo>
                    <a:pt x="147" y="235"/>
                    <a:pt x="177" y="223"/>
                    <a:pt x="200" y="200"/>
                  </a:cubicBezTo>
                  <a:cubicBezTo>
                    <a:pt x="223" y="178"/>
                    <a:pt x="235" y="147"/>
                    <a:pt x="235" y="117"/>
                  </a:cubicBezTo>
                  <a:cubicBezTo>
                    <a:pt x="235" y="87"/>
                    <a:pt x="223" y="57"/>
                    <a:pt x="200" y="34"/>
                  </a:cubicBezTo>
                  <a:cubicBezTo>
                    <a:pt x="177" y="12"/>
                    <a:pt x="147" y="0"/>
                    <a:pt x="117" y="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73" name="Freeform 26"/>
            <p:cNvSpPr>
              <a:spLocks noEditPoints="1"/>
            </p:cNvSpPr>
            <p:nvPr/>
          </p:nvSpPr>
          <p:spPr bwMode="auto">
            <a:xfrm>
              <a:off x="2894013" y="1827213"/>
              <a:ext cx="1265238" cy="1169988"/>
            </a:xfrm>
            <a:custGeom>
              <a:avLst/>
              <a:gdLst>
                <a:gd name="T0" fmla="*/ 141 w 286"/>
                <a:gd name="T1" fmla="*/ 261 h 264"/>
                <a:gd name="T2" fmla="*/ 50 w 286"/>
                <a:gd name="T3" fmla="*/ 223 h 264"/>
                <a:gd name="T4" fmla="*/ 50 w 286"/>
                <a:gd name="T5" fmla="*/ 41 h 264"/>
                <a:gd name="T6" fmla="*/ 141 w 286"/>
                <a:gd name="T7" fmla="*/ 4 h 264"/>
                <a:gd name="T8" fmla="*/ 232 w 286"/>
                <a:gd name="T9" fmla="*/ 41 h 264"/>
                <a:gd name="T10" fmla="*/ 232 w 286"/>
                <a:gd name="T11" fmla="*/ 223 h 264"/>
                <a:gd name="T12" fmla="*/ 141 w 286"/>
                <a:gd name="T13" fmla="*/ 261 h 264"/>
                <a:gd name="T14" fmla="*/ 141 w 286"/>
                <a:gd name="T15" fmla="*/ 0 h 264"/>
                <a:gd name="T16" fmla="*/ 48 w 286"/>
                <a:gd name="T17" fmla="*/ 39 h 264"/>
                <a:gd name="T18" fmla="*/ 9 w 286"/>
                <a:gd name="T19" fmla="*/ 132 h 264"/>
                <a:gd name="T20" fmla="*/ 48 w 286"/>
                <a:gd name="T21" fmla="*/ 226 h 264"/>
                <a:gd name="T22" fmla="*/ 141 w 286"/>
                <a:gd name="T23" fmla="*/ 264 h 264"/>
                <a:gd name="T24" fmla="*/ 141 w 286"/>
                <a:gd name="T25" fmla="*/ 264 h 264"/>
                <a:gd name="T26" fmla="*/ 235 w 286"/>
                <a:gd name="T27" fmla="*/ 226 h 264"/>
                <a:gd name="T28" fmla="*/ 235 w 286"/>
                <a:gd name="T29" fmla="*/ 39 h 264"/>
                <a:gd name="T30" fmla="*/ 141 w 286"/>
                <a:gd name="T3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6" h="264">
                  <a:moveTo>
                    <a:pt x="141" y="261"/>
                  </a:moveTo>
                  <a:cubicBezTo>
                    <a:pt x="107" y="261"/>
                    <a:pt x="75" y="248"/>
                    <a:pt x="50" y="223"/>
                  </a:cubicBezTo>
                  <a:cubicBezTo>
                    <a:pt x="0" y="173"/>
                    <a:pt x="0" y="92"/>
                    <a:pt x="50" y="41"/>
                  </a:cubicBezTo>
                  <a:cubicBezTo>
                    <a:pt x="75" y="17"/>
                    <a:pt x="107" y="4"/>
                    <a:pt x="141" y="4"/>
                  </a:cubicBezTo>
                  <a:cubicBezTo>
                    <a:pt x="176" y="4"/>
                    <a:pt x="208" y="17"/>
                    <a:pt x="232" y="41"/>
                  </a:cubicBezTo>
                  <a:cubicBezTo>
                    <a:pt x="283" y="92"/>
                    <a:pt x="283" y="173"/>
                    <a:pt x="232" y="223"/>
                  </a:cubicBezTo>
                  <a:cubicBezTo>
                    <a:pt x="208" y="248"/>
                    <a:pt x="176" y="261"/>
                    <a:pt x="141" y="261"/>
                  </a:cubicBezTo>
                  <a:moveTo>
                    <a:pt x="141" y="0"/>
                  </a:moveTo>
                  <a:cubicBezTo>
                    <a:pt x="106" y="0"/>
                    <a:pt x="73" y="14"/>
                    <a:pt x="48" y="39"/>
                  </a:cubicBezTo>
                  <a:cubicBezTo>
                    <a:pt x="23" y="64"/>
                    <a:pt x="9" y="97"/>
                    <a:pt x="9" y="132"/>
                  </a:cubicBezTo>
                  <a:cubicBezTo>
                    <a:pt x="9" y="168"/>
                    <a:pt x="23" y="201"/>
                    <a:pt x="48" y="226"/>
                  </a:cubicBezTo>
                  <a:cubicBezTo>
                    <a:pt x="73" y="251"/>
                    <a:pt x="106" y="264"/>
                    <a:pt x="141" y="264"/>
                  </a:cubicBezTo>
                  <a:cubicBezTo>
                    <a:pt x="141" y="264"/>
                    <a:pt x="141" y="264"/>
                    <a:pt x="141" y="264"/>
                  </a:cubicBezTo>
                  <a:cubicBezTo>
                    <a:pt x="177" y="264"/>
                    <a:pt x="210" y="251"/>
                    <a:pt x="235" y="226"/>
                  </a:cubicBezTo>
                  <a:cubicBezTo>
                    <a:pt x="286" y="174"/>
                    <a:pt x="286" y="91"/>
                    <a:pt x="235" y="39"/>
                  </a:cubicBezTo>
                  <a:cubicBezTo>
                    <a:pt x="210" y="14"/>
                    <a:pt x="177" y="0"/>
                    <a:pt x="141" y="0"/>
                  </a:cubicBez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74" name="Freeform 27"/>
            <p:cNvSpPr/>
            <p:nvPr/>
          </p:nvSpPr>
          <p:spPr bwMode="auto">
            <a:xfrm>
              <a:off x="3032126" y="1970088"/>
              <a:ext cx="973138" cy="889000"/>
            </a:xfrm>
            <a:custGeom>
              <a:avLst/>
              <a:gdLst>
                <a:gd name="T0" fmla="*/ 110 w 220"/>
                <a:gd name="T1" fmla="*/ 0 h 201"/>
                <a:gd name="T2" fmla="*/ 39 w 220"/>
                <a:gd name="T3" fmla="*/ 30 h 201"/>
                <a:gd name="T4" fmla="*/ 39 w 220"/>
                <a:gd name="T5" fmla="*/ 171 h 201"/>
                <a:gd name="T6" fmla="*/ 110 w 220"/>
                <a:gd name="T7" fmla="*/ 201 h 201"/>
                <a:gd name="T8" fmla="*/ 181 w 220"/>
                <a:gd name="T9" fmla="*/ 171 h 201"/>
                <a:gd name="T10" fmla="*/ 181 w 220"/>
                <a:gd name="T11" fmla="*/ 30 h 201"/>
                <a:gd name="T12" fmla="*/ 110 w 220"/>
                <a:gd name="T1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201">
                  <a:moveTo>
                    <a:pt x="110" y="0"/>
                  </a:moveTo>
                  <a:cubicBezTo>
                    <a:pt x="85" y="0"/>
                    <a:pt x="59" y="10"/>
                    <a:pt x="39" y="30"/>
                  </a:cubicBezTo>
                  <a:cubicBezTo>
                    <a:pt x="0" y="69"/>
                    <a:pt x="0" y="132"/>
                    <a:pt x="39" y="171"/>
                  </a:cubicBezTo>
                  <a:cubicBezTo>
                    <a:pt x="59" y="191"/>
                    <a:pt x="85" y="201"/>
                    <a:pt x="110" y="201"/>
                  </a:cubicBezTo>
                  <a:cubicBezTo>
                    <a:pt x="136" y="201"/>
                    <a:pt x="162" y="191"/>
                    <a:pt x="181" y="171"/>
                  </a:cubicBezTo>
                  <a:cubicBezTo>
                    <a:pt x="220" y="132"/>
                    <a:pt x="220" y="69"/>
                    <a:pt x="181" y="30"/>
                  </a:cubicBezTo>
                  <a:cubicBezTo>
                    <a:pt x="162" y="10"/>
                    <a:pt x="136" y="0"/>
                    <a:pt x="110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75" name="Freeform 39"/>
            <p:cNvSpPr/>
            <p:nvPr/>
          </p:nvSpPr>
          <p:spPr bwMode="auto">
            <a:xfrm>
              <a:off x="3916363" y="2682875"/>
              <a:ext cx="323850" cy="327025"/>
            </a:xfrm>
            <a:custGeom>
              <a:avLst/>
              <a:gdLst>
                <a:gd name="T0" fmla="*/ 181 w 204"/>
                <a:gd name="T1" fmla="*/ 0 h 206"/>
                <a:gd name="T2" fmla="*/ 0 w 204"/>
                <a:gd name="T3" fmla="*/ 184 h 206"/>
                <a:gd name="T4" fmla="*/ 204 w 204"/>
                <a:gd name="T5" fmla="*/ 206 h 206"/>
                <a:gd name="T6" fmla="*/ 181 w 204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206">
                  <a:moveTo>
                    <a:pt x="181" y="0"/>
                  </a:moveTo>
                  <a:lnTo>
                    <a:pt x="0" y="184"/>
                  </a:lnTo>
                  <a:lnTo>
                    <a:pt x="204" y="206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76" name="Freeform 40"/>
            <p:cNvSpPr/>
            <p:nvPr/>
          </p:nvSpPr>
          <p:spPr bwMode="auto">
            <a:xfrm>
              <a:off x="3916363" y="2682875"/>
              <a:ext cx="323850" cy="327025"/>
            </a:xfrm>
            <a:custGeom>
              <a:avLst/>
              <a:gdLst>
                <a:gd name="T0" fmla="*/ 181 w 204"/>
                <a:gd name="T1" fmla="*/ 0 h 206"/>
                <a:gd name="T2" fmla="*/ 0 w 204"/>
                <a:gd name="T3" fmla="*/ 184 h 206"/>
                <a:gd name="T4" fmla="*/ 204 w 204"/>
                <a:gd name="T5" fmla="*/ 206 h 206"/>
                <a:gd name="T6" fmla="*/ 181 w 204"/>
                <a:gd name="T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206">
                  <a:moveTo>
                    <a:pt x="181" y="0"/>
                  </a:moveTo>
                  <a:lnTo>
                    <a:pt x="0" y="184"/>
                  </a:lnTo>
                  <a:lnTo>
                    <a:pt x="204" y="206"/>
                  </a:lnTo>
                  <a:lnTo>
                    <a:pt x="181" y="0"/>
                  </a:lnTo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77" name="Freeform 47"/>
          <p:cNvSpPr/>
          <p:nvPr/>
        </p:nvSpPr>
        <p:spPr bwMode="auto">
          <a:xfrm>
            <a:off x="4640809" y="3344884"/>
            <a:ext cx="3553834" cy="2207534"/>
          </a:xfrm>
          <a:custGeom>
            <a:avLst/>
            <a:gdLst>
              <a:gd name="T0" fmla="*/ 2513 w 2513"/>
              <a:gd name="T1" fmla="*/ 0 h 1561"/>
              <a:gd name="T2" fmla="*/ 0 w 2513"/>
              <a:gd name="T3" fmla="*/ 0 h 1561"/>
              <a:gd name="T4" fmla="*/ 0 w 2513"/>
              <a:gd name="T5" fmla="*/ 1561 h 1561"/>
              <a:gd name="T6" fmla="*/ 2513 w 2513"/>
              <a:gd name="T7" fmla="*/ 0 h 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13" h="1561">
                <a:moveTo>
                  <a:pt x="2513" y="0"/>
                </a:moveTo>
                <a:lnTo>
                  <a:pt x="0" y="0"/>
                </a:lnTo>
                <a:lnTo>
                  <a:pt x="0" y="1561"/>
                </a:lnTo>
                <a:lnTo>
                  <a:pt x="2513" y="0"/>
                </a:ln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78" name="Group 36"/>
          <p:cNvGrpSpPr/>
          <p:nvPr/>
        </p:nvGrpSpPr>
        <p:grpSpPr>
          <a:xfrm>
            <a:off x="3179493" y="2029410"/>
            <a:ext cx="277647" cy="276819"/>
            <a:chOff x="2138511" y="2464802"/>
            <a:chExt cx="354012" cy="352956"/>
          </a:xfrm>
          <a:solidFill>
            <a:schemeClr val="accent4"/>
          </a:solidFill>
        </p:grpSpPr>
        <p:sp>
          <p:nvSpPr>
            <p:cNvPr id="79" name="Oval 37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80" name="Freeform 38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81" name="Group 39"/>
          <p:cNvGrpSpPr/>
          <p:nvPr/>
        </p:nvGrpSpPr>
        <p:grpSpPr>
          <a:xfrm>
            <a:off x="8731448" y="2029410"/>
            <a:ext cx="277647" cy="276819"/>
            <a:chOff x="2138511" y="2464802"/>
            <a:chExt cx="354012" cy="352956"/>
          </a:xfrm>
        </p:grpSpPr>
        <p:sp>
          <p:nvSpPr>
            <p:cNvPr id="82" name="Oval 40"/>
            <p:cNvSpPr>
              <a:spLocks noChangeArrowheads="1"/>
            </p:cNvSpPr>
            <p:nvPr/>
          </p:nvSpPr>
          <p:spPr bwMode="auto">
            <a:xfrm>
              <a:off x="2229829" y="2555417"/>
              <a:ext cx="171376" cy="1717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83" name="Freeform 41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84" name="Group 42"/>
          <p:cNvGrpSpPr/>
          <p:nvPr/>
        </p:nvGrpSpPr>
        <p:grpSpPr>
          <a:xfrm>
            <a:off x="2446322" y="4202951"/>
            <a:ext cx="277647" cy="276819"/>
            <a:chOff x="2138511" y="2464802"/>
            <a:chExt cx="354012" cy="352956"/>
          </a:xfrm>
          <a:solidFill>
            <a:schemeClr val="accent5"/>
          </a:solidFill>
        </p:grpSpPr>
        <p:sp>
          <p:nvSpPr>
            <p:cNvPr id="85" name="Oval 43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86" name="Freeform 44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87" name="Group 45"/>
          <p:cNvGrpSpPr/>
          <p:nvPr/>
        </p:nvGrpSpPr>
        <p:grpSpPr>
          <a:xfrm>
            <a:off x="9467404" y="4202951"/>
            <a:ext cx="277647" cy="276819"/>
            <a:chOff x="2138511" y="2464802"/>
            <a:chExt cx="354012" cy="352956"/>
          </a:xfrm>
          <a:solidFill>
            <a:schemeClr val="accent2"/>
          </a:solidFill>
        </p:grpSpPr>
        <p:sp>
          <p:nvSpPr>
            <p:cNvPr id="88" name="Oval 46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89" name="Freeform 47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90" name="TextBox 48"/>
          <p:cNvSpPr txBox="1"/>
          <p:nvPr/>
        </p:nvSpPr>
        <p:spPr>
          <a:xfrm>
            <a:off x="1541826" y="1956631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spc="300" dirty="0" smtClean="0"/>
              <a:t>输</a:t>
            </a:r>
            <a:r>
              <a:rPr lang="zh-CN" altLang="en-US" sz="1600" b="1" spc="300" dirty="0"/>
              <a:t>入你的标题</a:t>
            </a:r>
            <a:endParaRPr lang="id-ID" sz="1600" b="1" spc="300" dirty="0"/>
          </a:p>
        </p:txBody>
      </p:sp>
      <p:sp>
        <p:nvSpPr>
          <p:cNvPr id="91" name="TextBox 49"/>
          <p:cNvSpPr txBox="1"/>
          <p:nvPr/>
        </p:nvSpPr>
        <p:spPr>
          <a:xfrm>
            <a:off x="999988" y="2297513"/>
            <a:ext cx="218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spc="300" dirty="0"/>
              <a:t>详细内容</a:t>
            </a:r>
            <a:r>
              <a:rPr lang="en-US" altLang="zh-CN" sz="800" spc="300" dirty="0"/>
              <a:t>……</a:t>
            </a:r>
            <a:r>
              <a:rPr lang="zh-CN" altLang="en-US" sz="800" spc="300" dirty="0"/>
              <a:t>点击输入本栏的具体文字，简明扼要的说明分项内容，此为概念图解。</a:t>
            </a:r>
            <a:endParaRPr lang="en-US" sz="800" b="1" spc="300" dirty="0"/>
          </a:p>
        </p:txBody>
      </p:sp>
      <p:sp>
        <p:nvSpPr>
          <p:cNvPr id="92" name="TextBox 50"/>
          <p:cNvSpPr txBox="1"/>
          <p:nvPr/>
        </p:nvSpPr>
        <p:spPr>
          <a:xfrm>
            <a:off x="808799" y="4122021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spc="300" dirty="0"/>
              <a:t>输入你的标题</a:t>
            </a:r>
            <a:endParaRPr lang="id-ID" sz="1600" b="1" spc="300" dirty="0"/>
          </a:p>
        </p:txBody>
      </p:sp>
      <p:sp>
        <p:nvSpPr>
          <p:cNvPr id="93" name="TextBox 51"/>
          <p:cNvSpPr txBox="1"/>
          <p:nvPr/>
        </p:nvSpPr>
        <p:spPr>
          <a:xfrm>
            <a:off x="266961" y="4462903"/>
            <a:ext cx="218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spc="300" dirty="0"/>
              <a:t>详细内容</a:t>
            </a:r>
            <a:r>
              <a:rPr lang="en-US" altLang="zh-CN" sz="800" spc="300" dirty="0"/>
              <a:t>……</a:t>
            </a:r>
            <a:r>
              <a:rPr lang="zh-CN" altLang="en-US" sz="800" spc="300" dirty="0"/>
              <a:t>点击输入本栏的具体文字，简明扼要的说明分项内容，此为概念图解。</a:t>
            </a:r>
            <a:endParaRPr lang="en-US" sz="800" b="1" spc="300" dirty="0"/>
          </a:p>
        </p:txBody>
      </p:sp>
      <p:sp>
        <p:nvSpPr>
          <p:cNvPr id="94" name="TextBox 52"/>
          <p:cNvSpPr txBox="1"/>
          <p:nvPr/>
        </p:nvSpPr>
        <p:spPr>
          <a:xfrm>
            <a:off x="9102016" y="1956631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spc="300" dirty="0"/>
              <a:t>输入你的标题</a:t>
            </a:r>
            <a:endParaRPr lang="id-ID" sz="1600" b="1" spc="300" dirty="0"/>
          </a:p>
        </p:txBody>
      </p:sp>
      <p:sp>
        <p:nvSpPr>
          <p:cNvPr id="95" name="TextBox 53"/>
          <p:cNvSpPr txBox="1"/>
          <p:nvPr/>
        </p:nvSpPr>
        <p:spPr>
          <a:xfrm>
            <a:off x="9025072" y="2297513"/>
            <a:ext cx="218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spc="300" dirty="0"/>
              <a:t>详细内容</a:t>
            </a:r>
            <a:r>
              <a:rPr lang="en-US" altLang="zh-CN" sz="800" spc="300" dirty="0"/>
              <a:t>……</a:t>
            </a:r>
            <a:r>
              <a:rPr lang="zh-CN" altLang="en-US" sz="800" spc="300" dirty="0"/>
              <a:t>点击输入本栏的具体文字，简明扼要的说明分项内容，此为概念图解。</a:t>
            </a:r>
            <a:endParaRPr lang="en-US" sz="800" b="1" spc="300" dirty="0"/>
          </a:p>
        </p:txBody>
      </p:sp>
      <p:sp>
        <p:nvSpPr>
          <p:cNvPr id="96" name="TextBox 54"/>
          <p:cNvSpPr txBox="1"/>
          <p:nvPr/>
        </p:nvSpPr>
        <p:spPr>
          <a:xfrm>
            <a:off x="9784761" y="4122021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b="1" spc="300" dirty="0"/>
              <a:t>输入你的标题</a:t>
            </a:r>
            <a:endParaRPr lang="id-ID" sz="1600" b="1" spc="300" dirty="0"/>
          </a:p>
        </p:txBody>
      </p:sp>
      <p:sp>
        <p:nvSpPr>
          <p:cNvPr id="97" name="TextBox 55"/>
          <p:cNvSpPr txBox="1"/>
          <p:nvPr/>
        </p:nvSpPr>
        <p:spPr>
          <a:xfrm>
            <a:off x="9707817" y="4462903"/>
            <a:ext cx="218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spc="300" dirty="0"/>
              <a:t>详细内容</a:t>
            </a:r>
            <a:r>
              <a:rPr lang="en-US" altLang="zh-CN" sz="800" spc="300" dirty="0"/>
              <a:t>……</a:t>
            </a:r>
            <a:r>
              <a:rPr lang="zh-CN" altLang="en-US" sz="800" spc="300" dirty="0"/>
              <a:t>点击输入本栏的具体文字，简明扼要的说明分项内容，此为概念图解。</a:t>
            </a:r>
            <a:endParaRPr lang="en-US" sz="800" b="1" spc="300" dirty="0"/>
          </a:p>
        </p:txBody>
      </p:sp>
      <p:sp>
        <p:nvSpPr>
          <p:cNvPr id="98" name="Freeform 55"/>
          <p:cNvSpPr/>
          <p:nvPr/>
        </p:nvSpPr>
        <p:spPr bwMode="auto">
          <a:xfrm>
            <a:off x="3836214" y="2294716"/>
            <a:ext cx="354812" cy="439711"/>
          </a:xfrm>
          <a:custGeom>
            <a:avLst/>
            <a:gdLst>
              <a:gd name="T0" fmla="*/ 2 w 491"/>
              <a:gd name="T1" fmla="*/ 370 h 608"/>
              <a:gd name="T2" fmla="*/ 49 w 491"/>
              <a:gd name="T3" fmla="*/ 332 h 608"/>
              <a:gd name="T4" fmla="*/ 112 w 491"/>
              <a:gd name="T5" fmla="*/ 338 h 608"/>
              <a:gd name="T6" fmla="*/ 112 w 491"/>
              <a:gd name="T7" fmla="*/ 337 h 608"/>
              <a:gd name="T8" fmla="*/ 62 w 491"/>
              <a:gd name="T9" fmla="*/ 331 h 608"/>
              <a:gd name="T10" fmla="*/ 29 w 491"/>
              <a:gd name="T11" fmla="*/ 285 h 608"/>
              <a:gd name="T12" fmla="*/ 71 w 491"/>
              <a:gd name="T13" fmla="*/ 247 h 608"/>
              <a:gd name="T14" fmla="*/ 238 w 491"/>
              <a:gd name="T15" fmla="*/ 264 h 608"/>
              <a:gd name="T16" fmla="*/ 262 w 491"/>
              <a:gd name="T17" fmla="*/ 264 h 608"/>
              <a:gd name="T18" fmla="*/ 254 w 491"/>
              <a:gd name="T19" fmla="*/ 124 h 608"/>
              <a:gd name="T20" fmla="*/ 350 w 491"/>
              <a:gd name="T21" fmla="*/ 47 h 608"/>
              <a:gd name="T22" fmla="*/ 355 w 491"/>
              <a:gd name="T23" fmla="*/ 168 h 608"/>
              <a:gd name="T24" fmla="*/ 440 w 491"/>
              <a:gd name="T25" fmla="*/ 342 h 608"/>
              <a:gd name="T26" fmla="*/ 491 w 491"/>
              <a:gd name="T27" fmla="*/ 368 h 608"/>
              <a:gd name="T28" fmla="*/ 491 w 491"/>
              <a:gd name="T29" fmla="*/ 579 h 608"/>
              <a:gd name="T30" fmla="*/ 292 w 491"/>
              <a:gd name="T31" fmla="*/ 608 h 608"/>
              <a:gd name="T32" fmla="*/ 166 w 491"/>
              <a:gd name="T33" fmla="*/ 595 h 608"/>
              <a:gd name="T34" fmla="*/ 62 w 491"/>
              <a:gd name="T35" fmla="*/ 584 h 608"/>
              <a:gd name="T36" fmla="*/ 33 w 491"/>
              <a:gd name="T37" fmla="*/ 539 h 608"/>
              <a:gd name="T38" fmla="*/ 59 w 491"/>
              <a:gd name="T39" fmla="*/ 502 h 608"/>
              <a:gd name="T40" fmla="*/ 45 w 491"/>
              <a:gd name="T41" fmla="*/ 500 h 608"/>
              <a:gd name="T42" fmla="*/ 12 w 491"/>
              <a:gd name="T43" fmla="*/ 454 h 608"/>
              <a:gd name="T44" fmla="*/ 45 w 491"/>
              <a:gd name="T45" fmla="*/ 417 h 608"/>
              <a:gd name="T46" fmla="*/ 40 w 491"/>
              <a:gd name="T47" fmla="*/ 416 h 608"/>
              <a:gd name="T48" fmla="*/ 2 w 491"/>
              <a:gd name="T49" fmla="*/ 37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91" h="608">
                <a:moveTo>
                  <a:pt x="2" y="370"/>
                </a:moveTo>
                <a:cubicBezTo>
                  <a:pt x="5" y="347"/>
                  <a:pt x="25" y="330"/>
                  <a:pt x="49" y="332"/>
                </a:cubicBezTo>
                <a:cubicBezTo>
                  <a:pt x="112" y="338"/>
                  <a:pt x="112" y="338"/>
                  <a:pt x="112" y="338"/>
                </a:cubicBezTo>
                <a:cubicBezTo>
                  <a:pt x="112" y="337"/>
                  <a:pt x="112" y="337"/>
                  <a:pt x="112" y="337"/>
                </a:cubicBezTo>
                <a:cubicBezTo>
                  <a:pt x="62" y="331"/>
                  <a:pt x="62" y="331"/>
                  <a:pt x="62" y="331"/>
                </a:cubicBezTo>
                <a:cubicBezTo>
                  <a:pt x="42" y="329"/>
                  <a:pt x="27" y="309"/>
                  <a:pt x="29" y="285"/>
                </a:cubicBezTo>
                <a:cubicBezTo>
                  <a:pt x="32" y="262"/>
                  <a:pt x="50" y="245"/>
                  <a:pt x="71" y="247"/>
                </a:cubicBezTo>
                <a:cubicBezTo>
                  <a:pt x="238" y="264"/>
                  <a:pt x="238" y="264"/>
                  <a:pt x="238" y="264"/>
                </a:cubicBezTo>
                <a:cubicBezTo>
                  <a:pt x="262" y="264"/>
                  <a:pt x="262" y="264"/>
                  <a:pt x="262" y="264"/>
                </a:cubicBezTo>
                <a:cubicBezTo>
                  <a:pt x="262" y="264"/>
                  <a:pt x="228" y="249"/>
                  <a:pt x="254" y="124"/>
                </a:cubicBezTo>
                <a:cubicBezTo>
                  <a:pt x="280" y="0"/>
                  <a:pt x="350" y="47"/>
                  <a:pt x="350" y="47"/>
                </a:cubicBezTo>
                <a:cubicBezTo>
                  <a:pt x="350" y="47"/>
                  <a:pt x="351" y="153"/>
                  <a:pt x="355" y="168"/>
                </a:cubicBezTo>
                <a:cubicBezTo>
                  <a:pt x="359" y="183"/>
                  <a:pt x="440" y="342"/>
                  <a:pt x="440" y="342"/>
                </a:cubicBezTo>
                <a:cubicBezTo>
                  <a:pt x="440" y="351"/>
                  <a:pt x="491" y="359"/>
                  <a:pt x="491" y="368"/>
                </a:cubicBezTo>
                <a:cubicBezTo>
                  <a:pt x="490" y="441"/>
                  <a:pt x="491" y="503"/>
                  <a:pt x="491" y="579"/>
                </a:cubicBezTo>
                <a:cubicBezTo>
                  <a:pt x="437" y="565"/>
                  <a:pt x="408" y="608"/>
                  <a:pt x="292" y="608"/>
                </a:cubicBezTo>
                <a:cubicBezTo>
                  <a:pt x="254" y="608"/>
                  <a:pt x="206" y="601"/>
                  <a:pt x="166" y="595"/>
                </a:cubicBezTo>
                <a:cubicBezTo>
                  <a:pt x="62" y="584"/>
                  <a:pt x="62" y="584"/>
                  <a:pt x="62" y="584"/>
                </a:cubicBezTo>
                <a:cubicBezTo>
                  <a:pt x="44" y="582"/>
                  <a:pt x="31" y="562"/>
                  <a:pt x="33" y="539"/>
                </a:cubicBezTo>
                <a:cubicBezTo>
                  <a:pt x="35" y="521"/>
                  <a:pt x="46" y="506"/>
                  <a:pt x="59" y="502"/>
                </a:cubicBezTo>
                <a:cubicBezTo>
                  <a:pt x="45" y="500"/>
                  <a:pt x="45" y="500"/>
                  <a:pt x="45" y="500"/>
                </a:cubicBezTo>
                <a:cubicBezTo>
                  <a:pt x="25" y="498"/>
                  <a:pt x="10" y="478"/>
                  <a:pt x="12" y="454"/>
                </a:cubicBezTo>
                <a:cubicBezTo>
                  <a:pt x="14" y="434"/>
                  <a:pt x="28" y="420"/>
                  <a:pt x="45" y="417"/>
                </a:cubicBezTo>
                <a:cubicBezTo>
                  <a:pt x="40" y="416"/>
                  <a:pt x="40" y="416"/>
                  <a:pt x="40" y="416"/>
                </a:cubicBezTo>
                <a:cubicBezTo>
                  <a:pt x="17" y="414"/>
                  <a:pt x="0" y="393"/>
                  <a:pt x="2" y="3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99" name="Group 57"/>
          <p:cNvGrpSpPr/>
          <p:nvPr/>
        </p:nvGrpSpPr>
        <p:grpSpPr>
          <a:xfrm>
            <a:off x="3069963" y="4462903"/>
            <a:ext cx="339725" cy="319217"/>
            <a:chOff x="3175" y="-1587"/>
            <a:chExt cx="1209675" cy="1136651"/>
          </a:xfrm>
          <a:solidFill>
            <a:schemeClr val="bg1"/>
          </a:solidFill>
        </p:grpSpPr>
        <p:sp>
          <p:nvSpPr>
            <p:cNvPr id="100" name="Freeform 59"/>
            <p:cNvSpPr/>
            <p:nvPr/>
          </p:nvSpPr>
          <p:spPr bwMode="auto">
            <a:xfrm>
              <a:off x="3175" y="-1587"/>
              <a:ext cx="1209675" cy="454025"/>
            </a:xfrm>
            <a:custGeom>
              <a:avLst/>
              <a:gdLst>
                <a:gd name="T0" fmla="*/ 297 w 320"/>
                <a:gd name="T1" fmla="*/ 41 h 120"/>
                <a:gd name="T2" fmla="*/ 160 w 320"/>
                <a:gd name="T3" fmla="*/ 0 h 120"/>
                <a:gd name="T4" fmla="*/ 23 w 320"/>
                <a:gd name="T5" fmla="*/ 41 h 120"/>
                <a:gd name="T6" fmla="*/ 0 w 320"/>
                <a:gd name="T7" fmla="*/ 79 h 120"/>
                <a:gd name="T8" fmla="*/ 0 w 320"/>
                <a:gd name="T9" fmla="*/ 100 h 120"/>
                <a:gd name="T10" fmla="*/ 20 w 320"/>
                <a:gd name="T11" fmla="*/ 120 h 120"/>
                <a:gd name="T12" fmla="*/ 60 w 320"/>
                <a:gd name="T13" fmla="*/ 120 h 120"/>
                <a:gd name="T14" fmla="*/ 80 w 320"/>
                <a:gd name="T15" fmla="*/ 100 h 120"/>
                <a:gd name="T16" fmla="*/ 91 w 320"/>
                <a:gd name="T17" fmla="*/ 67 h 120"/>
                <a:gd name="T18" fmla="*/ 160 w 320"/>
                <a:gd name="T19" fmla="*/ 41 h 120"/>
                <a:gd name="T20" fmla="*/ 229 w 320"/>
                <a:gd name="T21" fmla="*/ 67 h 120"/>
                <a:gd name="T22" fmla="*/ 241 w 320"/>
                <a:gd name="T23" fmla="*/ 100 h 120"/>
                <a:gd name="T24" fmla="*/ 261 w 320"/>
                <a:gd name="T25" fmla="*/ 120 h 120"/>
                <a:gd name="T26" fmla="*/ 301 w 320"/>
                <a:gd name="T27" fmla="*/ 120 h 120"/>
                <a:gd name="T28" fmla="*/ 320 w 320"/>
                <a:gd name="T29" fmla="*/ 100 h 120"/>
                <a:gd name="T30" fmla="*/ 320 w 320"/>
                <a:gd name="T31" fmla="*/ 79 h 120"/>
                <a:gd name="T32" fmla="*/ 297 w 320"/>
                <a:gd name="T33" fmla="*/ 4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0" h="120">
                  <a:moveTo>
                    <a:pt x="297" y="41"/>
                  </a:moveTo>
                  <a:cubicBezTo>
                    <a:pt x="273" y="20"/>
                    <a:pt x="240" y="0"/>
                    <a:pt x="160" y="0"/>
                  </a:cubicBezTo>
                  <a:cubicBezTo>
                    <a:pt x="80" y="0"/>
                    <a:pt x="48" y="20"/>
                    <a:pt x="23" y="41"/>
                  </a:cubicBezTo>
                  <a:cubicBezTo>
                    <a:pt x="9" y="53"/>
                    <a:pt x="0" y="61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11"/>
                    <a:pt x="9" y="120"/>
                    <a:pt x="20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71" y="120"/>
                    <a:pt x="80" y="111"/>
                    <a:pt x="80" y="100"/>
                  </a:cubicBezTo>
                  <a:cubicBezTo>
                    <a:pt x="80" y="89"/>
                    <a:pt x="82" y="80"/>
                    <a:pt x="91" y="67"/>
                  </a:cubicBezTo>
                  <a:cubicBezTo>
                    <a:pt x="101" y="55"/>
                    <a:pt x="120" y="40"/>
                    <a:pt x="160" y="41"/>
                  </a:cubicBezTo>
                  <a:cubicBezTo>
                    <a:pt x="200" y="40"/>
                    <a:pt x="220" y="55"/>
                    <a:pt x="229" y="67"/>
                  </a:cubicBezTo>
                  <a:cubicBezTo>
                    <a:pt x="239" y="80"/>
                    <a:pt x="241" y="89"/>
                    <a:pt x="241" y="100"/>
                  </a:cubicBezTo>
                  <a:cubicBezTo>
                    <a:pt x="241" y="111"/>
                    <a:pt x="250" y="120"/>
                    <a:pt x="261" y="120"/>
                  </a:cubicBezTo>
                  <a:cubicBezTo>
                    <a:pt x="301" y="120"/>
                    <a:pt x="301" y="120"/>
                    <a:pt x="301" y="120"/>
                  </a:cubicBezTo>
                  <a:cubicBezTo>
                    <a:pt x="312" y="120"/>
                    <a:pt x="320" y="111"/>
                    <a:pt x="320" y="100"/>
                  </a:cubicBezTo>
                  <a:cubicBezTo>
                    <a:pt x="320" y="79"/>
                    <a:pt x="320" y="79"/>
                    <a:pt x="320" y="79"/>
                  </a:cubicBezTo>
                  <a:cubicBezTo>
                    <a:pt x="320" y="61"/>
                    <a:pt x="311" y="53"/>
                    <a:pt x="297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1" name="Oval 60"/>
            <p:cNvSpPr>
              <a:spLocks noChangeArrowheads="1"/>
            </p:cNvSpPr>
            <p:nvPr/>
          </p:nvSpPr>
          <p:spPr bwMode="auto">
            <a:xfrm>
              <a:off x="457200" y="679451"/>
              <a:ext cx="301625" cy="30321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2" name="Freeform 61"/>
            <p:cNvSpPr>
              <a:spLocks noEditPoints="1"/>
            </p:cNvSpPr>
            <p:nvPr/>
          </p:nvSpPr>
          <p:spPr bwMode="auto">
            <a:xfrm>
              <a:off x="77788" y="301626"/>
              <a:ext cx="1060450" cy="833438"/>
            </a:xfrm>
            <a:custGeom>
              <a:avLst/>
              <a:gdLst>
                <a:gd name="T0" fmla="*/ 210 w 280"/>
                <a:gd name="T1" fmla="*/ 40 h 220"/>
                <a:gd name="T2" fmla="*/ 200 w 280"/>
                <a:gd name="T3" fmla="*/ 40 h 220"/>
                <a:gd name="T4" fmla="*/ 200 w 280"/>
                <a:gd name="T5" fmla="*/ 15 h 220"/>
                <a:gd name="T6" fmla="*/ 180 w 280"/>
                <a:gd name="T7" fmla="*/ 0 h 220"/>
                <a:gd name="T8" fmla="*/ 160 w 280"/>
                <a:gd name="T9" fmla="*/ 15 h 220"/>
                <a:gd name="T10" fmla="*/ 160 w 280"/>
                <a:gd name="T11" fmla="*/ 40 h 220"/>
                <a:gd name="T12" fmla="*/ 120 w 280"/>
                <a:gd name="T13" fmla="*/ 40 h 220"/>
                <a:gd name="T14" fmla="*/ 120 w 280"/>
                <a:gd name="T15" fmla="*/ 15 h 220"/>
                <a:gd name="T16" fmla="*/ 100 w 280"/>
                <a:gd name="T17" fmla="*/ 0 h 220"/>
                <a:gd name="T18" fmla="*/ 80 w 280"/>
                <a:gd name="T19" fmla="*/ 15 h 220"/>
                <a:gd name="T20" fmla="*/ 80 w 280"/>
                <a:gd name="T21" fmla="*/ 40 h 220"/>
                <a:gd name="T22" fmla="*/ 71 w 280"/>
                <a:gd name="T23" fmla="*/ 40 h 220"/>
                <a:gd name="T24" fmla="*/ 54 w 280"/>
                <a:gd name="T25" fmla="*/ 49 h 220"/>
                <a:gd name="T26" fmla="*/ 0 w 280"/>
                <a:gd name="T27" fmla="*/ 160 h 220"/>
                <a:gd name="T28" fmla="*/ 0 w 280"/>
                <a:gd name="T29" fmla="*/ 200 h 220"/>
                <a:gd name="T30" fmla="*/ 20 w 280"/>
                <a:gd name="T31" fmla="*/ 220 h 220"/>
                <a:gd name="T32" fmla="*/ 260 w 280"/>
                <a:gd name="T33" fmla="*/ 220 h 220"/>
                <a:gd name="T34" fmla="*/ 280 w 280"/>
                <a:gd name="T35" fmla="*/ 200 h 220"/>
                <a:gd name="T36" fmla="*/ 280 w 280"/>
                <a:gd name="T37" fmla="*/ 162 h 220"/>
                <a:gd name="T38" fmla="*/ 226 w 280"/>
                <a:gd name="T39" fmla="*/ 48 h 220"/>
                <a:gd name="T40" fmla="*/ 210 w 280"/>
                <a:gd name="T41" fmla="*/ 40 h 220"/>
                <a:gd name="T42" fmla="*/ 140 w 280"/>
                <a:gd name="T43" fmla="*/ 200 h 220"/>
                <a:gd name="T44" fmla="*/ 80 w 280"/>
                <a:gd name="T45" fmla="*/ 140 h 220"/>
                <a:gd name="T46" fmla="*/ 140 w 280"/>
                <a:gd name="T47" fmla="*/ 80 h 220"/>
                <a:gd name="T48" fmla="*/ 200 w 280"/>
                <a:gd name="T49" fmla="*/ 140 h 220"/>
                <a:gd name="T50" fmla="*/ 140 w 280"/>
                <a:gd name="T51" fmla="*/ 2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0" h="220">
                  <a:moveTo>
                    <a:pt x="210" y="40"/>
                  </a:moveTo>
                  <a:cubicBezTo>
                    <a:pt x="200" y="40"/>
                    <a:pt x="200" y="40"/>
                    <a:pt x="200" y="40"/>
                  </a:cubicBezTo>
                  <a:cubicBezTo>
                    <a:pt x="200" y="15"/>
                    <a:pt x="200" y="15"/>
                    <a:pt x="200" y="15"/>
                  </a:cubicBezTo>
                  <a:cubicBezTo>
                    <a:pt x="200" y="7"/>
                    <a:pt x="191" y="0"/>
                    <a:pt x="180" y="0"/>
                  </a:cubicBezTo>
                  <a:cubicBezTo>
                    <a:pt x="169" y="0"/>
                    <a:pt x="160" y="7"/>
                    <a:pt x="160" y="15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11" y="0"/>
                    <a:pt x="100" y="0"/>
                  </a:cubicBezTo>
                  <a:cubicBezTo>
                    <a:pt x="89" y="0"/>
                    <a:pt x="80" y="7"/>
                    <a:pt x="80" y="15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64" y="40"/>
                    <a:pt x="58" y="43"/>
                    <a:pt x="54" y="49"/>
                  </a:cubicBezTo>
                  <a:cubicBezTo>
                    <a:pt x="39" y="72"/>
                    <a:pt x="0" y="133"/>
                    <a:pt x="0" y="16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0" y="211"/>
                    <a:pt x="9" y="220"/>
                    <a:pt x="20" y="220"/>
                  </a:cubicBezTo>
                  <a:cubicBezTo>
                    <a:pt x="260" y="220"/>
                    <a:pt x="260" y="220"/>
                    <a:pt x="260" y="220"/>
                  </a:cubicBezTo>
                  <a:cubicBezTo>
                    <a:pt x="271" y="220"/>
                    <a:pt x="280" y="211"/>
                    <a:pt x="280" y="200"/>
                  </a:cubicBezTo>
                  <a:cubicBezTo>
                    <a:pt x="280" y="183"/>
                    <a:pt x="280" y="162"/>
                    <a:pt x="280" y="162"/>
                  </a:cubicBezTo>
                  <a:cubicBezTo>
                    <a:pt x="280" y="127"/>
                    <a:pt x="241" y="70"/>
                    <a:pt x="226" y="48"/>
                  </a:cubicBezTo>
                  <a:cubicBezTo>
                    <a:pt x="222" y="43"/>
                    <a:pt x="216" y="40"/>
                    <a:pt x="210" y="40"/>
                  </a:cubicBezTo>
                  <a:close/>
                  <a:moveTo>
                    <a:pt x="140" y="200"/>
                  </a:moveTo>
                  <a:cubicBezTo>
                    <a:pt x="107" y="200"/>
                    <a:pt x="80" y="173"/>
                    <a:pt x="80" y="140"/>
                  </a:cubicBezTo>
                  <a:cubicBezTo>
                    <a:pt x="80" y="107"/>
                    <a:pt x="107" y="80"/>
                    <a:pt x="140" y="80"/>
                  </a:cubicBezTo>
                  <a:cubicBezTo>
                    <a:pt x="173" y="80"/>
                    <a:pt x="200" y="107"/>
                    <a:pt x="200" y="140"/>
                  </a:cubicBezTo>
                  <a:cubicBezTo>
                    <a:pt x="200" y="173"/>
                    <a:pt x="173" y="200"/>
                    <a:pt x="140" y="2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103" name="Group 61"/>
          <p:cNvGrpSpPr/>
          <p:nvPr/>
        </p:nvGrpSpPr>
        <p:grpSpPr>
          <a:xfrm>
            <a:off x="8763679" y="4505833"/>
            <a:ext cx="370858" cy="255576"/>
            <a:chOff x="3175" y="4763"/>
            <a:chExt cx="3130550" cy="2157412"/>
          </a:xfrm>
          <a:solidFill>
            <a:schemeClr val="bg1"/>
          </a:solidFill>
        </p:grpSpPr>
        <p:sp>
          <p:nvSpPr>
            <p:cNvPr id="104" name="Freeform 65"/>
            <p:cNvSpPr/>
            <p:nvPr/>
          </p:nvSpPr>
          <p:spPr bwMode="auto">
            <a:xfrm>
              <a:off x="387350" y="396875"/>
              <a:ext cx="917575" cy="833437"/>
            </a:xfrm>
            <a:custGeom>
              <a:avLst/>
              <a:gdLst>
                <a:gd name="T0" fmla="*/ 242 w 244"/>
                <a:gd name="T1" fmla="*/ 221 h 221"/>
                <a:gd name="T2" fmla="*/ 237 w 244"/>
                <a:gd name="T3" fmla="*/ 188 h 221"/>
                <a:gd name="T4" fmla="*/ 182 w 244"/>
                <a:gd name="T5" fmla="*/ 159 h 221"/>
                <a:gd name="T6" fmla="*/ 152 w 244"/>
                <a:gd name="T7" fmla="*/ 146 h 221"/>
                <a:gd name="T8" fmla="*/ 152 w 244"/>
                <a:gd name="T9" fmla="*/ 123 h 221"/>
                <a:gd name="T10" fmla="*/ 164 w 244"/>
                <a:gd name="T11" fmla="*/ 94 h 221"/>
                <a:gd name="T12" fmla="*/ 176 w 244"/>
                <a:gd name="T13" fmla="*/ 81 h 221"/>
                <a:gd name="T14" fmla="*/ 168 w 244"/>
                <a:gd name="T15" fmla="*/ 63 h 221"/>
                <a:gd name="T16" fmla="*/ 170 w 244"/>
                <a:gd name="T17" fmla="*/ 38 h 221"/>
                <a:gd name="T18" fmla="*/ 122 w 244"/>
                <a:gd name="T19" fmla="*/ 0 h 221"/>
                <a:gd name="T20" fmla="*/ 74 w 244"/>
                <a:gd name="T21" fmla="*/ 38 h 221"/>
                <a:gd name="T22" fmla="*/ 76 w 244"/>
                <a:gd name="T23" fmla="*/ 63 h 221"/>
                <a:gd name="T24" fmla="*/ 68 w 244"/>
                <a:gd name="T25" fmla="*/ 81 h 221"/>
                <a:gd name="T26" fmla="*/ 80 w 244"/>
                <a:gd name="T27" fmla="*/ 94 h 221"/>
                <a:gd name="T28" fmla="*/ 92 w 244"/>
                <a:gd name="T29" fmla="*/ 123 h 221"/>
                <a:gd name="T30" fmla="*/ 92 w 244"/>
                <a:gd name="T31" fmla="*/ 146 h 221"/>
                <a:gd name="T32" fmla="*/ 62 w 244"/>
                <a:gd name="T33" fmla="*/ 159 h 221"/>
                <a:gd name="T34" fmla="*/ 7 w 244"/>
                <a:gd name="T35" fmla="*/ 188 h 221"/>
                <a:gd name="T36" fmla="*/ 2 w 244"/>
                <a:gd name="T37" fmla="*/ 221 h 221"/>
                <a:gd name="T38" fmla="*/ 242 w 244"/>
                <a:gd name="T3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4" h="221">
                  <a:moveTo>
                    <a:pt x="242" y="221"/>
                  </a:moveTo>
                  <a:cubicBezTo>
                    <a:pt x="242" y="221"/>
                    <a:pt x="244" y="198"/>
                    <a:pt x="237" y="188"/>
                  </a:cubicBezTo>
                  <a:cubicBezTo>
                    <a:pt x="230" y="176"/>
                    <a:pt x="206" y="169"/>
                    <a:pt x="182" y="159"/>
                  </a:cubicBezTo>
                  <a:cubicBezTo>
                    <a:pt x="158" y="149"/>
                    <a:pt x="152" y="146"/>
                    <a:pt x="152" y="146"/>
                  </a:cubicBezTo>
                  <a:cubicBezTo>
                    <a:pt x="152" y="123"/>
                    <a:pt x="152" y="123"/>
                    <a:pt x="152" y="123"/>
                  </a:cubicBezTo>
                  <a:cubicBezTo>
                    <a:pt x="152" y="123"/>
                    <a:pt x="161" y="116"/>
                    <a:pt x="164" y="94"/>
                  </a:cubicBezTo>
                  <a:cubicBezTo>
                    <a:pt x="169" y="96"/>
                    <a:pt x="175" y="86"/>
                    <a:pt x="176" y="81"/>
                  </a:cubicBezTo>
                  <a:cubicBezTo>
                    <a:pt x="176" y="76"/>
                    <a:pt x="175" y="62"/>
                    <a:pt x="168" y="63"/>
                  </a:cubicBezTo>
                  <a:cubicBezTo>
                    <a:pt x="169" y="52"/>
                    <a:pt x="170" y="43"/>
                    <a:pt x="170" y="38"/>
                  </a:cubicBezTo>
                  <a:cubicBezTo>
                    <a:pt x="168" y="19"/>
                    <a:pt x="150" y="0"/>
                    <a:pt x="122" y="0"/>
                  </a:cubicBezTo>
                  <a:cubicBezTo>
                    <a:pt x="94" y="0"/>
                    <a:pt x="76" y="19"/>
                    <a:pt x="74" y="38"/>
                  </a:cubicBezTo>
                  <a:cubicBezTo>
                    <a:pt x="74" y="43"/>
                    <a:pt x="75" y="52"/>
                    <a:pt x="76" y="63"/>
                  </a:cubicBezTo>
                  <a:cubicBezTo>
                    <a:pt x="69" y="62"/>
                    <a:pt x="68" y="76"/>
                    <a:pt x="68" y="81"/>
                  </a:cubicBezTo>
                  <a:cubicBezTo>
                    <a:pt x="69" y="86"/>
                    <a:pt x="75" y="96"/>
                    <a:pt x="80" y="94"/>
                  </a:cubicBezTo>
                  <a:cubicBezTo>
                    <a:pt x="83" y="116"/>
                    <a:pt x="92" y="123"/>
                    <a:pt x="92" y="123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2" y="146"/>
                    <a:pt x="86" y="149"/>
                    <a:pt x="62" y="159"/>
                  </a:cubicBezTo>
                  <a:cubicBezTo>
                    <a:pt x="38" y="169"/>
                    <a:pt x="14" y="176"/>
                    <a:pt x="7" y="188"/>
                  </a:cubicBezTo>
                  <a:cubicBezTo>
                    <a:pt x="0" y="198"/>
                    <a:pt x="2" y="221"/>
                    <a:pt x="2" y="221"/>
                  </a:cubicBezTo>
                  <a:lnTo>
                    <a:pt x="242" y="2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5" name="Rectangle 66"/>
            <p:cNvSpPr>
              <a:spLocks noChangeArrowheads="1"/>
            </p:cNvSpPr>
            <p:nvPr/>
          </p:nvSpPr>
          <p:spPr bwMode="auto">
            <a:xfrm>
              <a:off x="1568450" y="396875"/>
              <a:ext cx="782638" cy="1968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6" name="Rectangle 67"/>
            <p:cNvSpPr>
              <a:spLocks noChangeArrowheads="1"/>
            </p:cNvSpPr>
            <p:nvPr/>
          </p:nvSpPr>
          <p:spPr bwMode="auto">
            <a:xfrm>
              <a:off x="1568450" y="788988"/>
              <a:ext cx="1174750" cy="1968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7" name="Rectangle 68"/>
            <p:cNvSpPr>
              <a:spLocks noChangeArrowheads="1"/>
            </p:cNvSpPr>
            <p:nvPr/>
          </p:nvSpPr>
          <p:spPr bwMode="auto">
            <a:xfrm>
              <a:off x="1568450" y="1181100"/>
              <a:ext cx="979488" cy="1968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08" name="Freeform 69"/>
            <p:cNvSpPr>
              <a:spLocks noEditPoints="1"/>
            </p:cNvSpPr>
            <p:nvPr/>
          </p:nvSpPr>
          <p:spPr bwMode="auto">
            <a:xfrm>
              <a:off x="3175" y="4763"/>
              <a:ext cx="3130550" cy="2157412"/>
            </a:xfrm>
            <a:custGeom>
              <a:avLst/>
              <a:gdLst>
                <a:gd name="T0" fmla="*/ 0 w 832"/>
                <a:gd name="T1" fmla="*/ 0 h 572"/>
                <a:gd name="T2" fmla="*/ 0 w 832"/>
                <a:gd name="T3" fmla="*/ 572 h 572"/>
                <a:gd name="T4" fmla="*/ 832 w 832"/>
                <a:gd name="T5" fmla="*/ 572 h 572"/>
                <a:gd name="T6" fmla="*/ 832 w 832"/>
                <a:gd name="T7" fmla="*/ 0 h 572"/>
                <a:gd name="T8" fmla="*/ 0 w 832"/>
                <a:gd name="T9" fmla="*/ 0 h 572"/>
                <a:gd name="T10" fmla="*/ 780 w 832"/>
                <a:gd name="T11" fmla="*/ 520 h 572"/>
                <a:gd name="T12" fmla="*/ 671 w 832"/>
                <a:gd name="T13" fmla="*/ 520 h 572"/>
                <a:gd name="T14" fmla="*/ 676 w 832"/>
                <a:gd name="T15" fmla="*/ 494 h 572"/>
                <a:gd name="T16" fmla="*/ 598 w 832"/>
                <a:gd name="T17" fmla="*/ 416 h 572"/>
                <a:gd name="T18" fmla="*/ 520 w 832"/>
                <a:gd name="T19" fmla="*/ 494 h 572"/>
                <a:gd name="T20" fmla="*/ 525 w 832"/>
                <a:gd name="T21" fmla="*/ 520 h 572"/>
                <a:gd name="T22" fmla="*/ 307 w 832"/>
                <a:gd name="T23" fmla="*/ 520 h 572"/>
                <a:gd name="T24" fmla="*/ 312 w 832"/>
                <a:gd name="T25" fmla="*/ 494 h 572"/>
                <a:gd name="T26" fmla="*/ 234 w 832"/>
                <a:gd name="T27" fmla="*/ 416 h 572"/>
                <a:gd name="T28" fmla="*/ 156 w 832"/>
                <a:gd name="T29" fmla="*/ 494 h 572"/>
                <a:gd name="T30" fmla="*/ 161 w 832"/>
                <a:gd name="T31" fmla="*/ 520 h 572"/>
                <a:gd name="T32" fmla="*/ 52 w 832"/>
                <a:gd name="T33" fmla="*/ 520 h 572"/>
                <a:gd name="T34" fmla="*/ 52 w 832"/>
                <a:gd name="T35" fmla="*/ 52 h 572"/>
                <a:gd name="T36" fmla="*/ 780 w 832"/>
                <a:gd name="T37" fmla="*/ 52 h 572"/>
                <a:gd name="T38" fmla="*/ 780 w 832"/>
                <a:gd name="T39" fmla="*/ 52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2" h="572">
                  <a:moveTo>
                    <a:pt x="0" y="0"/>
                  </a:moveTo>
                  <a:cubicBezTo>
                    <a:pt x="0" y="572"/>
                    <a:pt x="0" y="572"/>
                    <a:pt x="0" y="572"/>
                  </a:cubicBezTo>
                  <a:cubicBezTo>
                    <a:pt x="832" y="572"/>
                    <a:pt x="832" y="572"/>
                    <a:pt x="832" y="572"/>
                  </a:cubicBezTo>
                  <a:cubicBezTo>
                    <a:pt x="832" y="0"/>
                    <a:pt x="832" y="0"/>
                    <a:pt x="832" y="0"/>
                  </a:cubicBezTo>
                  <a:lnTo>
                    <a:pt x="0" y="0"/>
                  </a:lnTo>
                  <a:close/>
                  <a:moveTo>
                    <a:pt x="780" y="520"/>
                  </a:moveTo>
                  <a:cubicBezTo>
                    <a:pt x="671" y="520"/>
                    <a:pt x="671" y="520"/>
                    <a:pt x="671" y="520"/>
                  </a:cubicBezTo>
                  <a:cubicBezTo>
                    <a:pt x="674" y="512"/>
                    <a:pt x="676" y="503"/>
                    <a:pt x="676" y="494"/>
                  </a:cubicBezTo>
                  <a:cubicBezTo>
                    <a:pt x="676" y="451"/>
                    <a:pt x="641" y="416"/>
                    <a:pt x="598" y="416"/>
                  </a:cubicBezTo>
                  <a:cubicBezTo>
                    <a:pt x="555" y="416"/>
                    <a:pt x="520" y="451"/>
                    <a:pt x="520" y="494"/>
                  </a:cubicBezTo>
                  <a:cubicBezTo>
                    <a:pt x="520" y="503"/>
                    <a:pt x="522" y="512"/>
                    <a:pt x="525" y="520"/>
                  </a:cubicBezTo>
                  <a:cubicBezTo>
                    <a:pt x="307" y="520"/>
                    <a:pt x="307" y="520"/>
                    <a:pt x="307" y="520"/>
                  </a:cubicBezTo>
                  <a:cubicBezTo>
                    <a:pt x="310" y="512"/>
                    <a:pt x="312" y="503"/>
                    <a:pt x="312" y="494"/>
                  </a:cubicBezTo>
                  <a:cubicBezTo>
                    <a:pt x="312" y="451"/>
                    <a:pt x="277" y="416"/>
                    <a:pt x="234" y="416"/>
                  </a:cubicBezTo>
                  <a:cubicBezTo>
                    <a:pt x="191" y="416"/>
                    <a:pt x="156" y="451"/>
                    <a:pt x="156" y="494"/>
                  </a:cubicBezTo>
                  <a:cubicBezTo>
                    <a:pt x="156" y="503"/>
                    <a:pt x="158" y="512"/>
                    <a:pt x="161" y="520"/>
                  </a:cubicBezTo>
                  <a:cubicBezTo>
                    <a:pt x="52" y="520"/>
                    <a:pt x="52" y="520"/>
                    <a:pt x="52" y="520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780" y="52"/>
                    <a:pt x="780" y="52"/>
                    <a:pt x="780" y="52"/>
                  </a:cubicBezTo>
                  <a:lnTo>
                    <a:pt x="780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109" name="Freeform 73"/>
          <p:cNvSpPr/>
          <p:nvPr/>
        </p:nvSpPr>
        <p:spPr bwMode="auto">
          <a:xfrm>
            <a:off x="7996115" y="2369611"/>
            <a:ext cx="309377" cy="308223"/>
          </a:xfrm>
          <a:custGeom>
            <a:avLst/>
            <a:gdLst>
              <a:gd name="T0" fmla="*/ 366 w 451"/>
              <a:gd name="T1" fmla="*/ 355 h 449"/>
              <a:gd name="T2" fmla="*/ 320 w 451"/>
              <a:gd name="T3" fmla="*/ 391 h 449"/>
              <a:gd name="T4" fmla="*/ 173 w 451"/>
              <a:gd name="T5" fmla="*/ 391 h 449"/>
              <a:gd name="T6" fmla="*/ 154 w 451"/>
              <a:gd name="T7" fmla="*/ 363 h 449"/>
              <a:gd name="T8" fmla="*/ 173 w 451"/>
              <a:gd name="T9" fmla="*/ 304 h 449"/>
              <a:gd name="T10" fmla="*/ 405 w 451"/>
              <a:gd name="T11" fmla="*/ 304 h 449"/>
              <a:gd name="T12" fmla="*/ 451 w 451"/>
              <a:gd name="T13" fmla="*/ 103 h 449"/>
              <a:gd name="T14" fmla="*/ 84 w 451"/>
              <a:gd name="T15" fmla="*/ 54 h 449"/>
              <a:gd name="T16" fmla="*/ 55 w 451"/>
              <a:gd name="T17" fmla="*/ 35 h 449"/>
              <a:gd name="T18" fmla="*/ 56 w 451"/>
              <a:gd name="T19" fmla="*/ 28 h 449"/>
              <a:gd name="T20" fmla="*/ 28 w 451"/>
              <a:gd name="T21" fmla="*/ 0 h 449"/>
              <a:gd name="T22" fmla="*/ 0 w 451"/>
              <a:gd name="T23" fmla="*/ 28 h 449"/>
              <a:gd name="T24" fmla="*/ 28 w 451"/>
              <a:gd name="T25" fmla="*/ 56 h 449"/>
              <a:gd name="T26" fmla="*/ 33 w 451"/>
              <a:gd name="T27" fmla="*/ 55 h 449"/>
              <a:gd name="T28" fmla="*/ 68 w 451"/>
              <a:gd name="T29" fmla="*/ 78 h 449"/>
              <a:gd name="T30" fmla="*/ 125 w 451"/>
              <a:gd name="T31" fmla="*/ 304 h 449"/>
              <a:gd name="T32" fmla="*/ 142 w 451"/>
              <a:gd name="T33" fmla="*/ 304 h 449"/>
              <a:gd name="T34" fmla="*/ 127 w 451"/>
              <a:gd name="T35" fmla="*/ 353 h 449"/>
              <a:gd name="T36" fmla="*/ 125 w 451"/>
              <a:gd name="T37" fmla="*/ 353 h 449"/>
              <a:gd name="T38" fmla="*/ 77 w 451"/>
              <a:gd name="T39" fmla="*/ 401 h 449"/>
              <a:gd name="T40" fmla="*/ 125 w 451"/>
              <a:gd name="T41" fmla="*/ 449 h 449"/>
              <a:gd name="T42" fmla="*/ 170 w 451"/>
              <a:gd name="T43" fmla="*/ 420 h 449"/>
              <a:gd name="T44" fmla="*/ 322 w 451"/>
              <a:gd name="T45" fmla="*/ 420 h 449"/>
              <a:gd name="T46" fmla="*/ 366 w 451"/>
              <a:gd name="T47" fmla="*/ 449 h 449"/>
              <a:gd name="T48" fmla="*/ 413 w 451"/>
              <a:gd name="T49" fmla="*/ 402 h 449"/>
              <a:gd name="T50" fmla="*/ 366 w 451"/>
              <a:gd name="T51" fmla="*/ 355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51" h="449">
                <a:moveTo>
                  <a:pt x="366" y="355"/>
                </a:moveTo>
                <a:cubicBezTo>
                  <a:pt x="343" y="355"/>
                  <a:pt x="325" y="371"/>
                  <a:pt x="320" y="391"/>
                </a:cubicBezTo>
                <a:cubicBezTo>
                  <a:pt x="173" y="391"/>
                  <a:pt x="173" y="391"/>
                  <a:pt x="173" y="391"/>
                </a:cubicBezTo>
                <a:cubicBezTo>
                  <a:pt x="170" y="380"/>
                  <a:pt x="164" y="370"/>
                  <a:pt x="154" y="363"/>
                </a:cubicBezTo>
                <a:cubicBezTo>
                  <a:pt x="173" y="304"/>
                  <a:pt x="173" y="304"/>
                  <a:pt x="173" y="304"/>
                </a:cubicBezTo>
                <a:cubicBezTo>
                  <a:pt x="405" y="304"/>
                  <a:pt x="405" y="304"/>
                  <a:pt x="405" y="304"/>
                </a:cubicBezTo>
                <a:cubicBezTo>
                  <a:pt x="451" y="103"/>
                  <a:pt x="451" y="103"/>
                  <a:pt x="451" y="103"/>
                </a:cubicBezTo>
                <a:cubicBezTo>
                  <a:pt x="84" y="54"/>
                  <a:pt x="84" y="54"/>
                  <a:pt x="84" y="54"/>
                </a:cubicBezTo>
                <a:cubicBezTo>
                  <a:pt x="55" y="35"/>
                  <a:pt x="55" y="35"/>
                  <a:pt x="55" y="35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13"/>
                  <a:pt x="43" y="0"/>
                  <a:pt x="28" y="0"/>
                </a:cubicBezTo>
                <a:cubicBezTo>
                  <a:pt x="12" y="0"/>
                  <a:pt x="0" y="13"/>
                  <a:pt x="0" y="28"/>
                </a:cubicBezTo>
                <a:cubicBezTo>
                  <a:pt x="0" y="44"/>
                  <a:pt x="12" y="56"/>
                  <a:pt x="28" y="56"/>
                </a:cubicBezTo>
                <a:cubicBezTo>
                  <a:pt x="33" y="55"/>
                  <a:pt x="33" y="55"/>
                  <a:pt x="33" y="55"/>
                </a:cubicBezTo>
                <a:cubicBezTo>
                  <a:pt x="68" y="78"/>
                  <a:pt x="68" y="78"/>
                  <a:pt x="68" y="78"/>
                </a:cubicBezTo>
                <a:cubicBezTo>
                  <a:pt x="125" y="304"/>
                  <a:pt x="125" y="304"/>
                  <a:pt x="125" y="304"/>
                </a:cubicBezTo>
                <a:cubicBezTo>
                  <a:pt x="142" y="304"/>
                  <a:pt x="142" y="304"/>
                  <a:pt x="142" y="304"/>
                </a:cubicBezTo>
                <a:cubicBezTo>
                  <a:pt x="127" y="353"/>
                  <a:pt x="127" y="353"/>
                  <a:pt x="127" y="353"/>
                </a:cubicBezTo>
                <a:cubicBezTo>
                  <a:pt x="125" y="353"/>
                  <a:pt x="125" y="353"/>
                  <a:pt x="125" y="353"/>
                </a:cubicBezTo>
                <a:cubicBezTo>
                  <a:pt x="99" y="353"/>
                  <a:pt x="77" y="374"/>
                  <a:pt x="77" y="401"/>
                </a:cubicBezTo>
                <a:cubicBezTo>
                  <a:pt x="77" y="428"/>
                  <a:pt x="99" y="449"/>
                  <a:pt x="125" y="449"/>
                </a:cubicBezTo>
                <a:cubicBezTo>
                  <a:pt x="145" y="449"/>
                  <a:pt x="162" y="437"/>
                  <a:pt x="170" y="420"/>
                </a:cubicBezTo>
                <a:cubicBezTo>
                  <a:pt x="322" y="420"/>
                  <a:pt x="322" y="420"/>
                  <a:pt x="322" y="420"/>
                </a:cubicBezTo>
                <a:cubicBezTo>
                  <a:pt x="329" y="437"/>
                  <a:pt x="346" y="449"/>
                  <a:pt x="366" y="449"/>
                </a:cubicBezTo>
                <a:cubicBezTo>
                  <a:pt x="392" y="449"/>
                  <a:pt x="413" y="428"/>
                  <a:pt x="413" y="402"/>
                </a:cubicBezTo>
                <a:cubicBezTo>
                  <a:pt x="413" y="376"/>
                  <a:pt x="392" y="355"/>
                  <a:pt x="366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 animBg="1"/>
      <p:bldP spid="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88184" cy="523220"/>
            <a:chOff x="876161" y="331497"/>
            <a:chExt cx="10388176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11772" y="574190"/>
              <a:ext cx="235256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Rectangle 1"/>
          <p:cNvSpPr/>
          <p:nvPr/>
        </p:nvSpPr>
        <p:spPr>
          <a:xfrm>
            <a:off x="0" y="5128260"/>
            <a:ext cx="12192000" cy="17297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7" name="Oval 69"/>
          <p:cNvSpPr/>
          <p:nvPr/>
        </p:nvSpPr>
        <p:spPr>
          <a:xfrm>
            <a:off x="10092690" y="4615816"/>
            <a:ext cx="762000" cy="76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579246" y="3335656"/>
            <a:ext cx="2402204" cy="1903094"/>
          </a:xfrm>
          <a:custGeom>
            <a:avLst/>
            <a:gdLst>
              <a:gd name="T0" fmla="*/ 685 w 788"/>
              <a:gd name="T1" fmla="*/ 263 h 624"/>
              <a:gd name="T2" fmla="*/ 647 w 788"/>
              <a:gd name="T3" fmla="*/ 137 h 624"/>
              <a:gd name="T4" fmla="*/ 597 w 788"/>
              <a:gd name="T5" fmla="*/ 68 h 624"/>
              <a:gd name="T6" fmla="*/ 523 w 788"/>
              <a:gd name="T7" fmla="*/ 102 h 624"/>
              <a:gd name="T8" fmla="*/ 423 w 788"/>
              <a:gd name="T9" fmla="*/ 143 h 624"/>
              <a:gd name="T10" fmla="*/ 364 w 788"/>
              <a:gd name="T11" fmla="*/ 216 h 624"/>
              <a:gd name="T12" fmla="*/ 385 w 788"/>
              <a:gd name="T13" fmla="*/ 311 h 624"/>
              <a:gd name="T14" fmla="*/ 391 w 788"/>
              <a:gd name="T15" fmla="*/ 316 h 624"/>
              <a:gd name="T16" fmla="*/ 190 w 788"/>
              <a:gd name="T17" fmla="*/ 273 h 624"/>
              <a:gd name="T18" fmla="*/ 109 w 788"/>
              <a:gd name="T19" fmla="*/ 109 h 624"/>
              <a:gd name="T20" fmla="*/ 47 w 788"/>
              <a:gd name="T21" fmla="*/ 94 h 624"/>
              <a:gd name="T22" fmla="*/ 14 w 788"/>
              <a:gd name="T23" fmla="*/ 350 h 624"/>
              <a:gd name="T24" fmla="*/ 85 w 788"/>
              <a:gd name="T25" fmla="*/ 387 h 624"/>
              <a:gd name="T26" fmla="*/ 134 w 788"/>
              <a:gd name="T27" fmla="*/ 408 h 624"/>
              <a:gd name="T28" fmla="*/ 132 w 788"/>
              <a:gd name="T29" fmla="*/ 507 h 624"/>
              <a:gd name="T30" fmla="*/ 23 w 788"/>
              <a:gd name="T31" fmla="*/ 566 h 624"/>
              <a:gd name="T32" fmla="*/ 35 w 788"/>
              <a:gd name="T33" fmla="*/ 565 h 624"/>
              <a:gd name="T34" fmla="*/ 83 w 788"/>
              <a:gd name="T35" fmla="*/ 543 h 624"/>
              <a:gd name="T36" fmla="*/ 90 w 788"/>
              <a:gd name="T37" fmla="*/ 566 h 624"/>
              <a:gd name="T38" fmla="*/ 94 w 788"/>
              <a:gd name="T39" fmla="*/ 541 h 624"/>
              <a:gd name="T40" fmla="*/ 128 w 788"/>
              <a:gd name="T41" fmla="*/ 576 h 624"/>
              <a:gd name="T42" fmla="*/ 135 w 788"/>
              <a:gd name="T43" fmla="*/ 597 h 624"/>
              <a:gd name="T44" fmla="*/ 140 w 788"/>
              <a:gd name="T45" fmla="*/ 576 h 624"/>
              <a:gd name="T46" fmla="*/ 167 w 788"/>
              <a:gd name="T47" fmla="*/ 528 h 624"/>
              <a:gd name="T48" fmla="*/ 176 w 788"/>
              <a:gd name="T49" fmla="*/ 555 h 624"/>
              <a:gd name="T50" fmla="*/ 217 w 788"/>
              <a:gd name="T51" fmla="*/ 579 h 624"/>
              <a:gd name="T52" fmla="*/ 244 w 788"/>
              <a:gd name="T53" fmla="*/ 565 h 624"/>
              <a:gd name="T54" fmla="*/ 253 w 788"/>
              <a:gd name="T55" fmla="*/ 580 h 624"/>
              <a:gd name="T56" fmla="*/ 253 w 788"/>
              <a:gd name="T57" fmla="*/ 408 h 624"/>
              <a:gd name="T58" fmla="*/ 302 w 788"/>
              <a:gd name="T59" fmla="*/ 515 h 624"/>
              <a:gd name="T60" fmla="*/ 309 w 788"/>
              <a:gd name="T61" fmla="*/ 450 h 624"/>
              <a:gd name="T62" fmla="*/ 398 w 788"/>
              <a:gd name="T63" fmla="*/ 335 h 624"/>
              <a:gd name="T64" fmla="*/ 416 w 788"/>
              <a:gd name="T65" fmla="*/ 472 h 624"/>
              <a:gd name="T66" fmla="*/ 428 w 788"/>
              <a:gd name="T67" fmla="*/ 573 h 624"/>
              <a:gd name="T68" fmla="*/ 452 w 788"/>
              <a:gd name="T69" fmla="*/ 609 h 624"/>
              <a:gd name="T70" fmla="*/ 548 w 788"/>
              <a:gd name="T71" fmla="*/ 581 h 624"/>
              <a:gd name="T72" fmla="*/ 581 w 788"/>
              <a:gd name="T73" fmla="*/ 605 h 624"/>
              <a:gd name="T74" fmla="*/ 590 w 788"/>
              <a:gd name="T75" fmla="*/ 572 h 624"/>
              <a:gd name="T76" fmla="*/ 663 w 788"/>
              <a:gd name="T77" fmla="*/ 589 h 624"/>
              <a:gd name="T78" fmla="*/ 613 w 788"/>
              <a:gd name="T79" fmla="*/ 554 h 624"/>
              <a:gd name="T80" fmla="*/ 616 w 788"/>
              <a:gd name="T81" fmla="*/ 529 h 624"/>
              <a:gd name="T82" fmla="*/ 677 w 788"/>
              <a:gd name="T83" fmla="*/ 334 h 624"/>
              <a:gd name="T84" fmla="*/ 788 w 788"/>
              <a:gd name="T85" fmla="*/ 334 h 624"/>
              <a:gd name="T86" fmla="*/ 428 w 788"/>
              <a:gd name="T87" fmla="*/ 211 h 624"/>
              <a:gd name="T88" fmla="*/ 428 w 788"/>
              <a:gd name="T89" fmla="*/ 283 h 624"/>
              <a:gd name="T90" fmla="*/ 411 w 788"/>
              <a:gd name="T91" fmla="*/ 225 h 624"/>
              <a:gd name="T92" fmla="*/ 151 w 788"/>
              <a:gd name="T93" fmla="*/ 506 h 624"/>
              <a:gd name="T94" fmla="*/ 145 w 788"/>
              <a:gd name="T95" fmla="*/ 409 h 624"/>
              <a:gd name="T96" fmla="*/ 155 w 788"/>
              <a:gd name="T97" fmla="*/ 434 h 624"/>
              <a:gd name="T98" fmla="*/ 173 w 788"/>
              <a:gd name="T99" fmla="*/ 406 h 624"/>
              <a:gd name="T100" fmla="*/ 244 w 788"/>
              <a:gd name="T101" fmla="*/ 545 h 624"/>
              <a:gd name="T102" fmla="*/ 284 w 788"/>
              <a:gd name="T103" fmla="*/ 351 h 624"/>
              <a:gd name="T104" fmla="*/ 528 w 788"/>
              <a:gd name="T105" fmla="*/ 487 h 624"/>
              <a:gd name="T106" fmla="*/ 478 w 788"/>
              <a:gd name="T107" fmla="*/ 509 h 624"/>
              <a:gd name="T108" fmla="*/ 461 w 788"/>
              <a:gd name="T109" fmla="*/ 425 h 624"/>
              <a:gd name="T110" fmla="*/ 586 w 788"/>
              <a:gd name="T111" fmla="*/ 465 h 624"/>
              <a:gd name="T112" fmla="*/ 565 w 788"/>
              <a:gd name="T113" fmla="*/ 527 h 624"/>
              <a:gd name="T114" fmla="*/ 550 w 788"/>
              <a:gd name="T115" fmla="*/ 487 h 624"/>
              <a:gd name="T116" fmla="*/ 743 w 788"/>
              <a:gd name="T117" fmla="*/ 381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8" h="624">
                <a:moveTo>
                  <a:pt x="674" y="316"/>
                </a:moveTo>
                <a:cubicBezTo>
                  <a:pt x="676" y="309"/>
                  <a:pt x="679" y="305"/>
                  <a:pt x="679" y="305"/>
                </a:cubicBezTo>
                <a:cubicBezTo>
                  <a:pt x="680" y="297"/>
                  <a:pt x="672" y="299"/>
                  <a:pt x="672" y="299"/>
                </a:cubicBezTo>
                <a:cubicBezTo>
                  <a:pt x="682" y="294"/>
                  <a:pt x="686" y="277"/>
                  <a:pt x="688" y="273"/>
                </a:cubicBezTo>
                <a:cubicBezTo>
                  <a:pt x="690" y="269"/>
                  <a:pt x="688" y="266"/>
                  <a:pt x="685" y="263"/>
                </a:cubicBezTo>
                <a:cubicBezTo>
                  <a:pt x="683" y="260"/>
                  <a:pt x="685" y="246"/>
                  <a:pt x="684" y="237"/>
                </a:cubicBezTo>
                <a:cubicBezTo>
                  <a:pt x="682" y="229"/>
                  <a:pt x="677" y="213"/>
                  <a:pt x="674" y="202"/>
                </a:cubicBezTo>
                <a:cubicBezTo>
                  <a:pt x="670" y="191"/>
                  <a:pt x="662" y="170"/>
                  <a:pt x="661" y="165"/>
                </a:cubicBezTo>
                <a:cubicBezTo>
                  <a:pt x="661" y="161"/>
                  <a:pt x="663" y="150"/>
                  <a:pt x="662" y="145"/>
                </a:cubicBezTo>
                <a:cubicBezTo>
                  <a:pt x="661" y="140"/>
                  <a:pt x="656" y="140"/>
                  <a:pt x="647" y="137"/>
                </a:cubicBezTo>
                <a:cubicBezTo>
                  <a:pt x="638" y="133"/>
                  <a:pt x="614" y="122"/>
                  <a:pt x="607" y="118"/>
                </a:cubicBezTo>
                <a:cubicBezTo>
                  <a:pt x="600" y="114"/>
                  <a:pt x="593" y="113"/>
                  <a:pt x="591" y="113"/>
                </a:cubicBezTo>
                <a:cubicBezTo>
                  <a:pt x="588" y="112"/>
                  <a:pt x="586" y="109"/>
                  <a:pt x="586" y="109"/>
                </a:cubicBezTo>
                <a:cubicBezTo>
                  <a:pt x="588" y="106"/>
                  <a:pt x="589" y="98"/>
                  <a:pt x="589" y="98"/>
                </a:cubicBezTo>
                <a:cubicBezTo>
                  <a:pt x="602" y="82"/>
                  <a:pt x="597" y="68"/>
                  <a:pt x="597" y="68"/>
                </a:cubicBezTo>
                <a:cubicBezTo>
                  <a:pt x="602" y="28"/>
                  <a:pt x="585" y="23"/>
                  <a:pt x="585" y="23"/>
                </a:cubicBezTo>
                <a:cubicBezTo>
                  <a:pt x="555" y="0"/>
                  <a:pt x="526" y="26"/>
                  <a:pt x="526" y="26"/>
                </a:cubicBezTo>
                <a:cubicBezTo>
                  <a:pt x="512" y="38"/>
                  <a:pt x="517" y="67"/>
                  <a:pt x="517" y="67"/>
                </a:cubicBezTo>
                <a:cubicBezTo>
                  <a:pt x="508" y="69"/>
                  <a:pt x="521" y="94"/>
                  <a:pt x="521" y="94"/>
                </a:cubicBezTo>
                <a:cubicBezTo>
                  <a:pt x="520" y="96"/>
                  <a:pt x="523" y="102"/>
                  <a:pt x="523" y="102"/>
                </a:cubicBezTo>
                <a:cubicBezTo>
                  <a:pt x="520" y="101"/>
                  <a:pt x="507" y="105"/>
                  <a:pt x="504" y="107"/>
                </a:cubicBezTo>
                <a:cubicBezTo>
                  <a:pt x="500" y="108"/>
                  <a:pt x="469" y="109"/>
                  <a:pt x="469" y="109"/>
                </a:cubicBezTo>
                <a:cubicBezTo>
                  <a:pt x="447" y="111"/>
                  <a:pt x="448" y="123"/>
                  <a:pt x="448" y="123"/>
                </a:cubicBezTo>
                <a:cubicBezTo>
                  <a:pt x="448" y="123"/>
                  <a:pt x="439" y="128"/>
                  <a:pt x="435" y="131"/>
                </a:cubicBezTo>
                <a:cubicBezTo>
                  <a:pt x="431" y="134"/>
                  <a:pt x="429" y="137"/>
                  <a:pt x="423" y="143"/>
                </a:cubicBezTo>
                <a:cubicBezTo>
                  <a:pt x="417" y="150"/>
                  <a:pt x="422" y="152"/>
                  <a:pt x="415" y="153"/>
                </a:cubicBezTo>
                <a:cubicBezTo>
                  <a:pt x="409" y="155"/>
                  <a:pt x="393" y="165"/>
                  <a:pt x="389" y="170"/>
                </a:cubicBezTo>
                <a:cubicBezTo>
                  <a:pt x="384" y="175"/>
                  <a:pt x="376" y="181"/>
                  <a:pt x="371" y="182"/>
                </a:cubicBezTo>
                <a:cubicBezTo>
                  <a:pt x="366" y="183"/>
                  <a:pt x="367" y="194"/>
                  <a:pt x="364" y="200"/>
                </a:cubicBezTo>
                <a:cubicBezTo>
                  <a:pt x="362" y="205"/>
                  <a:pt x="367" y="213"/>
                  <a:pt x="364" y="216"/>
                </a:cubicBezTo>
                <a:cubicBezTo>
                  <a:pt x="361" y="219"/>
                  <a:pt x="363" y="223"/>
                  <a:pt x="364" y="231"/>
                </a:cubicBezTo>
                <a:cubicBezTo>
                  <a:pt x="365" y="239"/>
                  <a:pt x="365" y="247"/>
                  <a:pt x="368" y="254"/>
                </a:cubicBezTo>
                <a:cubicBezTo>
                  <a:pt x="371" y="260"/>
                  <a:pt x="369" y="256"/>
                  <a:pt x="369" y="263"/>
                </a:cubicBezTo>
                <a:cubicBezTo>
                  <a:pt x="368" y="269"/>
                  <a:pt x="370" y="273"/>
                  <a:pt x="376" y="281"/>
                </a:cubicBezTo>
                <a:cubicBezTo>
                  <a:pt x="381" y="288"/>
                  <a:pt x="385" y="311"/>
                  <a:pt x="385" y="311"/>
                </a:cubicBezTo>
                <a:cubicBezTo>
                  <a:pt x="385" y="311"/>
                  <a:pt x="386" y="313"/>
                  <a:pt x="386" y="310"/>
                </a:cubicBezTo>
                <a:cubicBezTo>
                  <a:pt x="386" y="307"/>
                  <a:pt x="392" y="305"/>
                  <a:pt x="392" y="305"/>
                </a:cubicBezTo>
                <a:cubicBezTo>
                  <a:pt x="395" y="307"/>
                  <a:pt x="395" y="307"/>
                  <a:pt x="395" y="307"/>
                </a:cubicBezTo>
                <a:cubicBezTo>
                  <a:pt x="392" y="311"/>
                  <a:pt x="392" y="311"/>
                  <a:pt x="392" y="311"/>
                </a:cubicBezTo>
                <a:cubicBezTo>
                  <a:pt x="391" y="312"/>
                  <a:pt x="391" y="314"/>
                  <a:pt x="391" y="316"/>
                </a:cubicBezTo>
                <a:cubicBezTo>
                  <a:pt x="265" y="316"/>
                  <a:pt x="265" y="316"/>
                  <a:pt x="265" y="316"/>
                </a:cubicBezTo>
                <a:cubicBezTo>
                  <a:pt x="260" y="301"/>
                  <a:pt x="254" y="286"/>
                  <a:pt x="254" y="286"/>
                </a:cubicBezTo>
                <a:cubicBezTo>
                  <a:pt x="248" y="267"/>
                  <a:pt x="237" y="274"/>
                  <a:pt x="229" y="272"/>
                </a:cubicBezTo>
                <a:cubicBezTo>
                  <a:pt x="220" y="270"/>
                  <a:pt x="213" y="273"/>
                  <a:pt x="197" y="273"/>
                </a:cubicBezTo>
                <a:cubicBezTo>
                  <a:pt x="196" y="273"/>
                  <a:pt x="190" y="273"/>
                  <a:pt x="190" y="273"/>
                </a:cubicBezTo>
                <a:cubicBezTo>
                  <a:pt x="203" y="259"/>
                  <a:pt x="205" y="231"/>
                  <a:pt x="205" y="231"/>
                </a:cubicBezTo>
                <a:cubicBezTo>
                  <a:pt x="206" y="215"/>
                  <a:pt x="160" y="151"/>
                  <a:pt x="160" y="151"/>
                </a:cubicBezTo>
                <a:cubicBezTo>
                  <a:pt x="152" y="132"/>
                  <a:pt x="127" y="137"/>
                  <a:pt x="127" y="137"/>
                </a:cubicBezTo>
                <a:cubicBezTo>
                  <a:pt x="122" y="135"/>
                  <a:pt x="115" y="134"/>
                  <a:pt x="115" y="134"/>
                </a:cubicBezTo>
                <a:cubicBezTo>
                  <a:pt x="112" y="130"/>
                  <a:pt x="109" y="109"/>
                  <a:pt x="109" y="109"/>
                </a:cubicBezTo>
                <a:cubicBezTo>
                  <a:pt x="113" y="103"/>
                  <a:pt x="116" y="87"/>
                  <a:pt x="116" y="87"/>
                </a:cubicBezTo>
                <a:cubicBezTo>
                  <a:pt x="119" y="83"/>
                  <a:pt x="119" y="66"/>
                  <a:pt x="119" y="66"/>
                </a:cubicBezTo>
                <a:cubicBezTo>
                  <a:pt x="119" y="48"/>
                  <a:pt x="100" y="33"/>
                  <a:pt x="100" y="33"/>
                </a:cubicBezTo>
                <a:cubicBezTo>
                  <a:pt x="82" y="23"/>
                  <a:pt x="69" y="27"/>
                  <a:pt x="61" y="33"/>
                </a:cubicBezTo>
                <a:cubicBezTo>
                  <a:pt x="55" y="35"/>
                  <a:pt x="34" y="48"/>
                  <a:pt x="47" y="94"/>
                </a:cubicBezTo>
                <a:cubicBezTo>
                  <a:pt x="54" y="122"/>
                  <a:pt x="63" y="139"/>
                  <a:pt x="35" y="152"/>
                </a:cubicBezTo>
                <a:cubicBezTo>
                  <a:pt x="36" y="152"/>
                  <a:pt x="36" y="153"/>
                  <a:pt x="37" y="153"/>
                </a:cubicBezTo>
                <a:cubicBezTo>
                  <a:pt x="32" y="156"/>
                  <a:pt x="32" y="160"/>
                  <a:pt x="32" y="160"/>
                </a:cubicBezTo>
                <a:cubicBezTo>
                  <a:pt x="0" y="147"/>
                  <a:pt x="3" y="171"/>
                  <a:pt x="3" y="171"/>
                </a:cubicBezTo>
                <a:cubicBezTo>
                  <a:pt x="18" y="254"/>
                  <a:pt x="14" y="350"/>
                  <a:pt x="14" y="350"/>
                </a:cubicBezTo>
                <a:cubicBezTo>
                  <a:pt x="13" y="355"/>
                  <a:pt x="11" y="381"/>
                  <a:pt x="11" y="383"/>
                </a:cubicBezTo>
                <a:cubicBezTo>
                  <a:pt x="12" y="386"/>
                  <a:pt x="19" y="386"/>
                  <a:pt x="23" y="385"/>
                </a:cubicBezTo>
                <a:cubicBezTo>
                  <a:pt x="26" y="384"/>
                  <a:pt x="30" y="382"/>
                  <a:pt x="30" y="382"/>
                </a:cubicBezTo>
                <a:cubicBezTo>
                  <a:pt x="31" y="384"/>
                  <a:pt x="41" y="385"/>
                  <a:pt x="41" y="385"/>
                </a:cubicBezTo>
                <a:cubicBezTo>
                  <a:pt x="46" y="391"/>
                  <a:pt x="85" y="387"/>
                  <a:pt x="85" y="387"/>
                </a:cubicBezTo>
                <a:cubicBezTo>
                  <a:pt x="84" y="388"/>
                  <a:pt x="88" y="389"/>
                  <a:pt x="88" y="389"/>
                </a:cubicBezTo>
                <a:cubicBezTo>
                  <a:pt x="114" y="387"/>
                  <a:pt x="117" y="402"/>
                  <a:pt x="117" y="402"/>
                </a:cubicBezTo>
                <a:cubicBezTo>
                  <a:pt x="128" y="403"/>
                  <a:pt x="128" y="403"/>
                  <a:pt x="128" y="403"/>
                </a:cubicBezTo>
                <a:cubicBezTo>
                  <a:pt x="131" y="407"/>
                  <a:pt x="131" y="407"/>
                  <a:pt x="131" y="407"/>
                </a:cubicBezTo>
                <a:cubicBezTo>
                  <a:pt x="134" y="408"/>
                  <a:pt x="134" y="408"/>
                  <a:pt x="134" y="408"/>
                </a:cubicBezTo>
                <a:cubicBezTo>
                  <a:pt x="135" y="448"/>
                  <a:pt x="135" y="448"/>
                  <a:pt x="135" y="448"/>
                </a:cubicBezTo>
                <a:cubicBezTo>
                  <a:pt x="130" y="450"/>
                  <a:pt x="130" y="450"/>
                  <a:pt x="130" y="450"/>
                </a:cubicBezTo>
                <a:cubicBezTo>
                  <a:pt x="130" y="452"/>
                  <a:pt x="130" y="452"/>
                  <a:pt x="130" y="452"/>
                </a:cubicBezTo>
                <a:cubicBezTo>
                  <a:pt x="131" y="453"/>
                  <a:pt x="131" y="453"/>
                  <a:pt x="131" y="453"/>
                </a:cubicBezTo>
                <a:cubicBezTo>
                  <a:pt x="132" y="507"/>
                  <a:pt x="132" y="507"/>
                  <a:pt x="132" y="507"/>
                </a:cubicBezTo>
                <a:cubicBezTo>
                  <a:pt x="128" y="508"/>
                  <a:pt x="124" y="512"/>
                  <a:pt x="124" y="512"/>
                </a:cubicBezTo>
                <a:cubicBezTo>
                  <a:pt x="123" y="512"/>
                  <a:pt x="123" y="512"/>
                  <a:pt x="123" y="512"/>
                </a:cubicBezTo>
                <a:cubicBezTo>
                  <a:pt x="79" y="513"/>
                  <a:pt x="20" y="560"/>
                  <a:pt x="20" y="560"/>
                </a:cubicBezTo>
                <a:cubicBezTo>
                  <a:pt x="16" y="561"/>
                  <a:pt x="24" y="564"/>
                  <a:pt x="24" y="564"/>
                </a:cubicBezTo>
                <a:cubicBezTo>
                  <a:pt x="23" y="566"/>
                  <a:pt x="23" y="566"/>
                  <a:pt x="23" y="566"/>
                </a:cubicBezTo>
                <a:cubicBezTo>
                  <a:pt x="6" y="570"/>
                  <a:pt x="11" y="581"/>
                  <a:pt x="11" y="581"/>
                </a:cubicBezTo>
                <a:cubicBezTo>
                  <a:pt x="16" y="596"/>
                  <a:pt x="28" y="589"/>
                  <a:pt x="28" y="589"/>
                </a:cubicBezTo>
                <a:cubicBezTo>
                  <a:pt x="37" y="588"/>
                  <a:pt x="37" y="580"/>
                  <a:pt x="37" y="580"/>
                </a:cubicBezTo>
                <a:cubicBezTo>
                  <a:pt x="39" y="578"/>
                  <a:pt x="38" y="566"/>
                  <a:pt x="38" y="566"/>
                </a:cubicBezTo>
                <a:cubicBezTo>
                  <a:pt x="38" y="565"/>
                  <a:pt x="35" y="565"/>
                  <a:pt x="35" y="565"/>
                </a:cubicBezTo>
                <a:cubicBezTo>
                  <a:pt x="36" y="564"/>
                  <a:pt x="36" y="564"/>
                  <a:pt x="36" y="564"/>
                </a:cubicBezTo>
                <a:cubicBezTo>
                  <a:pt x="40" y="562"/>
                  <a:pt x="39" y="554"/>
                  <a:pt x="39" y="554"/>
                </a:cubicBezTo>
                <a:cubicBezTo>
                  <a:pt x="49" y="546"/>
                  <a:pt x="78" y="538"/>
                  <a:pt x="78" y="538"/>
                </a:cubicBezTo>
                <a:cubicBezTo>
                  <a:pt x="79" y="541"/>
                  <a:pt x="79" y="541"/>
                  <a:pt x="79" y="541"/>
                </a:cubicBezTo>
                <a:cubicBezTo>
                  <a:pt x="83" y="543"/>
                  <a:pt x="83" y="543"/>
                  <a:pt x="83" y="543"/>
                </a:cubicBezTo>
                <a:cubicBezTo>
                  <a:pt x="81" y="543"/>
                  <a:pt x="76" y="545"/>
                  <a:pt x="76" y="545"/>
                </a:cubicBezTo>
                <a:cubicBezTo>
                  <a:pt x="67" y="559"/>
                  <a:pt x="79" y="567"/>
                  <a:pt x="79" y="567"/>
                </a:cubicBezTo>
                <a:cubicBezTo>
                  <a:pt x="84" y="567"/>
                  <a:pt x="84" y="560"/>
                  <a:pt x="84" y="560"/>
                </a:cubicBezTo>
                <a:cubicBezTo>
                  <a:pt x="86" y="560"/>
                  <a:pt x="86" y="560"/>
                  <a:pt x="86" y="560"/>
                </a:cubicBezTo>
                <a:cubicBezTo>
                  <a:pt x="85" y="562"/>
                  <a:pt x="90" y="566"/>
                  <a:pt x="90" y="566"/>
                </a:cubicBezTo>
                <a:cubicBezTo>
                  <a:pt x="97" y="564"/>
                  <a:pt x="95" y="552"/>
                  <a:pt x="95" y="552"/>
                </a:cubicBezTo>
                <a:cubicBezTo>
                  <a:pt x="94" y="546"/>
                  <a:pt x="94" y="546"/>
                  <a:pt x="94" y="546"/>
                </a:cubicBezTo>
                <a:cubicBezTo>
                  <a:pt x="94" y="543"/>
                  <a:pt x="88" y="543"/>
                  <a:pt x="88" y="543"/>
                </a:cubicBezTo>
                <a:cubicBezTo>
                  <a:pt x="89" y="542"/>
                  <a:pt x="89" y="542"/>
                  <a:pt x="89" y="542"/>
                </a:cubicBezTo>
                <a:cubicBezTo>
                  <a:pt x="94" y="541"/>
                  <a:pt x="94" y="541"/>
                  <a:pt x="94" y="541"/>
                </a:cubicBezTo>
                <a:cubicBezTo>
                  <a:pt x="95" y="533"/>
                  <a:pt x="95" y="533"/>
                  <a:pt x="95" y="533"/>
                </a:cubicBezTo>
                <a:cubicBezTo>
                  <a:pt x="101" y="527"/>
                  <a:pt x="123" y="528"/>
                  <a:pt x="123" y="528"/>
                </a:cubicBezTo>
                <a:cubicBezTo>
                  <a:pt x="122" y="529"/>
                  <a:pt x="130" y="532"/>
                  <a:pt x="130" y="532"/>
                </a:cubicBezTo>
                <a:cubicBezTo>
                  <a:pt x="125" y="542"/>
                  <a:pt x="124" y="573"/>
                  <a:pt x="124" y="573"/>
                </a:cubicBezTo>
                <a:cubicBezTo>
                  <a:pt x="124" y="576"/>
                  <a:pt x="128" y="576"/>
                  <a:pt x="128" y="576"/>
                </a:cubicBezTo>
                <a:cubicBezTo>
                  <a:pt x="130" y="578"/>
                  <a:pt x="130" y="578"/>
                  <a:pt x="130" y="578"/>
                </a:cubicBezTo>
                <a:cubicBezTo>
                  <a:pt x="128" y="578"/>
                  <a:pt x="126" y="581"/>
                  <a:pt x="126" y="581"/>
                </a:cubicBezTo>
                <a:cubicBezTo>
                  <a:pt x="126" y="586"/>
                  <a:pt x="126" y="586"/>
                  <a:pt x="126" y="586"/>
                </a:cubicBezTo>
                <a:cubicBezTo>
                  <a:pt x="122" y="600"/>
                  <a:pt x="132" y="602"/>
                  <a:pt x="132" y="602"/>
                </a:cubicBezTo>
                <a:cubicBezTo>
                  <a:pt x="134" y="603"/>
                  <a:pt x="135" y="597"/>
                  <a:pt x="135" y="597"/>
                </a:cubicBezTo>
                <a:cubicBezTo>
                  <a:pt x="138" y="597"/>
                  <a:pt x="139" y="596"/>
                  <a:pt x="139" y="596"/>
                </a:cubicBezTo>
                <a:cubicBezTo>
                  <a:pt x="139" y="602"/>
                  <a:pt x="145" y="602"/>
                  <a:pt x="145" y="602"/>
                </a:cubicBezTo>
                <a:cubicBezTo>
                  <a:pt x="154" y="600"/>
                  <a:pt x="148" y="582"/>
                  <a:pt x="148" y="582"/>
                </a:cubicBezTo>
                <a:cubicBezTo>
                  <a:pt x="148" y="578"/>
                  <a:pt x="140" y="578"/>
                  <a:pt x="140" y="578"/>
                </a:cubicBezTo>
                <a:cubicBezTo>
                  <a:pt x="140" y="576"/>
                  <a:pt x="140" y="576"/>
                  <a:pt x="140" y="576"/>
                </a:cubicBezTo>
                <a:cubicBezTo>
                  <a:pt x="142" y="576"/>
                  <a:pt x="143" y="573"/>
                  <a:pt x="143" y="573"/>
                </a:cubicBezTo>
                <a:cubicBezTo>
                  <a:pt x="139" y="569"/>
                  <a:pt x="147" y="533"/>
                  <a:pt x="147" y="533"/>
                </a:cubicBezTo>
                <a:cubicBezTo>
                  <a:pt x="155" y="534"/>
                  <a:pt x="162" y="527"/>
                  <a:pt x="162" y="527"/>
                </a:cubicBezTo>
                <a:cubicBezTo>
                  <a:pt x="162" y="527"/>
                  <a:pt x="164" y="527"/>
                  <a:pt x="167" y="527"/>
                </a:cubicBezTo>
                <a:cubicBezTo>
                  <a:pt x="167" y="528"/>
                  <a:pt x="167" y="528"/>
                  <a:pt x="167" y="528"/>
                </a:cubicBezTo>
                <a:cubicBezTo>
                  <a:pt x="165" y="529"/>
                  <a:pt x="166" y="538"/>
                  <a:pt x="166" y="538"/>
                </a:cubicBezTo>
                <a:cubicBezTo>
                  <a:pt x="167" y="546"/>
                  <a:pt x="161" y="561"/>
                  <a:pt x="161" y="561"/>
                </a:cubicBezTo>
                <a:cubicBezTo>
                  <a:pt x="165" y="565"/>
                  <a:pt x="165" y="565"/>
                  <a:pt x="165" y="565"/>
                </a:cubicBezTo>
                <a:cubicBezTo>
                  <a:pt x="172" y="564"/>
                  <a:pt x="172" y="564"/>
                  <a:pt x="172" y="564"/>
                </a:cubicBezTo>
                <a:cubicBezTo>
                  <a:pt x="176" y="555"/>
                  <a:pt x="176" y="555"/>
                  <a:pt x="176" y="555"/>
                </a:cubicBezTo>
                <a:cubicBezTo>
                  <a:pt x="179" y="555"/>
                  <a:pt x="185" y="583"/>
                  <a:pt x="185" y="583"/>
                </a:cubicBezTo>
                <a:cubicBezTo>
                  <a:pt x="185" y="597"/>
                  <a:pt x="197" y="602"/>
                  <a:pt x="197" y="602"/>
                </a:cubicBezTo>
                <a:cubicBezTo>
                  <a:pt x="212" y="612"/>
                  <a:pt x="223" y="608"/>
                  <a:pt x="223" y="608"/>
                </a:cubicBezTo>
                <a:cubicBezTo>
                  <a:pt x="232" y="605"/>
                  <a:pt x="223" y="593"/>
                  <a:pt x="221" y="589"/>
                </a:cubicBezTo>
                <a:cubicBezTo>
                  <a:pt x="219" y="585"/>
                  <a:pt x="217" y="582"/>
                  <a:pt x="217" y="579"/>
                </a:cubicBezTo>
                <a:cubicBezTo>
                  <a:pt x="216" y="576"/>
                  <a:pt x="216" y="540"/>
                  <a:pt x="216" y="540"/>
                </a:cubicBezTo>
                <a:cubicBezTo>
                  <a:pt x="220" y="540"/>
                  <a:pt x="239" y="549"/>
                  <a:pt x="239" y="549"/>
                </a:cubicBezTo>
                <a:cubicBezTo>
                  <a:pt x="243" y="550"/>
                  <a:pt x="243" y="558"/>
                  <a:pt x="243" y="558"/>
                </a:cubicBezTo>
                <a:cubicBezTo>
                  <a:pt x="242" y="558"/>
                  <a:pt x="243" y="559"/>
                  <a:pt x="244" y="559"/>
                </a:cubicBezTo>
                <a:cubicBezTo>
                  <a:pt x="244" y="565"/>
                  <a:pt x="244" y="565"/>
                  <a:pt x="244" y="565"/>
                </a:cubicBezTo>
                <a:cubicBezTo>
                  <a:pt x="244" y="567"/>
                  <a:pt x="244" y="567"/>
                  <a:pt x="244" y="567"/>
                </a:cubicBezTo>
                <a:cubicBezTo>
                  <a:pt x="241" y="574"/>
                  <a:pt x="242" y="579"/>
                  <a:pt x="244" y="582"/>
                </a:cubicBezTo>
                <a:cubicBezTo>
                  <a:pt x="244" y="624"/>
                  <a:pt x="244" y="624"/>
                  <a:pt x="244" y="624"/>
                </a:cubicBezTo>
                <a:cubicBezTo>
                  <a:pt x="253" y="624"/>
                  <a:pt x="253" y="624"/>
                  <a:pt x="253" y="624"/>
                </a:cubicBezTo>
                <a:cubicBezTo>
                  <a:pt x="253" y="580"/>
                  <a:pt x="253" y="580"/>
                  <a:pt x="253" y="580"/>
                </a:cubicBezTo>
                <a:cubicBezTo>
                  <a:pt x="254" y="580"/>
                  <a:pt x="255" y="579"/>
                  <a:pt x="255" y="579"/>
                </a:cubicBezTo>
                <a:cubicBezTo>
                  <a:pt x="253" y="585"/>
                  <a:pt x="262" y="586"/>
                  <a:pt x="262" y="586"/>
                </a:cubicBezTo>
                <a:cubicBezTo>
                  <a:pt x="271" y="578"/>
                  <a:pt x="259" y="561"/>
                  <a:pt x="259" y="561"/>
                </a:cubicBezTo>
                <a:cubicBezTo>
                  <a:pt x="258" y="559"/>
                  <a:pt x="256" y="556"/>
                  <a:pt x="253" y="553"/>
                </a:cubicBezTo>
                <a:cubicBezTo>
                  <a:pt x="253" y="408"/>
                  <a:pt x="253" y="408"/>
                  <a:pt x="253" y="408"/>
                </a:cubicBezTo>
                <a:cubicBezTo>
                  <a:pt x="263" y="426"/>
                  <a:pt x="277" y="449"/>
                  <a:pt x="279" y="453"/>
                </a:cubicBezTo>
                <a:cubicBezTo>
                  <a:pt x="280" y="458"/>
                  <a:pt x="282" y="459"/>
                  <a:pt x="279" y="465"/>
                </a:cubicBezTo>
                <a:cubicBezTo>
                  <a:pt x="276" y="472"/>
                  <a:pt x="275" y="492"/>
                  <a:pt x="275" y="492"/>
                </a:cubicBezTo>
                <a:cubicBezTo>
                  <a:pt x="282" y="495"/>
                  <a:pt x="292" y="520"/>
                  <a:pt x="292" y="520"/>
                </a:cubicBezTo>
                <a:cubicBezTo>
                  <a:pt x="302" y="515"/>
                  <a:pt x="302" y="515"/>
                  <a:pt x="302" y="515"/>
                </a:cubicBezTo>
                <a:cubicBezTo>
                  <a:pt x="293" y="498"/>
                  <a:pt x="313" y="522"/>
                  <a:pt x="313" y="522"/>
                </a:cubicBezTo>
                <a:cubicBezTo>
                  <a:pt x="321" y="528"/>
                  <a:pt x="347" y="520"/>
                  <a:pt x="356" y="516"/>
                </a:cubicBezTo>
                <a:cubicBezTo>
                  <a:pt x="364" y="512"/>
                  <a:pt x="358" y="508"/>
                  <a:pt x="354" y="506"/>
                </a:cubicBezTo>
                <a:cubicBezTo>
                  <a:pt x="349" y="503"/>
                  <a:pt x="344" y="498"/>
                  <a:pt x="337" y="494"/>
                </a:cubicBezTo>
                <a:cubicBezTo>
                  <a:pt x="330" y="490"/>
                  <a:pt x="321" y="470"/>
                  <a:pt x="309" y="450"/>
                </a:cubicBezTo>
                <a:cubicBezTo>
                  <a:pt x="296" y="430"/>
                  <a:pt x="283" y="374"/>
                  <a:pt x="283" y="374"/>
                </a:cubicBezTo>
                <a:cubicBezTo>
                  <a:pt x="287" y="369"/>
                  <a:pt x="288" y="365"/>
                  <a:pt x="288" y="361"/>
                </a:cubicBezTo>
                <a:cubicBezTo>
                  <a:pt x="318" y="334"/>
                  <a:pt x="318" y="334"/>
                  <a:pt x="318" y="334"/>
                </a:cubicBezTo>
                <a:cubicBezTo>
                  <a:pt x="399" y="334"/>
                  <a:pt x="399" y="334"/>
                  <a:pt x="399" y="334"/>
                </a:cubicBezTo>
                <a:cubicBezTo>
                  <a:pt x="398" y="335"/>
                  <a:pt x="398" y="335"/>
                  <a:pt x="398" y="335"/>
                </a:cubicBezTo>
                <a:cubicBezTo>
                  <a:pt x="398" y="335"/>
                  <a:pt x="398" y="335"/>
                  <a:pt x="394" y="337"/>
                </a:cubicBezTo>
                <a:cubicBezTo>
                  <a:pt x="390" y="338"/>
                  <a:pt x="384" y="352"/>
                  <a:pt x="378" y="356"/>
                </a:cubicBezTo>
                <a:cubicBezTo>
                  <a:pt x="373" y="360"/>
                  <a:pt x="375" y="364"/>
                  <a:pt x="375" y="369"/>
                </a:cubicBezTo>
                <a:cubicBezTo>
                  <a:pt x="375" y="373"/>
                  <a:pt x="379" y="386"/>
                  <a:pt x="382" y="402"/>
                </a:cubicBezTo>
                <a:cubicBezTo>
                  <a:pt x="384" y="417"/>
                  <a:pt x="413" y="464"/>
                  <a:pt x="416" y="472"/>
                </a:cubicBezTo>
                <a:cubicBezTo>
                  <a:pt x="420" y="479"/>
                  <a:pt x="429" y="515"/>
                  <a:pt x="429" y="521"/>
                </a:cubicBezTo>
                <a:cubicBezTo>
                  <a:pt x="428" y="526"/>
                  <a:pt x="438" y="523"/>
                  <a:pt x="438" y="523"/>
                </a:cubicBezTo>
                <a:cubicBezTo>
                  <a:pt x="444" y="523"/>
                  <a:pt x="434" y="545"/>
                  <a:pt x="434" y="545"/>
                </a:cubicBezTo>
                <a:cubicBezTo>
                  <a:pt x="408" y="557"/>
                  <a:pt x="417" y="572"/>
                  <a:pt x="417" y="572"/>
                </a:cubicBezTo>
                <a:cubicBezTo>
                  <a:pt x="418" y="574"/>
                  <a:pt x="422" y="574"/>
                  <a:pt x="428" y="573"/>
                </a:cubicBezTo>
                <a:cubicBezTo>
                  <a:pt x="422" y="589"/>
                  <a:pt x="434" y="587"/>
                  <a:pt x="434" y="587"/>
                </a:cubicBezTo>
                <a:cubicBezTo>
                  <a:pt x="426" y="590"/>
                  <a:pt x="430" y="603"/>
                  <a:pt x="430" y="603"/>
                </a:cubicBezTo>
                <a:cubicBezTo>
                  <a:pt x="438" y="618"/>
                  <a:pt x="441" y="604"/>
                  <a:pt x="441" y="604"/>
                </a:cubicBezTo>
                <a:cubicBezTo>
                  <a:pt x="446" y="605"/>
                  <a:pt x="446" y="605"/>
                  <a:pt x="446" y="605"/>
                </a:cubicBezTo>
                <a:cubicBezTo>
                  <a:pt x="446" y="612"/>
                  <a:pt x="452" y="609"/>
                  <a:pt x="452" y="609"/>
                </a:cubicBezTo>
                <a:cubicBezTo>
                  <a:pt x="458" y="597"/>
                  <a:pt x="448" y="587"/>
                  <a:pt x="448" y="587"/>
                </a:cubicBezTo>
                <a:cubicBezTo>
                  <a:pt x="444" y="584"/>
                  <a:pt x="450" y="582"/>
                  <a:pt x="450" y="582"/>
                </a:cubicBezTo>
                <a:cubicBezTo>
                  <a:pt x="528" y="574"/>
                  <a:pt x="528" y="574"/>
                  <a:pt x="528" y="574"/>
                </a:cubicBezTo>
                <a:cubicBezTo>
                  <a:pt x="529" y="580"/>
                  <a:pt x="529" y="580"/>
                  <a:pt x="529" y="580"/>
                </a:cubicBezTo>
                <a:cubicBezTo>
                  <a:pt x="531" y="582"/>
                  <a:pt x="548" y="581"/>
                  <a:pt x="548" y="581"/>
                </a:cubicBezTo>
                <a:cubicBezTo>
                  <a:pt x="548" y="581"/>
                  <a:pt x="548" y="582"/>
                  <a:pt x="548" y="578"/>
                </a:cubicBezTo>
                <a:cubicBezTo>
                  <a:pt x="548" y="578"/>
                  <a:pt x="549" y="578"/>
                  <a:pt x="550" y="578"/>
                </a:cubicBezTo>
                <a:cubicBezTo>
                  <a:pt x="556" y="579"/>
                  <a:pt x="582" y="590"/>
                  <a:pt x="582" y="590"/>
                </a:cubicBezTo>
                <a:cubicBezTo>
                  <a:pt x="582" y="592"/>
                  <a:pt x="582" y="592"/>
                  <a:pt x="582" y="592"/>
                </a:cubicBezTo>
                <a:cubicBezTo>
                  <a:pt x="577" y="592"/>
                  <a:pt x="580" y="602"/>
                  <a:pt x="581" y="605"/>
                </a:cubicBezTo>
                <a:cubicBezTo>
                  <a:pt x="582" y="606"/>
                  <a:pt x="582" y="607"/>
                  <a:pt x="582" y="607"/>
                </a:cubicBezTo>
                <a:cubicBezTo>
                  <a:pt x="584" y="624"/>
                  <a:pt x="604" y="613"/>
                  <a:pt x="604" y="613"/>
                </a:cubicBezTo>
                <a:cubicBezTo>
                  <a:pt x="617" y="596"/>
                  <a:pt x="594" y="591"/>
                  <a:pt x="594" y="591"/>
                </a:cubicBezTo>
                <a:cubicBezTo>
                  <a:pt x="586" y="590"/>
                  <a:pt x="593" y="589"/>
                  <a:pt x="593" y="589"/>
                </a:cubicBezTo>
                <a:cubicBezTo>
                  <a:pt x="596" y="587"/>
                  <a:pt x="592" y="576"/>
                  <a:pt x="590" y="572"/>
                </a:cubicBezTo>
                <a:cubicBezTo>
                  <a:pt x="595" y="573"/>
                  <a:pt x="599" y="573"/>
                  <a:pt x="600" y="572"/>
                </a:cubicBezTo>
                <a:cubicBezTo>
                  <a:pt x="601" y="572"/>
                  <a:pt x="601" y="571"/>
                  <a:pt x="602" y="571"/>
                </a:cubicBezTo>
                <a:cubicBezTo>
                  <a:pt x="653" y="571"/>
                  <a:pt x="653" y="571"/>
                  <a:pt x="653" y="571"/>
                </a:cubicBezTo>
                <a:cubicBezTo>
                  <a:pt x="659" y="571"/>
                  <a:pt x="658" y="575"/>
                  <a:pt x="658" y="575"/>
                </a:cubicBezTo>
                <a:cubicBezTo>
                  <a:pt x="653" y="578"/>
                  <a:pt x="663" y="589"/>
                  <a:pt x="663" y="589"/>
                </a:cubicBezTo>
                <a:cubicBezTo>
                  <a:pt x="671" y="606"/>
                  <a:pt x="681" y="591"/>
                  <a:pt x="681" y="591"/>
                </a:cubicBezTo>
                <a:cubicBezTo>
                  <a:pt x="689" y="574"/>
                  <a:pt x="668" y="572"/>
                  <a:pt x="668" y="572"/>
                </a:cubicBezTo>
                <a:cubicBezTo>
                  <a:pt x="670" y="570"/>
                  <a:pt x="669" y="563"/>
                  <a:pt x="669" y="563"/>
                </a:cubicBezTo>
                <a:cubicBezTo>
                  <a:pt x="667" y="557"/>
                  <a:pt x="663" y="557"/>
                  <a:pt x="663" y="557"/>
                </a:cubicBezTo>
                <a:cubicBezTo>
                  <a:pt x="613" y="554"/>
                  <a:pt x="613" y="554"/>
                  <a:pt x="613" y="554"/>
                </a:cubicBezTo>
                <a:cubicBezTo>
                  <a:pt x="609" y="554"/>
                  <a:pt x="604" y="553"/>
                  <a:pt x="600" y="553"/>
                </a:cubicBezTo>
                <a:cubicBezTo>
                  <a:pt x="600" y="552"/>
                  <a:pt x="599" y="550"/>
                  <a:pt x="599" y="549"/>
                </a:cubicBezTo>
                <a:cubicBezTo>
                  <a:pt x="596" y="545"/>
                  <a:pt x="600" y="531"/>
                  <a:pt x="600" y="531"/>
                </a:cubicBezTo>
                <a:cubicBezTo>
                  <a:pt x="605" y="534"/>
                  <a:pt x="615" y="529"/>
                  <a:pt x="615" y="529"/>
                </a:cubicBezTo>
                <a:cubicBezTo>
                  <a:pt x="615" y="529"/>
                  <a:pt x="618" y="533"/>
                  <a:pt x="616" y="529"/>
                </a:cubicBezTo>
                <a:cubicBezTo>
                  <a:pt x="614" y="525"/>
                  <a:pt x="629" y="483"/>
                  <a:pt x="629" y="483"/>
                </a:cubicBezTo>
                <a:cubicBezTo>
                  <a:pt x="641" y="471"/>
                  <a:pt x="676" y="409"/>
                  <a:pt x="676" y="409"/>
                </a:cubicBezTo>
                <a:cubicBezTo>
                  <a:pt x="692" y="369"/>
                  <a:pt x="668" y="340"/>
                  <a:pt x="668" y="340"/>
                </a:cubicBezTo>
                <a:cubicBezTo>
                  <a:pt x="667" y="339"/>
                  <a:pt x="667" y="337"/>
                  <a:pt x="668" y="334"/>
                </a:cubicBezTo>
                <a:cubicBezTo>
                  <a:pt x="677" y="334"/>
                  <a:pt x="677" y="334"/>
                  <a:pt x="677" y="334"/>
                </a:cubicBezTo>
                <a:cubicBezTo>
                  <a:pt x="743" y="394"/>
                  <a:pt x="743" y="394"/>
                  <a:pt x="743" y="394"/>
                </a:cubicBezTo>
                <a:cubicBezTo>
                  <a:pt x="743" y="624"/>
                  <a:pt x="743" y="624"/>
                  <a:pt x="743" y="624"/>
                </a:cubicBezTo>
                <a:cubicBezTo>
                  <a:pt x="752" y="624"/>
                  <a:pt x="752" y="624"/>
                  <a:pt x="752" y="624"/>
                </a:cubicBezTo>
                <a:cubicBezTo>
                  <a:pt x="752" y="334"/>
                  <a:pt x="752" y="334"/>
                  <a:pt x="752" y="334"/>
                </a:cubicBezTo>
                <a:cubicBezTo>
                  <a:pt x="788" y="334"/>
                  <a:pt x="788" y="334"/>
                  <a:pt x="788" y="334"/>
                </a:cubicBezTo>
                <a:cubicBezTo>
                  <a:pt x="788" y="316"/>
                  <a:pt x="788" y="316"/>
                  <a:pt x="788" y="316"/>
                </a:cubicBezTo>
                <a:lnTo>
                  <a:pt x="674" y="316"/>
                </a:lnTo>
                <a:close/>
                <a:moveTo>
                  <a:pt x="411" y="225"/>
                </a:moveTo>
                <a:cubicBezTo>
                  <a:pt x="411" y="225"/>
                  <a:pt x="413" y="225"/>
                  <a:pt x="416" y="223"/>
                </a:cubicBezTo>
                <a:cubicBezTo>
                  <a:pt x="420" y="222"/>
                  <a:pt x="424" y="216"/>
                  <a:pt x="428" y="211"/>
                </a:cubicBezTo>
                <a:cubicBezTo>
                  <a:pt x="431" y="206"/>
                  <a:pt x="445" y="195"/>
                  <a:pt x="445" y="195"/>
                </a:cubicBezTo>
                <a:cubicBezTo>
                  <a:pt x="446" y="199"/>
                  <a:pt x="448" y="251"/>
                  <a:pt x="445" y="261"/>
                </a:cubicBezTo>
                <a:cubicBezTo>
                  <a:pt x="442" y="271"/>
                  <a:pt x="441" y="292"/>
                  <a:pt x="441" y="292"/>
                </a:cubicBezTo>
                <a:cubicBezTo>
                  <a:pt x="441" y="292"/>
                  <a:pt x="441" y="297"/>
                  <a:pt x="439" y="293"/>
                </a:cubicBezTo>
                <a:cubicBezTo>
                  <a:pt x="438" y="289"/>
                  <a:pt x="431" y="287"/>
                  <a:pt x="428" y="283"/>
                </a:cubicBezTo>
                <a:cubicBezTo>
                  <a:pt x="425" y="280"/>
                  <a:pt x="424" y="278"/>
                  <a:pt x="422" y="273"/>
                </a:cubicBezTo>
                <a:cubicBezTo>
                  <a:pt x="420" y="269"/>
                  <a:pt x="418" y="270"/>
                  <a:pt x="417" y="267"/>
                </a:cubicBezTo>
                <a:cubicBezTo>
                  <a:pt x="417" y="264"/>
                  <a:pt x="417" y="258"/>
                  <a:pt x="415" y="253"/>
                </a:cubicBezTo>
                <a:cubicBezTo>
                  <a:pt x="413" y="248"/>
                  <a:pt x="413" y="252"/>
                  <a:pt x="410" y="247"/>
                </a:cubicBezTo>
                <a:cubicBezTo>
                  <a:pt x="407" y="242"/>
                  <a:pt x="411" y="225"/>
                  <a:pt x="411" y="225"/>
                </a:cubicBezTo>
                <a:close/>
                <a:moveTo>
                  <a:pt x="188" y="446"/>
                </a:moveTo>
                <a:cubicBezTo>
                  <a:pt x="190" y="461"/>
                  <a:pt x="185" y="515"/>
                  <a:pt x="185" y="515"/>
                </a:cubicBezTo>
                <a:cubicBezTo>
                  <a:pt x="184" y="515"/>
                  <a:pt x="182" y="515"/>
                  <a:pt x="180" y="516"/>
                </a:cubicBezTo>
                <a:cubicBezTo>
                  <a:pt x="172" y="514"/>
                  <a:pt x="164" y="514"/>
                  <a:pt x="164" y="514"/>
                </a:cubicBezTo>
                <a:cubicBezTo>
                  <a:pt x="163" y="509"/>
                  <a:pt x="151" y="506"/>
                  <a:pt x="151" y="506"/>
                </a:cubicBezTo>
                <a:cubicBezTo>
                  <a:pt x="149" y="453"/>
                  <a:pt x="149" y="453"/>
                  <a:pt x="149" y="453"/>
                </a:cubicBezTo>
                <a:cubicBezTo>
                  <a:pt x="151" y="451"/>
                  <a:pt x="151" y="451"/>
                  <a:pt x="151" y="451"/>
                </a:cubicBezTo>
                <a:cubicBezTo>
                  <a:pt x="150" y="450"/>
                  <a:pt x="150" y="450"/>
                  <a:pt x="150" y="450"/>
                </a:cubicBezTo>
                <a:cubicBezTo>
                  <a:pt x="145" y="449"/>
                  <a:pt x="145" y="449"/>
                  <a:pt x="145" y="449"/>
                </a:cubicBezTo>
                <a:cubicBezTo>
                  <a:pt x="145" y="409"/>
                  <a:pt x="145" y="409"/>
                  <a:pt x="145" y="409"/>
                </a:cubicBezTo>
                <a:cubicBezTo>
                  <a:pt x="146" y="410"/>
                  <a:pt x="148" y="407"/>
                  <a:pt x="148" y="407"/>
                </a:cubicBezTo>
                <a:cubicBezTo>
                  <a:pt x="148" y="401"/>
                  <a:pt x="151" y="401"/>
                  <a:pt x="151" y="401"/>
                </a:cubicBezTo>
                <a:cubicBezTo>
                  <a:pt x="153" y="409"/>
                  <a:pt x="153" y="409"/>
                  <a:pt x="153" y="409"/>
                </a:cubicBezTo>
                <a:cubicBezTo>
                  <a:pt x="151" y="409"/>
                  <a:pt x="151" y="412"/>
                  <a:pt x="151" y="412"/>
                </a:cubicBezTo>
                <a:cubicBezTo>
                  <a:pt x="155" y="434"/>
                  <a:pt x="155" y="434"/>
                  <a:pt x="155" y="434"/>
                </a:cubicBezTo>
                <a:cubicBezTo>
                  <a:pt x="155" y="437"/>
                  <a:pt x="160" y="437"/>
                  <a:pt x="160" y="437"/>
                </a:cubicBezTo>
                <a:cubicBezTo>
                  <a:pt x="175" y="434"/>
                  <a:pt x="175" y="434"/>
                  <a:pt x="175" y="434"/>
                </a:cubicBezTo>
                <a:cubicBezTo>
                  <a:pt x="180" y="433"/>
                  <a:pt x="179" y="432"/>
                  <a:pt x="179" y="432"/>
                </a:cubicBezTo>
                <a:cubicBezTo>
                  <a:pt x="176" y="409"/>
                  <a:pt x="176" y="409"/>
                  <a:pt x="176" y="409"/>
                </a:cubicBezTo>
                <a:cubicBezTo>
                  <a:pt x="176" y="405"/>
                  <a:pt x="173" y="406"/>
                  <a:pt x="173" y="406"/>
                </a:cubicBezTo>
                <a:cubicBezTo>
                  <a:pt x="171" y="399"/>
                  <a:pt x="171" y="399"/>
                  <a:pt x="171" y="399"/>
                </a:cubicBezTo>
                <a:cubicBezTo>
                  <a:pt x="177" y="398"/>
                  <a:pt x="176" y="396"/>
                  <a:pt x="176" y="396"/>
                </a:cubicBezTo>
                <a:cubicBezTo>
                  <a:pt x="192" y="396"/>
                  <a:pt x="192" y="396"/>
                  <a:pt x="192" y="396"/>
                </a:cubicBezTo>
                <a:cubicBezTo>
                  <a:pt x="187" y="399"/>
                  <a:pt x="186" y="430"/>
                  <a:pt x="188" y="446"/>
                </a:cubicBezTo>
                <a:close/>
                <a:moveTo>
                  <a:pt x="244" y="545"/>
                </a:moveTo>
                <a:cubicBezTo>
                  <a:pt x="232" y="536"/>
                  <a:pt x="216" y="526"/>
                  <a:pt x="216" y="526"/>
                </a:cubicBezTo>
                <a:cubicBezTo>
                  <a:pt x="216" y="506"/>
                  <a:pt x="243" y="389"/>
                  <a:pt x="243" y="389"/>
                </a:cubicBezTo>
                <a:cubicBezTo>
                  <a:pt x="243" y="389"/>
                  <a:pt x="244" y="390"/>
                  <a:pt x="244" y="390"/>
                </a:cubicBezTo>
                <a:lnTo>
                  <a:pt x="244" y="545"/>
                </a:lnTo>
                <a:close/>
                <a:moveTo>
                  <a:pt x="284" y="351"/>
                </a:moveTo>
                <a:cubicBezTo>
                  <a:pt x="280" y="347"/>
                  <a:pt x="276" y="344"/>
                  <a:pt x="276" y="344"/>
                </a:cubicBezTo>
                <a:cubicBezTo>
                  <a:pt x="276" y="343"/>
                  <a:pt x="274" y="339"/>
                  <a:pt x="272" y="334"/>
                </a:cubicBezTo>
                <a:cubicBezTo>
                  <a:pt x="302" y="334"/>
                  <a:pt x="302" y="334"/>
                  <a:pt x="302" y="334"/>
                </a:cubicBezTo>
                <a:lnTo>
                  <a:pt x="284" y="351"/>
                </a:lnTo>
                <a:close/>
                <a:moveTo>
                  <a:pt x="528" y="487"/>
                </a:moveTo>
                <a:cubicBezTo>
                  <a:pt x="528" y="489"/>
                  <a:pt x="527" y="493"/>
                  <a:pt x="527" y="493"/>
                </a:cubicBezTo>
                <a:cubicBezTo>
                  <a:pt x="525" y="542"/>
                  <a:pt x="525" y="542"/>
                  <a:pt x="525" y="542"/>
                </a:cubicBezTo>
                <a:cubicBezTo>
                  <a:pt x="523" y="544"/>
                  <a:pt x="523" y="547"/>
                  <a:pt x="523" y="547"/>
                </a:cubicBezTo>
                <a:cubicBezTo>
                  <a:pt x="489" y="556"/>
                  <a:pt x="489" y="556"/>
                  <a:pt x="489" y="556"/>
                </a:cubicBezTo>
                <a:cubicBezTo>
                  <a:pt x="490" y="544"/>
                  <a:pt x="479" y="513"/>
                  <a:pt x="478" y="509"/>
                </a:cubicBezTo>
                <a:cubicBezTo>
                  <a:pt x="477" y="504"/>
                  <a:pt x="475" y="485"/>
                  <a:pt x="475" y="482"/>
                </a:cubicBezTo>
                <a:cubicBezTo>
                  <a:pt x="475" y="480"/>
                  <a:pt x="473" y="474"/>
                  <a:pt x="470" y="471"/>
                </a:cubicBezTo>
                <a:cubicBezTo>
                  <a:pt x="467" y="468"/>
                  <a:pt x="470" y="468"/>
                  <a:pt x="470" y="464"/>
                </a:cubicBezTo>
                <a:cubicBezTo>
                  <a:pt x="471" y="459"/>
                  <a:pt x="467" y="461"/>
                  <a:pt x="466" y="457"/>
                </a:cubicBezTo>
                <a:cubicBezTo>
                  <a:pt x="465" y="453"/>
                  <a:pt x="461" y="425"/>
                  <a:pt x="461" y="425"/>
                </a:cubicBezTo>
                <a:cubicBezTo>
                  <a:pt x="471" y="433"/>
                  <a:pt x="519" y="433"/>
                  <a:pt x="519" y="433"/>
                </a:cubicBezTo>
                <a:cubicBezTo>
                  <a:pt x="518" y="438"/>
                  <a:pt x="529" y="440"/>
                  <a:pt x="529" y="440"/>
                </a:cubicBezTo>
                <a:lnTo>
                  <a:pt x="528" y="487"/>
                </a:lnTo>
                <a:close/>
                <a:moveTo>
                  <a:pt x="586" y="451"/>
                </a:moveTo>
                <a:cubicBezTo>
                  <a:pt x="585" y="455"/>
                  <a:pt x="586" y="460"/>
                  <a:pt x="586" y="465"/>
                </a:cubicBezTo>
                <a:cubicBezTo>
                  <a:pt x="586" y="471"/>
                  <a:pt x="585" y="470"/>
                  <a:pt x="580" y="473"/>
                </a:cubicBezTo>
                <a:cubicBezTo>
                  <a:pt x="575" y="476"/>
                  <a:pt x="575" y="483"/>
                  <a:pt x="575" y="487"/>
                </a:cubicBezTo>
                <a:cubicBezTo>
                  <a:pt x="575" y="492"/>
                  <a:pt x="571" y="499"/>
                  <a:pt x="571" y="503"/>
                </a:cubicBezTo>
                <a:cubicBezTo>
                  <a:pt x="570" y="507"/>
                  <a:pt x="569" y="508"/>
                  <a:pt x="567" y="512"/>
                </a:cubicBezTo>
                <a:cubicBezTo>
                  <a:pt x="565" y="515"/>
                  <a:pt x="567" y="522"/>
                  <a:pt x="565" y="527"/>
                </a:cubicBezTo>
                <a:cubicBezTo>
                  <a:pt x="562" y="531"/>
                  <a:pt x="560" y="535"/>
                  <a:pt x="560" y="535"/>
                </a:cubicBezTo>
                <a:cubicBezTo>
                  <a:pt x="560" y="539"/>
                  <a:pt x="558" y="544"/>
                  <a:pt x="557" y="546"/>
                </a:cubicBezTo>
                <a:cubicBezTo>
                  <a:pt x="553" y="544"/>
                  <a:pt x="553" y="543"/>
                  <a:pt x="553" y="543"/>
                </a:cubicBezTo>
                <a:cubicBezTo>
                  <a:pt x="553" y="493"/>
                  <a:pt x="553" y="493"/>
                  <a:pt x="553" y="493"/>
                </a:cubicBezTo>
                <a:cubicBezTo>
                  <a:pt x="551" y="492"/>
                  <a:pt x="550" y="487"/>
                  <a:pt x="550" y="487"/>
                </a:cubicBezTo>
                <a:cubicBezTo>
                  <a:pt x="550" y="440"/>
                  <a:pt x="550" y="440"/>
                  <a:pt x="550" y="440"/>
                </a:cubicBezTo>
                <a:cubicBezTo>
                  <a:pt x="563" y="439"/>
                  <a:pt x="562" y="432"/>
                  <a:pt x="562" y="432"/>
                </a:cubicBezTo>
                <a:cubicBezTo>
                  <a:pt x="565" y="432"/>
                  <a:pt x="589" y="430"/>
                  <a:pt x="589" y="430"/>
                </a:cubicBezTo>
                <a:cubicBezTo>
                  <a:pt x="589" y="430"/>
                  <a:pt x="587" y="446"/>
                  <a:pt x="586" y="451"/>
                </a:cubicBezTo>
                <a:close/>
                <a:moveTo>
                  <a:pt x="743" y="381"/>
                </a:moveTo>
                <a:cubicBezTo>
                  <a:pt x="693" y="334"/>
                  <a:pt x="693" y="334"/>
                  <a:pt x="693" y="334"/>
                </a:cubicBezTo>
                <a:cubicBezTo>
                  <a:pt x="743" y="334"/>
                  <a:pt x="743" y="334"/>
                  <a:pt x="743" y="334"/>
                </a:cubicBezTo>
                <a:lnTo>
                  <a:pt x="743" y="38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9" name="TextBox 29"/>
          <p:cNvSpPr txBox="1">
            <a:spLocks noChangeArrowheads="1"/>
          </p:cNvSpPr>
          <p:nvPr/>
        </p:nvSpPr>
        <p:spPr bwMode="auto">
          <a:xfrm>
            <a:off x="6743700" y="1781176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点击输入本栏的具体文字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cs typeface="Open Sans Light" panose="020B0306030504020204" pitchFamily="34" charset="0"/>
            </a:endParaRPr>
          </a:p>
        </p:txBody>
      </p:sp>
      <p:sp>
        <p:nvSpPr>
          <p:cNvPr id="10" name="TextBox 34"/>
          <p:cNvSpPr txBox="1">
            <a:spLocks noChangeArrowheads="1"/>
          </p:cNvSpPr>
          <p:nvPr/>
        </p:nvSpPr>
        <p:spPr bwMode="auto">
          <a:xfrm>
            <a:off x="6743700" y="2905126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点击输入本栏的具体文字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cs typeface="Open Sans Light" panose="020B0306030504020204" pitchFamily="34" charset="0"/>
            </a:endParaRPr>
          </a:p>
        </p:txBody>
      </p:sp>
      <p:sp>
        <p:nvSpPr>
          <p:cNvPr id="11" name="TextBox 35"/>
          <p:cNvSpPr txBox="1">
            <a:spLocks noChangeArrowheads="1"/>
          </p:cNvSpPr>
          <p:nvPr/>
        </p:nvSpPr>
        <p:spPr bwMode="auto">
          <a:xfrm>
            <a:off x="6745606" y="2594610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点击输入本栏的具体文字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cs typeface="Open Sans Light" panose="020B0306030504020204" pitchFamily="34" charset="0"/>
            </a:endParaRPr>
          </a:p>
        </p:txBody>
      </p:sp>
      <p:sp>
        <p:nvSpPr>
          <p:cNvPr id="12" name="TextBox 36"/>
          <p:cNvSpPr txBox="1">
            <a:spLocks noChangeArrowheads="1"/>
          </p:cNvSpPr>
          <p:nvPr/>
        </p:nvSpPr>
        <p:spPr bwMode="auto">
          <a:xfrm>
            <a:off x="6745606" y="1445896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ea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ea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ea typeface="+mj-ea"/>
                <a:cs typeface="Open Sans Light" panose="020B0306030504020204" pitchFamily="34" charset="0"/>
              </a:rPr>
              <a:t>点击输入本栏的具体文</a:t>
            </a:r>
            <a:r>
              <a:rPr lang="zh-CN" altLang="en-US" sz="1000" b="1" spc="300" dirty="0" smtClean="0">
                <a:solidFill>
                  <a:schemeClr val="tx2"/>
                </a:solidFill>
                <a:latin typeface="+mj-ea"/>
                <a:ea typeface="+mj-ea"/>
                <a:cs typeface="Open Sans Light" panose="020B0306030504020204" pitchFamily="34" charset="0"/>
              </a:rPr>
              <a:t>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ea typeface="+mj-ea"/>
              <a:cs typeface="Open Sans Light" panose="020B0306030504020204" pitchFamily="34" charset="0"/>
            </a:endParaRPr>
          </a:p>
        </p:txBody>
      </p:sp>
      <p:sp>
        <p:nvSpPr>
          <p:cNvPr id="13" name="TextBox 64"/>
          <p:cNvSpPr txBox="1">
            <a:spLocks noChangeArrowheads="1"/>
          </p:cNvSpPr>
          <p:nvPr/>
        </p:nvSpPr>
        <p:spPr bwMode="auto">
          <a:xfrm>
            <a:off x="6743700" y="4055746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点击输入本栏的具体文字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cs typeface="Open Sans Light" panose="020B0306030504020204" pitchFamily="34" charset="0"/>
            </a:endParaRPr>
          </a:p>
        </p:txBody>
      </p:sp>
      <p:sp>
        <p:nvSpPr>
          <p:cNvPr id="14" name="TextBox 65"/>
          <p:cNvSpPr txBox="1">
            <a:spLocks noChangeArrowheads="1"/>
          </p:cNvSpPr>
          <p:nvPr/>
        </p:nvSpPr>
        <p:spPr bwMode="auto">
          <a:xfrm>
            <a:off x="6743700" y="3747136"/>
            <a:ext cx="30091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详细内容</a:t>
            </a:r>
            <a:r>
              <a:rPr lang="en-US" altLang="zh-CN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……</a:t>
            </a:r>
            <a:r>
              <a:rPr lang="zh-CN" altLang="en-US" sz="1000" b="1" spc="300" dirty="0">
                <a:solidFill>
                  <a:schemeClr val="tx2"/>
                </a:solidFill>
                <a:latin typeface="+mj-ea"/>
                <a:cs typeface="Open Sans Light" panose="020B0306030504020204" pitchFamily="34" charset="0"/>
              </a:rPr>
              <a:t>点击输入本栏的具体文字</a:t>
            </a:r>
            <a:endParaRPr lang="en-US" altLang="zh-CN" sz="1000" spc="300" baseline="30000" dirty="0">
              <a:solidFill>
                <a:schemeClr val="tx2"/>
              </a:solidFill>
              <a:latin typeface="+mj-ea"/>
              <a:cs typeface="Open Sans Light" panose="020B0306030504020204" pitchFamily="34" charset="0"/>
            </a:endParaRPr>
          </a:p>
        </p:txBody>
      </p:sp>
      <p:sp>
        <p:nvSpPr>
          <p:cNvPr id="15" name="Oval 76"/>
          <p:cNvSpPr/>
          <p:nvPr/>
        </p:nvSpPr>
        <p:spPr>
          <a:xfrm>
            <a:off x="10151746" y="4680586"/>
            <a:ext cx="643890" cy="6419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55345">
              <a:defRPr/>
            </a:pPr>
            <a:endParaRPr lang="en-US" sz="1685"/>
          </a:p>
        </p:txBody>
      </p:sp>
      <p:sp>
        <p:nvSpPr>
          <p:cNvPr id="16" name="Freeform 17"/>
          <p:cNvSpPr>
            <a:spLocks noEditPoints="1"/>
          </p:cNvSpPr>
          <p:nvPr/>
        </p:nvSpPr>
        <p:spPr bwMode="auto">
          <a:xfrm>
            <a:off x="10304146" y="4912996"/>
            <a:ext cx="373380" cy="182880"/>
          </a:xfrm>
          <a:custGeom>
            <a:avLst/>
            <a:gdLst>
              <a:gd name="T0" fmla="*/ 1288 w 1648"/>
              <a:gd name="T1" fmla="*/ 120 h 800"/>
              <a:gd name="T2" fmla="*/ 1288 w 1648"/>
              <a:gd name="T3" fmla="*/ 680 h 800"/>
              <a:gd name="T4" fmla="*/ 120 w 1648"/>
              <a:gd name="T5" fmla="*/ 680 h 800"/>
              <a:gd name="T6" fmla="*/ 120 w 1648"/>
              <a:gd name="T7" fmla="*/ 120 h 800"/>
              <a:gd name="T8" fmla="*/ 1288 w 1648"/>
              <a:gd name="T9" fmla="*/ 120 h 800"/>
              <a:gd name="T10" fmla="*/ 1408 w 1648"/>
              <a:gd name="T11" fmla="*/ 0 h 800"/>
              <a:gd name="T12" fmla="*/ 0 w 1648"/>
              <a:gd name="T13" fmla="*/ 0 h 800"/>
              <a:gd name="T14" fmla="*/ 0 w 1648"/>
              <a:gd name="T15" fmla="*/ 800 h 800"/>
              <a:gd name="T16" fmla="*/ 1408 w 1648"/>
              <a:gd name="T17" fmla="*/ 800 h 800"/>
              <a:gd name="T18" fmla="*/ 1408 w 1648"/>
              <a:gd name="T19" fmla="*/ 0 h 800"/>
              <a:gd name="T20" fmla="*/ 1488 w 1648"/>
              <a:gd name="T21" fmla="*/ 580 h 800"/>
              <a:gd name="T22" fmla="*/ 1584 w 1648"/>
              <a:gd name="T23" fmla="*/ 580 h 800"/>
              <a:gd name="T24" fmla="*/ 1648 w 1648"/>
              <a:gd name="T25" fmla="*/ 516 h 800"/>
              <a:gd name="T26" fmla="*/ 1648 w 1648"/>
              <a:gd name="T27" fmla="*/ 284 h 800"/>
              <a:gd name="T28" fmla="*/ 1584 w 1648"/>
              <a:gd name="T29" fmla="*/ 220 h 800"/>
              <a:gd name="T30" fmla="*/ 1488 w 1648"/>
              <a:gd name="T31" fmla="*/ 220 h 800"/>
              <a:gd name="T32" fmla="*/ 1488 w 1648"/>
              <a:gd name="T33" fmla="*/ 580 h 800"/>
              <a:gd name="T34" fmla="*/ 360 w 1648"/>
              <a:gd name="T35" fmla="*/ 306 h 800"/>
              <a:gd name="T36" fmla="*/ 778 w 1648"/>
              <a:gd name="T37" fmla="*/ 590 h 800"/>
              <a:gd name="T38" fmla="*/ 778 w 1648"/>
              <a:gd name="T39" fmla="*/ 425 h 800"/>
              <a:gd name="T40" fmla="*/ 1065 w 1648"/>
              <a:gd name="T41" fmla="*/ 507 h 800"/>
              <a:gd name="T42" fmla="*/ 652 w 1648"/>
              <a:gd name="T43" fmla="*/ 210 h 800"/>
              <a:gd name="T44" fmla="*/ 652 w 1648"/>
              <a:gd name="T45" fmla="*/ 390 h 800"/>
              <a:gd name="T46" fmla="*/ 360 w 1648"/>
              <a:gd name="T47" fmla="*/ 306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48" h="800">
                <a:moveTo>
                  <a:pt x="1288" y="120"/>
                </a:moveTo>
                <a:cubicBezTo>
                  <a:pt x="1288" y="680"/>
                  <a:pt x="1288" y="680"/>
                  <a:pt x="1288" y="680"/>
                </a:cubicBezTo>
                <a:cubicBezTo>
                  <a:pt x="120" y="680"/>
                  <a:pt x="120" y="680"/>
                  <a:pt x="120" y="68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88" y="120"/>
                  <a:pt x="1288" y="120"/>
                  <a:pt x="1288" y="120"/>
                </a:cubicBezTo>
                <a:moveTo>
                  <a:pt x="140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00"/>
                  <a:pt x="0" y="800"/>
                  <a:pt x="0" y="800"/>
                </a:cubicBezTo>
                <a:cubicBezTo>
                  <a:pt x="1408" y="800"/>
                  <a:pt x="1408" y="800"/>
                  <a:pt x="1408" y="800"/>
                </a:cubicBezTo>
                <a:lnTo>
                  <a:pt x="1408" y="0"/>
                </a:lnTo>
                <a:close/>
                <a:moveTo>
                  <a:pt x="1488" y="580"/>
                </a:moveTo>
                <a:cubicBezTo>
                  <a:pt x="1584" y="580"/>
                  <a:pt x="1584" y="580"/>
                  <a:pt x="1584" y="580"/>
                </a:cubicBezTo>
                <a:cubicBezTo>
                  <a:pt x="1619" y="580"/>
                  <a:pt x="1648" y="551"/>
                  <a:pt x="1648" y="516"/>
                </a:cubicBezTo>
                <a:cubicBezTo>
                  <a:pt x="1648" y="284"/>
                  <a:pt x="1648" y="284"/>
                  <a:pt x="1648" y="284"/>
                </a:cubicBezTo>
                <a:cubicBezTo>
                  <a:pt x="1648" y="249"/>
                  <a:pt x="1619" y="220"/>
                  <a:pt x="1584" y="220"/>
                </a:cubicBezTo>
                <a:cubicBezTo>
                  <a:pt x="1488" y="220"/>
                  <a:pt x="1488" y="220"/>
                  <a:pt x="1488" y="220"/>
                </a:cubicBezTo>
                <a:lnTo>
                  <a:pt x="1488" y="580"/>
                </a:lnTo>
                <a:close/>
                <a:moveTo>
                  <a:pt x="360" y="306"/>
                </a:moveTo>
                <a:cubicBezTo>
                  <a:pt x="778" y="590"/>
                  <a:pt x="778" y="590"/>
                  <a:pt x="778" y="590"/>
                </a:cubicBezTo>
                <a:cubicBezTo>
                  <a:pt x="778" y="425"/>
                  <a:pt x="778" y="425"/>
                  <a:pt x="778" y="425"/>
                </a:cubicBezTo>
                <a:cubicBezTo>
                  <a:pt x="1065" y="507"/>
                  <a:pt x="1065" y="507"/>
                  <a:pt x="1065" y="507"/>
                </a:cubicBezTo>
                <a:cubicBezTo>
                  <a:pt x="652" y="210"/>
                  <a:pt x="652" y="210"/>
                  <a:pt x="652" y="210"/>
                </a:cubicBezTo>
                <a:cubicBezTo>
                  <a:pt x="652" y="390"/>
                  <a:pt x="652" y="390"/>
                  <a:pt x="652" y="390"/>
                </a:cubicBezTo>
                <a:lnTo>
                  <a:pt x="360" y="3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grpSp>
        <p:nvGrpSpPr>
          <p:cNvPr id="17" name="Group 78"/>
          <p:cNvGrpSpPr/>
          <p:nvPr/>
        </p:nvGrpSpPr>
        <p:grpSpPr bwMode="auto">
          <a:xfrm rot="10800000">
            <a:off x="5322570" y="1297306"/>
            <a:ext cx="906780" cy="906780"/>
            <a:chOff x="6606497" y="3427383"/>
            <a:chExt cx="755923" cy="755923"/>
          </a:xfrm>
        </p:grpSpPr>
        <p:sp>
          <p:nvSpPr>
            <p:cNvPr id="18" name="Oval 79"/>
            <p:cNvSpPr/>
            <p:nvPr/>
          </p:nvSpPr>
          <p:spPr>
            <a:xfrm>
              <a:off x="6606497" y="3427383"/>
              <a:ext cx="755923" cy="755923"/>
            </a:xfrm>
            <a:prstGeom prst="ellipse">
              <a:avLst/>
            </a:prstGeom>
            <a:solidFill>
              <a:schemeClr val="accent3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  <p:sp>
          <p:nvSpPr>
            <p:cNvPr id="19" name="Oval 80"/>
            <p:cNvSpPr/>
            <p:nvPr/>
          </p:nvSpPr>
          <p:spPr>
            <a:xfrm>
              <a:off x="6695429" y="3516315"/>
              <a:ext cx="578059" cy="57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</p:grpSp>
      <p:sp>
        <p:nvSpPr>
          <p:cNvPr id="20" name="Arc 81"/>
          <p:cNvSpPr/>
          <p:nvPr/>
        </p:nvSpPr>
        <p:spPr>
          <a:xfrm rot="549559">
            <a:off x="5252086" y="1226821"/>
            <a:ext cx="1049654" cy="1047750"/>
          </a:xfrm>
          <a:prstGeom prst="arc">
            <a:avLst>
              <a:gd name="adj1" fmla="val 16200000"/>
              <a:gd name="adj2" fmla="val 4586892"/>
            </a:avLst>
          </a:prstGeom>
          <a:ln w="12700">
            <a:solidFill>
              <a:schemeClr val="tx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grpSp>
        <p:nvGrpSpPr>
          <p:cNvPr id="21" name="Group 90"/>
          <p:cNvGrpSpPr/>
          <p:nvPr/>
        </p:nvGrpSpPr>
        <p:grpSpPr bwMode="auto">
          <a:xfrm rot="10800000">
            <a:off x="5322570" y="2442210"/>
            <a:ext cx="906780" cy="906780"/>
            <a:chOff x="6606497" y="3427383"/>
            <a:chExt cx="755923" cy="755923"/>
          </a:xfrm>
        </p:grpSpPr>
        <p:sp>
          <p:nvSpPr>
            <p:cNvPr id="22" name="Oval 91"/>
            <p:cNvSpPr/>
            <p:nvPr/>
          </p:nvSpPr>
          <p:spPr>
            <a:xfrm>
              <a:off x="6606497" y="3427383"/>
              <a:ext cx="755923" cy="755923"/>
            </a:xfrm>
            <a:prstGeom prst="ellipse">
              <a:avLst/>
            </a:prstGeom>
            <a:solidFill>
              <a:schemeClr val="accent1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  <p:sp>
          <p:nvSpPr>
            <p:cNvPr id="23" name="Oval 92"/>
            <p:cNvSpPr/>
            <p:nvPr/>
          </p:nvSpPr>
          <p:spPr>
            <a:xfrm>
              <a:off x="6695429" y="3516315"/>
              <a:ext cx="578059" cy="57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/>
            </a:p>
          </p:txBody>
        </p:sp>
      </p:grpSp>
      <p:sp>
        <p:nvSpPr>
          <p:cNvPr id="24" name="Arc 93"/>
          <p:cNvSpPr/>
          <p:nvPr/>
        </p:nvSpPr>
        <p:spPr>
          <a:xfrm rot="317452">
            <a:off x="5252086" y="2371726"/>
            <a:ext cx="1049654" cy="1047750"/>
          </a:xfrm>
          <a:prstGeom prst="arc">
            <a:avLst>
              <a:gd name="adj1" fmla="val 16200000"/>
              <a:gd name="adj2" fmla="val 4586892"/>
            </a:avLst>
          </a:prstGeom>
          <a:ln w="12700">
            <a:solidFill>
              <a:schemeClr val="tx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  <p:grpSp>
        <p:nvGrpSpPr>
          <p:cNvPr id="25" name="Group 94"/>
          <p:cNvGrpSpPr/>
          <p:nvPr/>
        </p:nvGrpSpPr>
        <p:grpSpPr bwMode="auto">
          <a:xfrm rot="10800000">
            <a:off x="5322570" y="3581400"/>
            <a:ext cx="906780" cy="908686"/>
            <a:chOff x="6606497" y="3427383"/>
            <a:chExt cx="755923" cy="755923"/>
          </a:xfrm>
        </p:grpSpPr>
        <p:sp>
          <p:nvSpPr>
            <p:cNvPr id="26" name="Oval 95"/>
            <p:cNvSpPr/>
            <p:nvPr/>
          </p:nvSpPr>
          <p:spPr>
            <a:xfrm>
              <a:off x="6606497" y="3427383"/>
              <a:ext cx="755923" cy="755923"/>
            </a:xfrm>
            <a:prstGeom prst="ellipse">
              <a:avLst/>
            </a:prstGeom>
            <a:solidFill>
              <a:schemeClr val="accent2"/>
            </a:solidFill>
            <a:ln w="1174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 b="1"/>
            </a:p>
          </p:txBody>
        </p:sp>
        <p:sp>
          <p:nvSpPr>
            <p:cNvPr id="30" name="Oval 96"/>
            <p:cNvSpPr/>
            <p:nvPr/>
          </p:nvSpPr>
          <p:spPr>
            <a:xfrm>
              <a:off x="6695429" y="3516129"/>
              <a:ext cx="578059" cy="578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5345">
                <a:defRPr/>
              </a:pPr>
              <a:endParaRPr lang="bg-BG" sz="1685" b="1"/>
            </a:p>
          </p:txBody>
        </p:sp>
      </p:grpSp>
      <p:sp>
        <p:nvSpPr>
          <p:cNvPr id="31" name="Arc 97"/>
          <p:cNvSpPr/>
          <p:nvPr/>
        </p:nvSpPr>
        <p:spPr>
          <a:xfrm rot="541187">
            <a:off x="5252086" y="3510916"/>
            <a:ext cx="1049654" cy="1049654"/>
          </a:xfrm>
          <a:prstGeom prst="arc">
            <a:avLst>
              <a:gd name="adj1" fmla="val 16200000"/>
              <a:gd name="adj2" fmla="val 4586892"/>
            </a:avLst>
          </a:prstGeom>
          <a:ln w="12700">
            <a:solidFill>
              <a:schemeClr val="tx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 b="1"/>
          </a:p>
        </p:txBody>
      </p:sp>
      <p:sp>
        <p:nvSpPr>
          <p:cNvPr id="32" name="Freeform 5"/>
          <p:cNvSpPr>
            <a:spLocks noEditPoints="1"/>
          </p:cNvSpPr>
          <p:nvPr/>
        </p:nvSpPr>
        <p:spPr bwMode="auto">
          <a:xfrm>
            <a:off x="5615940" y="2804160"/>
            <a:ext cx="375286" cy="182880"/>
          </a:xfrm>
          <a:custGeom>
            <a:avLst/>
            <a:gdLst>
              <a:gd name="T0" fmla="*/ 1288 w 1648"/>
              <a:gd name="T1" fmla="*/ 120 h 800"/>
              <a:gd name="T2" fmla="*/ 1288 w 1648"/>
              <a:gd name="T3" fmla="*/ 680 h 800"/>
              <a:gd name="T4" fmla="*/ 120 w 1648"/>
              <a:gd name="T5" fmla="*/ 680 h 800"/>
              <a:gd name="T6" fmla="*/ 120 w 1648"/>
              <a:gd name="T7" fmla="*/ 120 h 800"/>
              <a:gd name="T8" fmla="*/ 1288 w 1648"/>
              <a:gd name="T9" fmla="*/ 120 h 800"/>
              <a:gd name="T10" fmla="*/ 1408 w 1648"/>
              <a:gd name="T11" fmla="*/ 0 h 800"/>
              <a:gd name="T12" fmla="*/ 0 w 1648"/>
              <a:gd name="T13" fmla="*/ 0 h 800"/>
              <a:gd name="T14" fmla="*/ 0 w 1648"/>
              <a:gd name="T15" fmla="*/ 800 h 800"/>
              <a:gd name="T16" fmla="*/ 1408 w 1648"/>
              <a:gd name="T17" fmla="*/ 800 h 800"/>
              <a:gd name="T18" fmla="*/ 1408 w 1648"/>
              <a:gd name="T19" fmla="*/ 0 h 800"/>
              <a:gd name="T20" fmla="*/ 1488 w 1648"/>
              <a:gd name="T21" fmla="*/ 580 h 800"/>
              <a:gd name="T22" fmla="*/ 1584 w 1648"/>
              <a:gd name="T23" fmla="*/ 580 h 800"/>
              <a:gd name="T24" fmla="*/ 1648 w 1648"/>
              <a:gd name="T25" fmla="*/ 516 h 800"/>
              <a:gd name="T26" fmla="*/ 1648 w 1648"/>
              <a:gd name="T27" fmla="*/ 284 h 800"/>
              <a:gd name="T28" fmla="*/ 1584 w 1648"/>
              <a:gd name="T29" fmla="*/ 220 h 800"/>
              <a:gd name="T30" fmla="*/ 1488 w 1648"/>
              <a:gd name="T31" fmla="*/ 220 h 800"/>
              <a:gd name="T32" fmla="*/ 1488 w 1648"/>
              <a:gd name="T33" fmla="*/ 580 h 800"/>
              <a:gd name="T34" fmla="*/ 392 w 1648"/>
              <a:gd name="T35" fmla="*/ 200 h 800"/>
              <a:gd name="T36" fmla="*/ 200 w 1648"/>
              <a:gd name="T37" fmla="*/ 200 h 800"/>
              <a:gd name="T38" fmla="*/ 200 w 1648"/>
              <a:gd name="T39" fmla="*/ 600 h 800"/>
              <a:gd name="T40" fmla="*/ 392 w 1648"/>
              <a:gd name="T41" fmla="*/ 600 h 800"/>
              <a:gd name="T42" fmla="*/ 392 w 1648"/>
              <a:gd name="T43" fmla="*/ 200 h 800"/>
              <a:gd name="T44" fmla="*/ 664 w 1648"/>
              <a:gd name="T45" fmla="*/ 200 h 800"/>
              <a:gd name="T46" fmla="*/ 472 w 1648"/>
              <a:gd name="T47" fmla="*/ 200 h 800"/>
              <a:gd name="T48" fmla="*/ 472 w 1648"/>
              <a:gd name="T49" fmla="*/ 600 h 800"/>
              <a:gd name="T50" fmla="*/ 664 w 1648"/>
              <a:gd name="T51" fmla="*/ 600 h 800"/>
              <a:gd name="T52" fmla="*/ 664 w 1648"/>
              <a:gd name="T53" fmla="*/ 2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48" h="800">
                <a:moveTo>
                  <a:pt x="1288" y="120"/>
                </a:moveTo>
                <a:cubicBezTo>
                  <a:pt x="1288" y="680"/>
                  <a:pt x="1288" y="680"/>
                  <a:pt x="1288" y="680"/>
                </a:cubicBezTo>
                <a:cubicBezTo>
                  <a:pt x="120" y="680"/>
                  <a:pt x="120" y="680"/>
                  <a:pt x="120" y="68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88" y="120"/>
                  <a:pt x="1288" y="120"/>
                  <a:pt x="1288" y="120"/>
                </a:cubicBezTo>
                <a:moveTo>
                  <a:pt x="140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00"/>
                  <a:pt x="0" y="800"/>
                  <a:pt x="0" y="800"/>
                </a:cubicBezTo>
                <a:cubicBezTo>
                  <a:pt x="1408" y="800"/>
                  <a:pt x="1408" y="800"/>
                  <a:pt x="1408" y="800"/>
                </a:cubicBezTo>
                <a:lnTo>
                  <a:pt x="1408" y="0"/>
                </a:lnTo>
                <a:close/>
                <a:moveTo>
                  <a:pt x="1488" y="580"/>
                </a:moveTo>
                <a:cubicBezTo>
                  <a:pt x="1584" y="580"/>
                  <a:pt x="1584" y="580"/>
                  <a:pt x="1584" y="580"/>
                </a:cubicBezTo>
                <a:cubicBezTo>
                  <a:pt x="1619" y="580"/>
                  <a:pt x="1648" y="551"/>
                  <a:pt x="1648" y="516"/>
                </a:cubicBezTo>
                <a:cubicBezTo>
                  <a:pt x="1648" y="284"/>
                  <a:pt x="1648" y="284"/>
                  <a:pt x="1648" y="284"/>
                </a:cubicBezTo>
                <a:cubicBezTo>
                  <a:pt x="1648" y="249"/>
                  <a:pt x="1619" y="220"/>
                  <a:pt x="1584" y="220"/>
                </a:cubicBezTo>
                <a:cubicBezTo>
                  <a:pt x="1488" y="220"/>
                  <a:pt x="1488" y="220"/>
                  <a:pt x="1488" y="220"/>
                </a:cubicBezTo>
                <a:lnTo>
                  <a:pt x="1488" y="580"/>
                </a:lnTo>
                <a:close/>
                <a:moveTo>
                  <a:pt x="392" y="200"/>
                </a:moveTo>
                <a:cubicBezTo>
                  <a:pt x="200" y="200"/>
                  <a:pt x="200" y="200"/>
                  <a:pt x="200" y="200"/>
                </a:cubicBezTo>
                <a:cubicBezTo>
                  <a:pt x="200" y="600"/>
                  <a:pt x="200" y="600"/>
                  <a:pt x="200" y="600"/>
                </a:cubicBezTo>
                <a:cubicBezTo>
                  <a:pt x="392" y="600"/>
                  <a:pt x="392" y="600"/>
                  <a:pt x="392" y="600"/>
                </a:cubicBezTo>
                <a:lnTo>
                  <a:pt x="392" y="200"/>
                </a:lnTo>
                <a:close/>
                <a:moveTo>
                  <a:pt x="664" y="200"/>
                </a:moveTo>
                <a:cubicBezTo>
                  <a:pt x="472" y="200"/>
                  <a:pt x="472" y="200"/>
                  <a:pt x="472" y="200"/>
                </a:cubicBezTo>
                <a:cubicBezTo>
                  <a:pt x="472" y="600"/>
                  <a:pt x="472" y="600"/>
                  <a:pt x="472" y="600"/>
                </a:cubicBezTo>
                <a:cubicBezTo>
                  <a:pt x="664" y="600"/>
                  <a:pt x="664" y="600"/>
                  <a:pt x="664" y="600"/>
                </a:cubicBezTo>
                <a:lnTo>
                  <a:pt x="664" y="2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33" name="Freeform 9"/>
          <p:cNvSpPr>
            <a:spLocks noEditPoints="1"/>
          </p:cNvSpPr>
          <p:nvPr/>
        </p:nvSpPr>
        <p:spPr bwMode="auto">
          <a:xfrm>
            <a:off x="5614036" y="1657350"/>
            <a:ext cx="379094" cy="184786"/>
          </a:xfrm>
          <a:custGeom>
            <a:avLst/>
            <a:gdLst>
              <a:gd name="T0" fmla="*/ 1288 w 1648"/>
              <a:gd name="T1" fmla="*/ 120 h 800"/>
              <a:gd name="T2" fmla="*/ 1288 w 1648"/>
              <a:gd name="T3" fmla="*/ 680 h 800"/>
              <a:gd name="T4" fmla="*/ 120 w 1648"/>
              <a:gd name="T5" fmla="*/ 680 h 800"/>
              <a:gd name="T6" fmla="*/ 120 w 1648"/>
              <a:gd name="T7" fmla="*/ 120 h 800"/>
              <a:gd name="T8" fmla="*/ 1288 w 1648"/>
              <a:gd name="T9" fmla="*/ 120 h 800"/>
              <a:gd name="T10" fmla="*/ 1408 w 1648"/>
              <a:gd name="T11" fmla="*/ 0 h 800"/>
              <a:gd name="T12" fmla="*/ 0 w 1648"/>
              <a:gd name="T13" fmla="*/ 0 h 800"/>
              <a:gd name="T14" fmla="*/ 0 w 1648"/>
              <a:gd name="T15" fmla="*/ 800 h 800"/>
              <a:gd name="T16" fmla="*/ 1408 w 1648"/>
              <a:gd name="T17" fmla="*/ 800 h 800"/>
              <a:gd name="T18" fmla="*/ 1408 w 1648"/>
              <a:gd name="T19" fmla="*/ 0 h 800"/>
              <a:gd name="T20" fmla="*/ 1488 w 1648"/>
              <a:gd name="T21" fmla="*/ 580 h 800"/>
              <a:gd name="T22" fmla="*/ 1584 w 1648"/>
              <a:gd name="T23" fmla="*/ 580 h 800"/>
              <a:gd name="T24" fmla="*/ 1648 w 1648"/>
              <a:gd name="T25" fmla="*/ 516 h 800"/>
              <a:gd name="T26" fmla="*/ 1648 w 1648"/>
              <a:gd name="T27" fmla="*/ 284 h 800"/>
              <a:gd name="T28" fmla="*/ 1584 w 1648"/>
              <a:gd name="T29" fmla="*/ 220 h 800"/>
              <a:gd name="T30" fmla="*/ 1488 w 1648"/>
              <a:gd name="T31" fmla="*/ 220 h 800"/>
              <a:gd name="T32" fmla="*/ 1488 w 1648"/>
              <a:gd name="T33" fmla="*/ 580 h 800"/>
              <a:gd name="T34" fmla="*/ 392 w 1648"/>
              <a:gd name="T35" fmla="*/ 200 h 800"/>
              <a:gd name="T36" fmla="*/ 200 w 1648"/>
              <a:gd name="T37" fmla="*/ 200 h 800"/>
              <a:gd name="T38" fmla="*/ 200 w 1648"/>
              <a:gd name="T39" fmla="*/ 600 h 800"/>
              <a:gd name="T40" fmla="*/ 392 w 1648"/>
              <a:gd name="T41" fmla="*/ 600 h 800"/>
              <a:gd name="T42" fmla="*/ 392 w 1648"/>
              <a:gd name="T43" fmla="*/ 200 h 800"/>
              <a:gd name="T44" fmla="*/ 664 w 1648"/>
              <a:gd name="T45" fmla="*/ 200 h 800"/>
              <a:gd name="T46" fmla="*/ 472 w 1648"/>
              <a:gd name="T47" fmla="*/ 200 h 800"/>
              <a:gd name="T48" fmla="*/ 472 w 1648"/>
              <a:gd name="T49" fmla="*/ 600 h 800"/>
              <a:gd name="T50" fmla="*/ 664 w 1648"/>
              <a:gd name="T51" fmla="*/ 600 h 800"/>
              <a:gd name="T52" fmla="*/ 664 w 1648"/>
              <a:gd name="T53" fmla="*/ 200 h 800"/>
              <a:gd name="T54" fmla="*/ 936 w 1648"/>
              <a:gd name="T55" fmla="*/ 200 h 800"/>
              <a:gd name="T56" fmla="*/ 744 w 1648"/>
              <a:gd name="T57" fmla="*/ 200 h 800"/>
              <a:gd name="T58" fmla="*/ 744 w 1648"/>
              <a:gd name="T59" fmla="*/ 600 h 800"/>
              <a:gd name="T60" fmla="*/ 936 w 1648"/>
              <a:gd name="T61" fmla="*/ 600 h 800"/>
              <a:gd name="T62" fmla="*/ 936 w 1648"/>
              <a:gd name="T63" fmla="*/ 2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48" h="800">
                <a:moveTo>
                  <a:pt x="1288" y="120"/>
                </a:moveTo>
                <a:cubicBezTo>
                  <a:pt x="1288" y="680"/>
                  <a:pt x="1288" y="680"/>
                  <a:pt x="1288" y="680"/>
                </a:cubicBezTo>
                <a:cubicBezTo>
                  <a:pt x="120" y="680"/>
                  <a:pt x="120" y="680"/>
                  <a:pt x="120" y="68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88" y="120"/>
                  <a:pt x="1288" y="120"/>
                  <a:pt x="1288" y="120"/>
                </a:cubicBezTo>
                <a:moveTo>
                  <a:pt x="140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00"/>
                  <a:pt x="0" y="800"/>
                  <a:pt x="0" y="800"/>
                </a:cubicBezTo>
                <a:cubicBezTo>
                  <a:pt x="1408" y="800"/>
                  <a:pt x="1408" y="800"/>
                  <a:pt x="1408" y="800"/>
                </a:cubicBezTo>
                <a:lnTo>
                  <a:pt x="1408" y="0"/>
                </a:lnTo>
                <a:close/>
                <a:moveTo>
                  <a:pt x="1488" y="580"/>
                </a:moveTo>
                <a:cubicBezTo>
                  <a:pt x="1584" y="580"/>
                  <a:pt x="1584" y="580"/>
                  <a:pt x="1584" y="580"/>
                </a:cubicBezTo>
                <a:cubicBezTo>
                  <a:pt x="1619" y="580"/>
                  <a:pt x="1648" y="551"/>
                  <a:pt x="1648" y="516"/>
                </a:cubicBezTo>
                <a:cubicBezTo>
                  <a:pt x="1648" y="284"/>
                  <a:pt x="1648" y="284"/>
                  <a:pt x="1648" y="284"/>
                </a:cubicBezTo>
                <a:cubicBezTo>
                  <a:pt x="1648" y="249"/>
                  <a:pt x="1619" y="220"/>
                  <a:pt x="1584" y="220"/>
                </a:cubicBezTo>
                <a:cubicBezTo>
                  <a:pt x="1488" y="220"/>
                  <a:pt x="1488" y="220"/>
                  <a:pt x="1488" y="220"/>
                </a:cubicBezTo>
                <a:lnTo>
                  <a:pt x="1488" y="580"/>
                </a:lnTo>
                <a:close/>
                <a:moveTo>
                  <a:pt x="392" y="200"/>
                </a:moveTo>
                <a:cubicBezTo>
                  <a:pt x="200" y="200"/>
                  <a:pt x="200" y="200"/>
                  <a:pt x="200" y="200"/>
                </a:cubicBezTo>
                <a:cubicBezTo>
                  <a:pt x="200" y="600"/>
                  <a:pt x="200" y="600"/>
                  <a:pt x="200" y="600"/>
                </a:cubicBezTo>
                <a:cubicBezTo>
                  <a:pt x="392" y="600"/>
                  <a:pt x="392" y="600"/>
                  <a:pt x="392" y="600"/>
                </a:cubicBezTo>
                <a:lnTo>
                  <a:pt x="392" y="200"/>
                </a:lnTo>
                <a:close/>
                <a:moveTo>
                  <a:pt x="664" y="200"/>
                </a:moveTo>
                <a:cubicBezTo>
                  <a:pt x="472" y="200"/>
                  <a:pt x="472" y="200"/>
                  <a:pt x="472" y="200"/>
                </a:cubicBezTo>
                <a:cubicBezTo>
                  <a:pt x="472" y="600"/>
                  <a:pt x="472" y="600"/>
                  <a:pt x="472" y="600"/>
                </a:cubicBezTo>
                <a:cubicBezTo>
                  <a:pt x="664" y="600"/>
                  <a:pt x="664" y="600"/>
                  <a:pt x="664" y="600"/>
                </a:cubicBezTo>
                <a:lnTo>
                  <a:pt x="664" y="200"/>
                </a:lnTo>
                <a:close/>
                <a:moveTo>
                  <a:pt x="936" y="200"/>
                </a:moveTo>
                <a:cubicBezTo>
                  <a:pt x="744" y="200"/>
                  <a:pt x="744" y="200"/>
                  <a:pt x="744" y="200"/>
                </a:cubicBezTo>
                <a:cubicBezTo>
                  <a:pt x="744" y="600"/>
                  <a:pt x="744" y="600"/>
                  <a:pt x="744" y="600"/>
                </a:cubicBezTo>
                <a:cubicBezTo>
                  <a:pt x="936" y="600"/>
                  <a:pt x="936" y="600"/>
                  <a:pt x="936" y="600"/>
                </a:cubicBezTo>
                <a:lnTo>
                  <a:pt x="936" y="2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34" name="Freeform 13"/>
          <p:cNvSpPr>
            <a:spLocks noEditPoints="1"/>
          </p:cNvSpPr>
          <p:nvPr/>
        </p:nvSpPr>
        <p:spPr bwMode="auto">
          <a:xfrm>
            <a:off x="5606416" y="3947160"/>
            <a:ext cx="375284" cy="182880"/>
          </a:xfrm>
          <a:custGeom>
            <a:avLst/>
            <a:gdLst>
              <a:gd name="T0" fmla="*/ 1288 w 1648"/>
              <a:gd name="T1" fmla="*/ 120 h 800"/>
              <a:gd name="T2" fmla="*/ 1288 w 1648"/>
              <a:gd name="T3" fmla="*/ 680 h 800"/>
              <a:gd name="T4" fmla="*/ 120 w 1648"/>
              <a:gd name="T5" fmla="*/ 680 h 800"/>
              <a:gd name="T6" fmla="*/ 120 w 1648"/>
              <a:gd name="T7" fmla="*/ 120 h 800"/>
              <a:gd name="T8" fmla="*/ 1288 w 1648"/>
              <a:gd name="T9" fmla="*/ 120 h 800"/>
              <a:gd name="T10" fmla="*/ 1408 w 1648"/>
              <a:gd name="T11" fmla="*/ 0 h 800"/>
              <a:gd name="T12" fmla="*/ 0 w 1648"/>
              <a:gd name="T13" fmla="*/ 0 h 800"/>
              <a:gd name="T14" fmla="*/ 0 w 1648"/>
              <a:gd name="T15" fmla="*/ 800 h 800"/>
              <a:gd name="T16" fmla="*/ 1408 w 1648"/>
              <a:gd name="T17" fmla="*/ 800 h 800"/>
              <a:gd name="T18" fmla="*/ 1408 w 1648"/>
              <a:gd name="T19" fmla="*/ 0 h 800"/>
              <a:gd name="T20" fmla="*/ 1488 w 1648"/>
              <a:gd name="T21" fmla="*/ 580 h 800"/>
              <a:gd name="T22" fmla="*/ 1584 w 1648"/>
              <a:gd name="T23" fmla="*/ 580 h 800"/>
              <a:gd name="T24" fmla="*/ 1648 w 1648"/>
              <a:gd name="T25" fmla="*/ 516 h 800"/>
              <a:gd name="T26" fmla="*/ 1648 w 1648"/>
              <a:gd name="T27" fmla="*/ 284 h 800"/>
              <a:gd name="T28" fmla="*/ 1584 w 1648"/>
              <a:gd name="T29" fmla="*/ 220 h 800"/>
              <a:gd name="T30" fmla="*/ 1488 w 1648"/>
              <a:gd name="T31" fmla="*/ 220 h 800"/>
              <a:gd name="T32" fmla="*/ 1488 w 1648"/>
              <a:gd name="T33" fmla="*/ 580 h 800"/>
              <a:gd name="T34" fmla="*/ 392 w 1648"/>
              <a:gd name="T35" fmla="*/ 200 h 800"/>
              <a:gd name="T36" fmla="*/ 200 w 1648"/>
              <a:gd name="T37" fmla="*/ 200 h 800"/>
              <a:gd name="T38" fmla="*/ 200 w 1648"/>
              <a:gd name="T39" fmla="*/ 600 h 800"/>
              <a:gd name="T40" fmla="*/ 392 w 1648"/>
              <a:gd name="T41" fmla="*/ 600 h 800"/>
              <a:gd name="T42" fmla="*/ 392 w 1648"/>
              <a:gd name="T43" fmla="*/ 2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48" h="800">
                <a:moveTo>
                  <a:pt x="1288" y="120"/>
                </a:moveTo>
                <a:cubicBezTo>
                  <a:pt x="1288" y="680"/>
                  <a:pt x="1288" y="680"/>
                  <a:pt x="1288" y="680"/>
                </a:cubicBezTo>
                <a:cubicBezTo>
                  <a:pt x="120" y="680"/>
                  <a:pt x="120" y="680"/>
                  <a:pt x="120" y="68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88" y="120"/>
                  <a:pt x="1288" y="120"/>
                  <a:pt x="1288" y="120"/>
                </a:cubicBezTo>
                <a:moveTo>
                  <a:pt x="140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00"/>
                  <a:pt x="0" y="800"/>
                  <a:pt x="0" y="800"/>
                </a:cubicBezTo>
                <a:cubicBezTo>
                  <a:pt x="1408" y="800"/>
                  <a:pt x="1408" y="800"/>
                  <a:pt x="1408" y="800"/>
                </a:cubicBezTo>
                <a:lnTo>
                  <a:pt x="1408" y="0"/>
                </a:lnTo>
                <a:close/>
                <a:moveTo>
                  <a:pt x="1488" y="580"/>
                </a:moveTo>
                <a:cubicBezTo>
                  <a:pt x="1584" y="580"/>
                  <a:pt x="1584" y="580"/>
                  <a:pt x="1584" y="580"/>
                </a:cubicBezTo>
                <a:cubicBezTo>
                  <a:pt x="1619" y="580"/>
                  <a:pt x="1648" y="551"/>
                  <a:pt x="1648" y="516"/>
                </a:cubicBezTo>
                <a:cubicBezTo>
                  <a:pt x="1648" y="284"/>
                  <a:pt x="1648" y="284"/>
                  <a:pt x="1648" y="284"/>
                </a:cubicBezTo>
                <a:cubicBezTo>
                  <a:pt x="1648" y="249"/>
                  <a:pt x="1619" y="220"/>
                  <a:pt x="1584" y="220"/>
                </a:cubicBezTo>
                <a:cubicBezTo>
                  <a:pt x="1488" y="220"/>
                  <a:pt x="1488" y="220"/>
                  <a:pt x="1488" y="220"/>
                </a:cubicBezTo>
                <a:lnTo>
                  <a:pt x="1488" y="580"/>
                </a:lnTo>
                <a:close/>
                <a:moveTo>
                  <a:pt x="392" y="200"/>
                </a:moveTo>
                <a:cubicBezTo>
                  <a:pt x="200" y="200"/>
                  <a:pt x="200" y="200"/>
                  <a:pt x="200" y="200"/>
                </a:cubicBezTo>
                <a:cubicBezTo>
                  <a:pt x="200" y="600"/>
                  <a:pt x="200" y="600"/>
                  <a:pt x="200" y="600"/>
                </a:cubicBezTo>
                <a:cubicBezTo>
                  <a:pt x="392" y="600"/>
                  <a:pt x="392" y="600"/>
                  <a:pt x="392" y="600"/>
                </a:cubicBezTo>
                <a:lnTo>
                  <a:pt x="392" y="2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cxnSp>
        <p:nvCxnSpPr>
          <p:cNvPr id="35" name="Straight Connector 53"/>
          <p:cNvCxnSpPr/>
          <p:nvPr/>
        </p:nvCxnSpPr>
        <p:spPr>
          <a:xfrm flipH="1">
            <a:off x="6423660" y="1577340"/>
            <a:ext cx="327660" cy="161926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55"/>
          <p:cNvCxnSpPr/>
          <p:nvPr/>
        </p:nvCxnSpPr>
        <p:spPr>
          <a:xfrm flipH="1" flipV="1">
            <a:off x="6423660" y="1739266"/>
            <a:ext cx="327660" cy="16002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58"/>
          <p:cNvCxnSpPr/>
          <p:nvPr/>
        </p:nvCxnSpPr>
        <p:spPr>
          <a:xfrm flipH="1">
            <a:off x="6427470" y="2703196"/>
            <a:ext cx="329566" cy="16383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59"/>
          <p:cNvCxnSpPr/>
          <p:nvPr/>
        </p:nvCxnSpPr>
        <p:spPr>
          <a:xfrm flipH="1" flipV="1">
            <a:off x="6427470" y="2867026"/>
            <a:ext cx="329566" cy="16002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60"/>
          <p:cNvCxnSpPr/>
          <p:nvPr/>
        </p:nvCxnSpPr>
        <p:spPr>
          <a:xfrm flipH="1">
            <a:off x="6425566" y="3855720"/>
            <a:ext cx="327660" cy="161926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61"/>
          <p:cNvCxnSpPr/>
          <p:nvPr/>
        </p:nvCxnSpPr>
        <p:spPr>
          <a:xfrm flipH="1" flipV="1">
            <a:off x="6425566" y="4017646"/>
            <a:ext cx="327660" cy="16002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3183238" y="5422074"/>
            <a:ext cx="6783103" cy="1231600"/>
            <a:chOff x="715826" y="3769112"/>
            <a:chExt cx="2846036" cy="1231600"/>
          </a:xfrm>
        </p:grpSpPr>
        <p:sp>
          <p:nvSpPr>
            <p:cNvPr id="42" name="TextBox 17"/>
            <p:cNvSpPr txBox="1"/>
            <p:nvPr/>
          </p:nvSpPr>
          <p:spPr>
            <a:xfrm>
              <a:off x="1217439" y="3769112"/>
              <a:ext cx="173943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5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25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43" name="TextBox 18"/>
            <p:cNvSpPr txBox="1"/>
            <p:nvPr/>
          </p:nvSpPr>
          <p:spPr>
            <a:xfrm>
              <a:off x="715826" y="4411432"/>
              <a:ext cx="2846036" cy="589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9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9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</a:t>
              </a:r>
              <a:r>
                <a:rPr lang="zh-CN" altLang="en-US" sz="900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字详细内容</a:t>
              </a:r>
              <a:r>
                <a:rPr lang="en-US" altLang="zh-CN" sz="900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900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点击输入本栏的具体文字，简明扼要的说明分项内容，此为概念图解。更多模板亮亮图文旗舰店：https://liangliangtuwen.tmall.com</a:t>
              </a:r>
              <a:endParaRPr lang="zh-CN" altLang="en-US" sz="900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377370" y="609600"/>
            <a:ext cx="11451773" cy="56750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23583" y="1940597"/>
            <a:ext cx="4544835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500" b="1" spc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zh-CN" altLang="en-US" sz="7500" b="1" spc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谢欣赏</a:t>
            </a:r>
            <a:endParaRPr lang="zh-CN" altLang="en-US" sz="7500" b="1" spc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60915" y="3237661"/>
            <a:ext cx="62701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读书分享/教育培训/读书课件/教师公开课/教师演讲/好书分享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85603" y="3706262"/>
            <a:ext cx="3820795" cy="275590"/>
          </a:xfrm>
          <a:prstGeom prst="rect">
            <a:avLst/>
          </a:prstGeom>
          <a:solidFill>
            <a:srgbClr val="57971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说课老师：亮亮图文    时间：</a:t>
            </a:r>
            <a:r>
              <a:rPr lang="en-US" altLang="zh-CN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en-US" altLang="zh-CN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.9.11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3756112" y="4253671"/>
            <a:ext cx="467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详细内容</a:t>
            </a:r>
            <a:r>
              <a:rPr lang="en-US" altLang="zh-CN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</a:t>
            </a:r>
            <a:r>
              <a:rPr lang="zh-CN" altLang="en-US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字详细内容</a:t>
            </a:r>
            <a:r>
              <a:rPr lang="en-US" altLang="zh-CN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……</a:t>
            </a:r>
            <a:r>
              <a:rPr lang="zh-CN" altLang="en-US" sz="10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点击输入本栏的具体文字，简明扼要的说明分项内容，此为概念图解。</a:t>
            </a:r>
            <a:endParaRPr lang="en-US" sz="1000" spc="600" dirty="0"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ldLvl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2714030" y="1318914"/>
            <a:ext cx="6763939" cy="33519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265898" y="2083039"/>
            <a:ext cx="3656257" cy="1265080"/>
            <a:chOff x="827275" y="354469"/>
            <a:chExt cx="3656255" cy="1265082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827275" y="1265608"/>
              <a:ext cx="3656255" cy="35394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 TEACHING CONTENT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98539" y="354469"/>
              <a:ext cx="3313726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5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66543" cy="523220"/>
            <a:chOff x="876161" y="331497"/>
            <a:chExt cx="10366535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33411" y="574190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198313" y="1301841"/>
            <a:ext cx="3996809" cy="5319964"/>
            <a:chOff x="4680012" y="1147027"/>
            <a:chExt cx="2579735" cy="3433763"/>
          </a:xfrm>
        </p:grpSpPr>
        <p:pic>
          <p:nvPicPr>
            <p:cNvPr id="7" name="Picture 2" descr="C:\Users\Admin\Desktop\Nipic_2716341_2010092112031905480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2" t="1031" r="5163" b="1671"/>
            <a:stretch>
              <a:fillRect/>
            </a:stretch>
          </p:blipFill>
          <p:spPr bwMode="auto">
            <a:xfrm>
              <a:off x="4680012" y="1147027"/>
              <a:ext cx="2579735" cy="3433763"/>
            </a:xfrm>
            <a:prstGeom prst="rect">
              <a:avLst/>
            </a:prstGeom>
            <a:noFill/>
            <a:effectLst>
              <a:reflection blurRad="6350" stA="12000" endPos="1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\Desktop\陆长淼\项目图片收集\shutterstock_19035527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0" t="11263" r="32112" b="6995"/>
            <a:stretch>
              <a:fillRect/>
            </a:stretch>
          </p:blipFill>
          <p:spPr bwMode="auto">
            <a:xfrm>
              <a:off x="4967785" y="1571236"/>
              <a:ext cx="1999397" cy="2727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941872" y="2094299"/>
            <a:ext cx="140615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65" dirty="0">
                <a:solidFill>
                  <a:srgbClr val="1F9E2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ADD THE TITLE</a:t>
            </a:r>
            <a:endParaRPr lang="en-US" altLang="zh-CN" sz="1465" dirty="0">
              <a:solidFill>
                <a:srgbClr val="1F9E2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56744" y="5355418"/>
            <a:ext cx="5287125" cy="1303021"/>
            <a:chOff x="498644" y="4212060"/>
            <a:chExt cx="3965344" cy="977266"/>
          </a:xfrm>
        </p:grpSpPr>
        <p:sp>
          <p:nvSpPr>
            <p:cNvPr id="11" name="Freeform 10"/>
            <p:cNvSpPr/>
            <p:nvPr/>
          </p:nvSpPr>
          <p:spPr bwMode="auto">
            <a:xfrm>
              <a:off x="498644" y="4255706"/>
              <a:ext cx="378867" cy="355907"/>
            </a:xfrm>
            <a:custGeom>
              <a:avLst/>
              <a:gdLst>
                <a:gd name="T0" fmla="*/ 40 w 128"/>
                <a:gd name="T1" fmla="*/ 120 h 120"/>
                <a:gd name="T2" fmla="*/ 12 w 128"/>
                <a:gd name="T3" fmla="*/ 108 h 120"/>
                <a:gd name="T4" fmla="*/ 0 w 128"/>
                <a:gd name="T5" fmla="*/ 80 h 120"/>
                <a:gd name="T6" fmla="*/ 12 w 128"/>
                <a:gd name="T7" fmla="*/ 52 h 120"/>
                <a:gd name="T8" fmla="*/ 58 w 128"/>
                <a:gd name="T9" fmla="*/ 2 h 120"/>
                <a:gd name="T10" fmla="*/ 64 w 128"/>
                <a:gd name="T11" fmla="*/ 8 h 120"/>
                <a:gd name="T12" fmla="*/ 17 w 128"/>
                <a:gd name="T13" fmla="*/ 57 h 120"/>
                <a:gd name="T14" fmla="*/ 8 w 128"/>
                <a:gd name="T15" fmla="*/ 80 h 120"/>
                <a:gd name="T16" fmla="*/ 17 w 128"/>
                <a:gd name="T17" fmla="*/ 103 h 120"/>
                <a:gd name="T18" fmla="*/ 40 w 128"/>
                <a:gd name="T19" fmla="*/ 112 h 120"/>
                <a:gd name="T20" fmla="*/ 63 w 128"/>
                <a:gd name="T21" fmla="*/ 103 h 120"/>
                <a:gd name="T22" fmla="*/ 113 w 128"/>
                <a:gd name="T23" fmla="*/ 49 h 120"/>
                <a:gd name="T24" fmla="*/ 120 w 128"/>
                <a:gd name="T25" fmla="*/ 32 h 120"/>
                <a:gd name="T26" fmla="*/ 113 w 128"/>
                <a:gd name="T27" fmla="*/ 15 h 120"/>
                <a:gd name="T28" fmla="*/ 96 w 128"/>
                <a:gd name="T29" fmla="*/ 8 h 120"/>
                <a:gd name="T30" fmla="*/ 79 w 128"/>
                <a:gd name="T31" fmla="*/ 15 h 120"/>
                <a:gd name="T32" fmla="*/ 29 w 128"/>
                <a:gd name="T33" fmla="*/ 69 h 120"/>
                <a:gd name="T34" fmla="*/ 29 w 128"/>
                <a:gd name="T35" fmla="*/ 91 h 120"/>
                <a:gd name="T36" fmla="*/ 40 w 128"/>
                <a:gd name="T37" fmla="*/ 96 h 120"/>
                <a:gd name="T38" fmla="*/ 40 w 128"/>
                <a:gd name="T39" fmla="*/ 96 h 120"/>
                <a:gd name="T40" fmla="*/ 51 w 128"/>
                <a:gd name="T41" fmla="*/ 91 h 120"/>
                <a:gd name="T42" fmla="*/ 100 w 128"/>
                <a:gd name="T43" fmla="*/ 41 h 120"/>
                <a:gd name="T44" fmla="*/ 105 w 128"/>
                <a:gd name="T45" fmla="*/ 47 h 120"/>
                <a:gd name="T46" fmla="*/ 57 w 128"/>
                <a:gd name="T47" fmla="*/ 97 h 120"/>
                <a:gd name="T48" fmla="*/ 40 w 128"/>
                <a:gd name="T49" fmla="*/ 104 h 120"/>
                <a:gd name="T50" fmla="*/ 40 w 128"/>
                <a:gd name="T51" fmla="*/ 104 h 120"/>
                <a:gd name="T52" fmla="*/ 23 w 128"/>
                <a:gd name="T53" fmla="*/ 97 h 120"/>
                <a:gd name="T54" fmla="*/ 23 w 128"/>
                <a:gd name="T55" fmla="*/ 63 h 120"/>
                <a:gd name="T56" fmla="*/ 73 w 128"/>
                <a:gd name="T57" fmla="*/ 9 h 120"/>
                <a:gd name="T58" fmla="*/ 96 w 128"/>
                <a:gd name="T59" fmla="*/ 0 h 120"/>
                <a:gd name="T60" fmla="*/ 119 w 128"/>
                <a:gd name="T61" fmla="*/ 9 h 120"/>
                <a:gd name="T62" fmla="*/ 128 w 128"/>
                <a:gd name="T63" fmla="*/ 32 h 120"/>
                <a:gd name="T64" fmla="*/ 119 w 128"/>
                <a:gd name="T65" fmla="*/ 55 h 120"/>
                <a:gd name="T66" fmla="*/ 68 w 128"/>
                <a:gd name="T67" fmla="*/ 108 h 120"/>
                <a:gd name="T68" fmla="*/ 40 w 128"/>
                <a:gd name="T6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120">
                  <a:moveTo>
                    <a:pt x="40" y="120"/>
                  </a:moveTo>
                  <a:cubicBezTo>
                    <a:pt x="29" y="120"/>
                    <a:pt x="19" y="116"/>
                    <a:pt x="12" y="108"/>
                  </a:cubicBezTo>
                  <a:cubicBezTo>
                    <a:pt x="4" y="101"/>
                    <a:pt x="0" y="91"/>
                    <a:pt x="0" y="80"/>
                  </a:cubicBezTo>
                  <a:cubicBezTo>
                    <a:pt x="0" y="69"/>
                    <a:pt x="4" y="59"/>
                    <a:pt x="12" y="52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1" y="63"/>
                    <a:pt x="8" y="71"/>
                    <a:pt x="8" y="80"/>
                  </a:cubicBezTo>
                  <a:cubicBezTo>
                    <a:pt x="8" y="89"/>
                    <a:pt x="11" y="97"/>
                    <a:pt x="17" y="103"/>
                  </a:cubicBezTo>
                  <a:cubicBezTo>
                    <a:pt x="23" y="109"/>
                    <a:pt x="31" y="112"/>
                    <a:pt x="40" y="112"/>
                  </a:cubicBezTo>
                  <a:cubicBezTo>
                    <a:pt x="49" y="112"/>
                    <a:pt x="57" y="109"/>
                    <a:pt x="63" y="103"/>
                  </a:cubicBezTo>
                  <a:cubicBezTo>
                    <a:pt x="113" y="49"/>
                    <a:pt x="113" y="49"/>
                    <a:pt x="113" y="49"/>
                  </a:cubicBezTo>
                  <a:cubicBezTo>
                    <a:pt x="118" y="44"/>
                    <a:pt x="120" y="38"/>
                    <a:pt x="120" y="32"/>
                  </a:cubicBezTo>
                  <a:cubicBezTo>
                    <a:pt x="120" y="26"/>
                    <a:pt x="118" y="20"/>
                    <a:pt x="113" y="15"/>
                  </a:cubicBezTo>
                  <a:cubicBezTo>
                    <a:pt x="108" y="10"/>
                    <a:pt x="102" y="8"/>
                    <a:pt x="96" y="8"/>
                  </a:cubicBezTo>
                  <a:cubicBezTo>
                    <a:pt x="90" y="8"/>
                    <a:pt x="84" y="10"/>
                    <a:pt x="79" y="15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2" y="75"/>
                    <a:pt x="22" y="85"/>
                    <a:pt x="29" y="91"/>
                  </a:cubicBezTo>
                  <a:cubicBezTo>
                    <a:pt x="32" y="94"/>
                    <a:pt x="36" y="96"/>
                    <a:pt x="40" y="9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44" y="96"/>
                    <a:pt x="48" y="94"/>
                    <a:pt x="51" y="9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5" y="47"/>
                    <a:pt x="105" y="47"/>
                    <a:pt x="105" y="47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52" y="102"/>
                    <a:pt x="46" y="104"/>
                    <a:pt x="40" y="104"/>
                  </a:cubicBezTo>
                  <a:cubicBezTo>
                    <a:pt x="40" y="104"/>
                    <a:pt x="40" y="104"/>
                    <a:pt x="40" y="104"/>
                  </a:cubicBezTo>
                  <a:cubicBezTo>
                    <a:pt x="34" y="104"/>
                    <a:pt x="28" y="102"/>
                    <a:pt x="23" y="97"/>
                  </a:cubicBezTo>
                  <a:cubicBezTo>
                    <a:pt x="14" y="88"/>
                    <a:pt x="14" y="72"/>
                    <a:pt x="23" y="63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9" y="3"/>
                    <a:pt x="87" y="0"/>
                    <a:pt x="96" y="0"/>
                  </a:cubicBezTo>
                  <a:cubicBezTo>
                    <a:pt x="105" y="0"/>
                    <a:pt x="113" y="3"/>
                    <a:pt x="119" y="9"/>
                  </a:cubicBezTo>
                  <a:cubicBezTo>
                    <a:pt x="125" y="15"/>
                    <a:pt x="128" y="23"/>
                    <a:pt x="128" y="32"/>
                  </a:cubicBezTo>
                  <a:cubicBezTo>
                    <a:pt x="128" y="41"/>
                    <a:pt x="125" y="49"/>
                    <a:pt x="119" y="55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61" y="116"/>
                    <a:pt x="51" y="120"/>
                    <a:pt x="40" y="120"/>
                  </a:cubicBezTo>
                </a:path>
              </a:pathLst>
            </a:custGeom>
            <a:solidFill>
              <a:srgbClr val="394A5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60877" y="4212060"/>
              <a:ext cx="3503111" cy="977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</a:pP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详细内容</a:t>
              </a:r>
              <a:r>
                <a:rPr lang="en-US" altLang="zh-CN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……</a:t>
              </a: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点击输入本栏的具体文字，简明扼要的说明分项内容，此为概念图解。</a:t>
              </a:r>
              <a:r>
                <a:rPr lang="en-US" altLang="zh-CN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更多模板亮亮图文旗舰店：https://liangliangtuwen.tmall.com</a:t>
              </a:r>
              <a:endParaRPr lang="en-US" altLang="zh-CN" sz="1050" spc="6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73581" y="4452388"/>
            <a:ext cx="5270289" cy="577081"/>
            <a:chOff x="511271" y="3599839"/>
            <a:chExt cx="3952717" cy="432811"/>
          </a:xfrm>
        </p:grpSpPr>
        <p:grpSp>
          <p:nvGrpSpPr>
            <p:cNvPr id="14" name="组合 13"/>
            <p:cNvGrpSpPr/>
            <p:nvPr/>
          </p:nvGrpSpPr>
          <p:grpSpPr>
            <a:xfrm>
              <a:off x="511271" y="3653817"/>
              <a:ext cx="378868" cy="335242"/>
              <a:chOff x="3889375" y="3302000"/>
              <a:chExt cx="261938" cy="231776"/>
            </a:xfrm>
            <a:solidFill>
              <a:srgbClr val="394A57"/>
            </a:solidFill>
          </p:grpSpPr>
          <p:sp>
            <p:nvSpPr>
              <p:cNvPr id="16" name="Freeform 11"/>
              <p:cNvSpPr/>
              <p:nvPr/>
            </p:nvSpPr>
            <p:spPr bwMode="auto">
              <a:xfrm>
                <a:off x="3956050" y="3354388"/>
                <a:ext cx="57150" cy="98425"/>
              </a:xfrm>
              <a:custGeom>
                <a:avLst/>
                <a:gdLst>
                  <a:gd name="T0" fmla="*/ 36 w 36"/>
                  <a:gd name="T1" fmla="*/ 62 h 62"/>
                  <a:gd name="T2" fmla="*/ 10 w 36"/>
                  <a:gd name="T3" fmla="*/ 62 h 62"/>
                  <a:gd name="T4" fmla="*/ 10 w 36"/>
                  <a:gd name="T5" fmla="*/ 52 h 62"/>
                  <a:gd name="T6" fmla="*/ 25 w 36"/>
                  <a:gd name="T7" fmla="*/ 52 h 62"/>
                  <a:gd name="T8" fmla="*/ 25 w 36"/>
                  <a:gd name="T9" fmla="*/ 10 h 62"/>
                  <a:gd name="T10" fmla="*/ 0 w 36"/>
                  <a:gd name="T11" fmla="*/ 10 h 62"/>
                  <a:gd name="T12" fmla="*/ 0 w 36"/>
                  <a:gd name="T13" fmla="*/ 0 h 62"/>
                  <a:gd name="T14" fmla="*/ 36 w 36"/>
                  <a:gd name="T15" fmla="*/ 0 h 62"/>
                  <a:gd name="T16" fmla="*/ 36 w 36"/>
                  <a:gd name="T1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2">
                    <a:moveTo>
                      <a:pt x="36" y="62"/>
                    </a:moveTo>
                    <a:lnTo>
                      <a:pt x="10" y="62"/>
                    </a:lnTo>
                    <a:lnTo>
                      <a:pt x="10" y="52"/>
                    </a:lnTo>
                    <a:lnTo>
                      <a:pt x="25" y="52"/>
                    </a:lnTo>
                    <a:lnTo>
                      <a:pt x="25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" name="Freeform 12"/>
              <p:cNvSpPr/>
              <p:nvPr/>
            </p:nvSpPr>
            <p:spPr bwMode="auto">
              <a:xfrm>
                <a:off x="4002088" y="3302000"/>
                <a:ext cx="149225" cy="203200"/>
              </a:xfrm>
              <a:custGeom>
                <a:avLst/>
                <a:gdLst>
                  <a:gd name="T0" fmla="*/ 94 w 94"/>
                  <a:gd name="T1" fmla="*/ 128 h 128"/>
                  <a:gd name="T2" fmla="*/ 0 w 94"/>
                  <a:gd name="T3" fmla="*/ 95 h 128"/>
                  <a:gd name="T4" fmla="*/ 3 w 94"/>
                  <a:gd name="T5" fmla="*/ 85 h 128"/>
                  <a:gd name="T6" fmla="*/ 84 w 94"/>
                  <a:gd name="T7" fmla="*/ 113 h 128"/>
                  <a:gd name="T8" fmla="*/ 84 w 94"/>
                  <a:gd name="T9" fmla="*/ 15 h 128"/>
                  <a:gd name="T10" fmla="*/ 3 w 94"/>
                  <a:gd name="T11" fmla="*/ 43 h 128"/>
                  <a:gd name="T12" fmla="*/ 0 w 94"/>
                  <a:gd name="T13" fmla="*/ 33 h 128"/>
                  <a:gd name="T14" fmla="*/ 94 w 94"/>
                  <a:gd name="T15" fmla="*/ 0 h 128"/>
                  <a:gd name="T16" fmla="*/ 94 w 94"/>
                  <a:gd name="T1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128">
                    <a:moveTo>
                      <a:pt x="94" y="128"/>
                    </a:moveTo>
                    <a:lnTo>
                      <a:pt x="0" y="95"/>
                    </a:lnTo>
                    <a:lnTo>
                      <a:pt x="3" y="85"/>
                    </a:lnTo>
                    <a:lnTo>
                      <a:pt x="84" y="113"/>
                    </a:lnTo>
                    <a:lnTo>
                      <a:pt x="84" y="15"/>
                    </a:lnTo>
                    <a:lnTo>
                      <a:pt x="3" y="43"/>
                    </a:lnTo>
                    <a:lnTo>
                      <a:pt x="0" y="33"/>
                    </a:lnTo>
                    <a:lnTo>
                      <a:pt x="94" y="0"/>
                    </a:lnTo>
                    <a:lnTo>
                      <a:pt x="94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8" name="Freeform 13"/>
              <p:cNvSpPr/>
              <p:nvPr/>
            </p:nvSpPr>
            <p:spPr bwMode="auto">
              <a:xfrm>
                <a:off x="4035425" y="3352800"/>
                <a:ext cx="77787" cy="42863"/>
              </a:xfrm>
              <a:custGeom>
                <a:avLst/>
                <a:gdLst>
                  <a:gd name="T0" fmla="*/ 2 w 49"/>
                  <a:gd name="T1" fmla="*/ 27 h 27"/>
                  <a:gd name="T2" fmla="*/ 0 w 49"/>
                  <a:gd name="T3" fmla="*/ 17 h 27"/>
                  <a:gd name="T4" fmla="*/ 46 w 49"/>
                  <a:gd name="T5" fmla="*/ 0 h 27"/>
                  <a:gd name="T6" fmla="*/ 49 w 49"/>
                  <a:gd name="T7" fmla="*/ 9 h 27"/>
                  <a:gd name="T8" fmla="*/ 2 w 4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7">
                    <a:moveTo>
                      <a:pt x="2" y="27"/>
                    </a:moveTo>
                    <a:lnTo>
                      <a:pt x="0" y="17"/>
                    </a:lnTo>
                    <a:lnTo>
                      <a:pt x="46" y="0"/>
                    </a:lnTo>
                    <a:lnTo>
                      <a:pt x="49" y="9"/>
                    </a:lnTo>
                    <a:lnTo>
                      <a:pt x="2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9" name="Freeform 14"/>
              <p:cNvSpPr>
                <a:spLocks noEditPoints="1"/>
              </p:cNvSpPr>
              <p:nvPr/>
            </p:nvSpPr>
            <p:spPr bwMode="auto">
              <a:xfrm>
                <a:off x="3889375" y="3354388"/>
                <a:ext cx="49212" cy="98425"/>
              </a:xfrm>
              <a:custGeom>
                <a:avLst/>
                <a:gdLst>
                  <a:gd name="T0" fmla="*/ 31 w 31"/>
                  <a:gd name="T1" fmla="*/ 62 h 62"/>
                  <a:gd name="T2" fmla="*/ 0 w 31"/>
                  <a:gd name="T3" fmla="*/ 62 h 62"/>
                  <a:gd name="T4" fmla="*/ 0 w 31"/>
                  <a:gd name="T5" fmla="*/ 0 h 62"/>
                  <a:gd name="T6" fmla="*/ 31 w 31"/>
                  <a:gd name="T7" fmla="*/ 0 h 62"/>
                  <a:gd name="T8" fmla="*/ 31 w 31"/>
                  <a:gd name="T9" fmla="*/ 62 h 62"/>
                  <a:gd name="T10" fmla="*/ 11 w 31"/>
                  <a:gd name="T11" fmla="*/ 52 h 62"/>
                  <a:gd name="T12" fmla="*/ 21 w 31"/>
                  <a:gd name="T13" fmla="*/ 52 h 62"/>
                  <a:gd name="T14" fmla="*/ 21 w 31"/>
                  <a:gd name="T15" fmla="*/ 10 h 62"/>
                  <a:gd name="T16" fmla="*/ 11 w 31"/>
                  <a:gd name="T17" fmla="*/ 10 h 62"/>
                  <a:gd name="T18" fmla="*/ 11 w 31"/>
                  <a:gd name="T19" fmla="*/ 5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62">
                    <a:moveTo>
                      <a:pt x="31" y="62"/>
                    </a:moveTo>
                    <a:lnTo>
                      <a:pt x="0" y="62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2"/>
                    </a:lnTo>
                    <a:close/>
                    <a:moveTo>
                      <a:pt x="11" y="52"/>
                    </a:moveTo>
                    <a:lnTo>
                      <a:pt x="21" y="52"/>
                    </a:lnTo>
                    <a:lnTo>
                      <a:pt x="21" y="10"/>
                    </a:lnTo>
                    <a:lnTo>
                      <a:pt x="11" y="10"/>
                    </a:lnTo>
                    <a:lnTo>
                      <a:pt x="11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0" name="Freeform 15"/>
              <p:cNvSpPr/>
              <p:nvPr/>
            </p:nvSpPr>
            <p:spPr bwMode="auto">
              <a:xfrm>
                <a:off x="3922713" y="3468688"/>
                <a:ext cx="80962" cy="65088"/>
              </a:xfrm>
              <a:custGeom>
                <a:avLst/>
                <a:gdLst>
                  <a:gd name="T0" fmla="*/ 16 w 40"/>
                  <a:gd name="T1" fmla="*/ 32 h 32"/>
                  <a:gd name="T2" fmla="*/ 0 w 40"/>
                  <a:gd name="T3" fmla="*/ 16 h 32"/>
                  <a:gd name="T4" fmla="*/ 0 w 40"/>
                  <a:gd name="T5" fmla="*/ 0 h 32"/>
                  <a:gd name="T6" fmla="*/ 8 w 40"/>
                  <a:gd name="T7" fmla="*/ 0 h 32"/>
                  <a:gd name="T8" fmla="*/ 8 w 40"/>
                  <a:gd name="T9" fmla="*/ 16 h 32"/>
                  <a:gd name="T10" fmla="*/ 16 w 40"/>
                  <a:gd name="T11" fmla="*/ 24 h 32"/>
                  <a:gd name="T12" fmla="*/ 24 w 40"/>
                  <a:gd name="T13" fmla="*/ 16 h 32"/>
                  <a:gd name="T14" fmla="*/ 24 w 40"/>
                  <a:gd name="T15" fmla="*/ 0 h 32"/>
                  <a:gd name="T16" fmla="*/ 40 w 40"/>
                  <a:gd name="T17" fmla="*/ 0 h 32"/>
                  <a:gd name="T18" fmla="*/ 40 w 40"/>
                  <a:gd name="T19" fmla="*/ 8 h 32"/>
                  <a:gd name="T20" fmla="*/ 32 w 40"/>
                  <a:gd name="T21" fmla="*/ 8 h 32"/>
                  <a:gd name="T22" fmla="*/ 32 w 40"/>
                  <a:gd name="T23" fmla="*/ 16 h 32"/>
                  <a:gd name="T24" fmla="*/ 16 w 40"/>
                  <a:gd name="T2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0"/>
                      <a:pt x="12" y="24"/>
                      <a:pt x="16" y="24"/>
                    </a:cubicBezTo>
                    <a:cubicBezTo>
                      <a:pt x="20" y="24"/>
                      <a:pt x="24" y="20"/>
                      <a:pt x="24" y="1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960877" y="3599839"/>
              <a:ext cx="3503111" cy="432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</a:pP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详细内容</a:t>
              </a:r>
              <a:r>
                <a:rPr lang="en-US" altLang="zh-CN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……</a:t>
              </a: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点击输入本栏的具体文字，简明扼要的说明分项内容，此为概念图解。</a:t>
              </a:r>
              <a:endParaRPr lang="en-US" altLang="zh-CN" sz="1050" spc="6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72050" y="3549359"/>
            <a:ext cx="5271819" cy="577082"/>
            <a:chOff x="510124" y="2978703"/>
            <a:chExt cx="3953864" cy="432812"/>
          </a:xfrm>
        </p:grpSpPr>
        <p:grpSp>
          <p:nvGrpSpPr>
            <p:cNvPr id="22" name="组合 21"/>
            <p:cNvGrpSpPr/>
            <p:nvPr/>
          </p:nvGrpSpPr>
          <p:grpSpPr>
            <a:xfrm>
              <a:off x="510124" y="3012016"/>
              <a:ext cx="355907" cy="376572"/>
              <a:chOff x="5908675" y="1281113"/>
              <a:chExt cx="246063" cy="260350"/>
            </a:xfrm>
            <a:solidFill>
              <a:srgbClr val="394A57"/>
            </a:solidFill>
          </p:grpSpPr>
          <p:sp>
            <p:nvSpPr>
              <p:cNvPr id="24" name="Rectangle 5"/>
              <p:cNvSpPr>
                <a:spLocks noChangeArrowheads="1"/>
              </p:cNvSpPr>
              <p:nvPr/>
            </p:nvSpPr>
            <p:spPr bwMode="auto">
              <a:xfrm>
                <a:off x="6024563" y="1320800"/>
                <a:ext cx="15875" cy="1635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5908675" y="1501775"/>
                <a:ext cx="131762" cy="39688"/>
              </a:xfrm>
              <a:custGeom>
                <a:avLst/>
                <a:gdLst>
                  <a:gd name="T0" fmla="*/ 64 w 64"/>
                  <a:gd name="T1" fmla="*/ 20 h 20"/>
                  <a:gd name="T2" fmla="*/ 56 w 64"/>
                  <a:gd name="T3" fmla="*/ 20 h 20"/>
                  <a:gd name="T4" fmla="*/ 44 w 64"/>
                  <a:gd name="T5" fmla="*/ 8 h 20"/>
                  <a:gd name="T6" fmla="*/ 0 w 64"/>
                  <a:gd name="T7" fmla="*/ 8 h 20"/>
                  <a:gd name="T8" fmla="*/ 0 w 64"/>
                  <a:gd name="T9" fmla="*/ 0 h 20"/>
                  <a:gd name="T10" fmla="*/ 44 w 64"/>
                  <a:gd name="T11" fmla="*/ 0 h 20"/>
                  <a:gd name="T12" fmla="*/ 64 w 6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20">
                    <a:moveTo>
                      <a:pt x="64" y="20"/>
                    </a:move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13"/>
                      <a:pt x="51" y="8"/>
                      <a:pt x="44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55" y="0"/>
                      <a:pt x="64" y="9"/>
                      <a:pt x="64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6024563" y="1501775"/>
                <a:ext cx="130175" cy="39688"/>
              </a:xfrm>
              <a:custGeom>
                <a:avLst/>
                <a:gdLst>
                  <a:gd name="T0" fmla="*/ 8 w 64"/>
                  <a:gd name="T1" fmla="*/ 20 h 20"/>
                  <a:gd name="T2" fmla="*/ 0 w 64"/>
                  <a:gd name="T3" fmla="*/ 20 h 20"/>
                  <a:gd name="T4" fmla="*/ 20 w 64"/>
                  <a:gd name="T5" fmla="*/ 0 h 20"/>
                  <a:gd name="T6" fmla="*/ 64 w 64"/>
                  <a:gd name="T7" fmla="*/ 0 h 20"/>
                  <a:gd name="T8" fmla="*/ 64 w 64"/>
                  <a:gd name="T9" fmla="*/ 8 h 20"/>
                  <a:gd name="T10" fmla="*/ 20 w 64"/>
                  <a:gd name="T11" fmla="*/ 8 h 20"/>
                  <a:gd name="T12" fmla="*/ 8 w 6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20">
                    <a:moveTo>
                      <a:pt x="8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0" name="Freeform 8"/>
              <p:cNvSpPr/>
              <p:nvPr/>
            </p:nvSpPr>
            <p:spPr bwMode="auto">
              <a:xfrm>
                <a:off x="5908675" y="1281113"/>
                <a:ext cx="131762" cy="203200"/>
              </a:xfrm>
              <a:custGeom>
                <a:avLst/>
                <a:gdLst>
                  <a:gd name="T0" fmla="*/ 48 w 64"/>
                  <a:gd name="T1" fmla="*/ 100 h 100"/>
                  <a:gd name="T2" fmla="*/ 0 w 64"/>
                  <a:gd name="T3" fmla="*/ 100 h 100"/>
                  <a:gd name="T4" fmla="*/ 0 w 64"/>
                  <a:gd name="T5" fmla="*/ 0 h 100"/>
                  <a:gd name="T6" fmla="*/ 44 w 64"/>
                  <a:gd name="T7" fmla="*/ 0 h 100"/>
                  <a:gd name="T8" fmla="*/ 64 w 64"/>
                  <a:gd name="T9" fmla="*/ 20 h 100"/>
                  <a:gd name="T10" fmla="*/ 56 w 64"/>
                  <a:gd name="T11" fmla="*/ 20 h 100"/>
                  <a:gd name="T12" fmla="*/ 44 w 64"/>
                  <a:gd name="T13" fmla="*/ 8 h 100"/>
                  <a:gd name="T14" fmla="*/ 8 w 64"/>
                  <a:gd name="T15" fmla="*/ 8 h 100"/>
                  <a:gd name="T16" fmla="*/ 8 w 64"/>
                  <a:gd name="T17" fmla="*/ 92 h 100"/>
                  <a:gd name="T18" fmla="*/ 48 w 64"/>
                  <a:gd name="T19" fmla="*/ 92 h 100"/>
                  <a:gd name="T20" fmla="*/ 48 w 64"/>
                  <a:gd name="T2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100">
                    <a:moveTo>
                      <a:pt x="48" y="10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55" y="0"/>
                      <a:pt x="64" y="9"/>
                      <a:pt x="64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13"/>
                      <a:pt x="51" y="8"/>
                      <a:pt x="44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48" y="92"/>
                      <a:pt x="48" y="92"/>
                      <a:pt x="48" y="92"/>
                    </a:cubicBezTo>
                    <a:lnTo>
                      <a:pt x="48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1" name="Freeform 9"/>
              <p:cNvSpPr/>
              <p:nvPr/>
            </p:nvSpPr>
            <p:spPr bwMode="auto">
              <a:xfrm>
                <a:off x="6024563" y="1281113"/>
                <a:ext cx="130175" cy="203200"/>
              </a:xfrm>
              <a:custGeom>
                <a:avLst/>
                <a:gdLst>
                  <a:gd name="T0" fmla="*/ 64 w 64"/>
                  <a:gd name="T1" fmla="*/ 100 h 100"/>
                  <a:gd name="T2" fmla="*/ 16 w 64"/>
                  <a:gd name="T3" fmla="*/ 100 h 100"/>
                  <a:gd name="T4" fmla="*/ 16 w 64"/>
                  <a:gd name="T5" fmla="*/ 92 h 100"/>
                  <a:gd name="T6" fmla="*/ 56 w 64"/>
                  <a:gd name="T7" fmla="*/ 92 h 100"/>
                  <a:gd name="T8" fmla="*/ 56 w 64"/>
                  <a:gd name="T9" fmla="*/ 8 h 100"/>
                  <a:gd name="T10" fmla="*/ 20 w 64"/>
                  <a:gd name="T11" fmla="*/ 8 h 100"/>
                  <a:gd name="T12" fmla="*/ 8 w 64"/>
                  <a:gd name="T13" fmla="*/ 20 h 100"/>
                  <a:gd name="T14" fmla="*/ 0 w 64"/>
                  <a:gd name="T15" fmla="*/ 20 h 100"/>
                  <a:gd name="T16" fmla="*/ 20 w 64"/>
                  <a:gd name="T17" fmla="*/ 0 h 100"/>
                  <a:gd name="T18" fmla="*/ 64 w 64"/>
                  <a:gd name="T19" fmla="*/ 0 h 100"/>
                  <a:gd name="T20" fmla="*/ 64 w 64"/>
                  <a:gd name="T2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100">
                    <a:moveTo>
                      <a:pt x="64" y="100"/>
                    </a:moveTo>
                    <a:cubicBezTo>
                      <a:pt x="16" y="100"/>
                      <a:pt x="16" y="100"/>
                      <a:pt x="16" y="100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56" y="92"/>
                      <a:pt x="56" y="92"/>
                      <a:pt x="56" y="92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64" y="0"/>
                      <a:pt x="64" y="0"/>
                      <a:pt x="64" y="0"/>
                    </a:cubicBezTo>
                    <a:lnTo>
                      <a:pt x="64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960877" y="2978703"/>
              <a:ext cx="3503111" cy="432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</a:pP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详细内容</a:t>
              </a:r>
              <a:r>
                <a:rPr lang="en-US" altLang="zh-CN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……</a:t>
              </a: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点击输入本栏的具体文字，简明扼要的说明分项内容，此为概念图解。</a:t>
              </a:r>
              <a:endParaRPr lang="en-US" altLang="zh-CN" sz="1050" spc="6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62869" y="2646333"/>
            <a:ext cx="5281000" cy="577081"/>
            <a:chOff x="503238" y="2072770"/>
            <a:chExt cx="3960750" cy="432811"/>
          </a:xfrm>
        </p:grpSpPr>
        <p:grpSp>
          <p:nvGrpSpPr>
            <p:cNvPr id="33" name="组合 32"/>
            <p:cNvGrpSpPr/>
            <p:nvPr/>
          </p:nvGrpSpPr>
          <p:grpSpPr>
            <a:xfrm>
              <a:off x="503238" y="2108379"/>
              <a:ext cx="371979" cy="371980"/>
              <a:chOff x="5903913" y="4632325"/>
              <a:chExt cx="257175" cy="257176"/>
            </a:xfrm>
            <a:solidFill>
              <a:srgbClr val="394A57"/>
            </a:solidFill>
          </p:grpSpPr>
          <p:sp>
            <p:nvSpPr>
              <p:cNvPr id="35" name="Freeform 16"/>
              <p:cNvSpPr/>
              <p:nvPr/>
            </p:nvSpPr>
            <p:spPr bwMode="auto">
              <a:xfrm>
                <a:off x="5934075" y="4783138"/>
                <a:ext cx="195262" cy="106363"/>
              </a:xfrm>
              <a:custGeom>
                <a:avLst/>
                <a:gdLst>
                  <a:gd name="T0" fmla="*/ 123 w 123"/>
                  <a:gd name="T1" fmla="*/ 67 h 67"/>
                  <a:gd name="T2" fmla="*/ 0 w 123"/>
                  <a:gd name="T3" fmla="*/ 67 h 67"/>
                  <a:gd name="T4" fmla="*/ 0 w 123"/>
                  <a:gd name="T5" fmla="*/ 0 h 67"/>
                  <a:gd name="T6" fmla="*/ 10 w 123"/>
                  <a:gd name="T7" fmla="*/ 0 h 67"/>
                  <a:gd name="T8" fmla="*/ 10 w 123"/>
                  <a:gd name="T9" fmla="*/ 57 h 67"/>
                  <a:gd name="T10" fmla="*/ 113 w 123"/>
                  <a:gd name="T11" fmla="*/ 57 h 67"/>
                  <a:gd name="T12" fmla="*/ 113 w 123"/>
                  <a:gd name="T13" fmla="*/ 0 h 67"/>
                  <a:gd name="T14" fmla="*/ 123 w 123"/>
                  <a:gd name="T15" fmla="*/ 0 h 67"/>
                  <a:gd name="T16" fmla="*/ 123 w 123"/>
                  <a:gd name="T17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" h="67">
                    <a:moveTo>
                      <a:pt x="123" y="67"/>
                    </a:moveTo>
                    <a:lnTo>
                      <a:pt x="0" y="67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57"/>
                    </a:lnTo>
                    <a:lnTo>
                      <a:pt x="113" y="57"/>
                    </a:lnTo>
                    <a:lnTo>
                      <a:pt x="113" y="0"/>
                    </a:lnTo>
                    <a:lnTo>
                      <a:pt x="123" y="0"/>
                    </a:lnTo>
                    <a:lnTo>
                      <a:pt x="123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6" name="Freeform 17"/>
              <p:cNvSpPr/>
              <p:nvPr/>
            </p:nvSpPr>
            <p:spPr bwMode="auto">
              <a:xfrm>
                <a:off x="5903913" y="4632325"/>
                <a:ext cx="257175" cy="149225"/>
              </a:xfrm>
              <a:custGeom>
                <a:avLst/>
                <a:gdLst>
                  <a:gd name="T0" fmla="*/ 154 w 162"/>
                  <a:gd name="T1" fmla="*/ 94 h 94"/>
                  <a:gd name="T2" fmla="*/ 81 w 162"/>
                  <a:gd name="T3" fmla="*/ 15 h 94"/>
                  <a:gd name="T4" fmla="*/ 7 w 162"/>
                  <a:gd name="T5" fmla="*/ 94 h 94"/>
                  <a:gd name="T6" fmla="*/ 0 w 162"/>
                  <a:gd name="T7" fmla="*/ 86 h 94"/>
                  <a:gd name="T8" fmla="*/ 81 w 162"/>
                  <a:gd name="T9" fmla="*/ 0 h 94"/>
                  <a:gd name="T10" fmla="*/ 162 w 162"/>
                  <a:gd name="T11" fmla="*/ 86 h 94"/>
                  <a:gd name="T12" fmla="*/ 154 w 162"/>
                  <a:gd name="T13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94">
                    <a:moveTo>
                      <a:pt x="154" y="94"/>
                    </a:moveTo>
                    <a:lnTo>
                      <a:pt x="81" y="15"/>
                    </a:lnTo>
                    <a:lnTo>
                      <a:pt x="7" y="94"/>
                    </a:lnTo>
                    <a:lnTo>
                      <a:pt x="0" y="86"/>
                    </a:lnTo>
                    <a:lnTo>
                      <a:pt x="81" y="0"/>
                    </a:lnTo>
                    <a:lnTo>
                      <a:pt x="162" y="86"/>
                    </a:lnTo>
                    <a:lnTo>
                      <a:pt x="154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5999163" y="4783138"/>
                <a:ext cx="65087" cy="73025"/>
              </a:xfrm>
              <a:custGeom>
                <a:avLst/>
                <a:gdLst>
                  <a:gd name="T0" fmla="*/ 41 w 41"/>
                  <a:gd name="T1" fmla="*/ 46 h 46"/>
                  <a:gd name="T2" fmla="*/ 31 w 41"/>
                  <a:gd name="T3" fmla="*/ 46 h 46"/>
                  <a:gd name="T4" fmla="*/ 31 w 41"/>
                  <a:gd name="T5" fmla="*/ 10 h 46"/>
                  <a:gd name="T6" fmla="*/ 10 w 41"/>
                  <a:gd name="T7" fmla="*/ 10 h 46"/>
                  <a:gd name="T8" fmla="*/ 10 w 41"/>
                  <a:gd name="T9" fmla="*/ 46 h 46"/>
                  <a:gd name="T10" fmla="*/ 0 w 41"/>
                  <a:gd name="T11" fmla="*/ 46 h 46"/>
                  <a:gd name="T12" fmla="*/ 0 w 41"/>
                  <a:gd name="T13" fmla="*/ 0 h 46"/>
                  <a:gd name="T14" fmla="*/ 41 w 41"/>
                  <a:gd name="T15" fmla="*/ 0 h 46"/>
                  <a:gd name="T16" fmla="*/ 41 w 41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46">
                    <a:moveTo>
                      <a:pt x="41" y="46"/>
                    </a:moveTo>
                    <a:lnTo>
                      <a:pt x="31" y="46"/>
                    </a:lnTo>
                    <a:lnTo>
                      <a:pt x="31" y="10"/>
                    </a:lnTo>
                    <a:lnTo>
                      <a:pt x="10" y="10"/>
                    </a:lnTo>
                    <a:lnTo>
                      <a:pt x="10" y="46"/>
                    </a:lnTo>
                    <a:lnTo>
                      <a:pt x="0" y="46"/>
                    </a:lnTo>
                    <a:lnTo>
                      <a:pt x="0" y="0"/>
                    </a:lnTo>
                    <a:lnTo>
                      <a:pt x="41" y="0"/>
                    </a:lnTo>
                    <a:lnTo>
                      <a:pt x="41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5999163" y="4702175"/>
                <a:ext cx="65087" cy="65088"/>
              </a:xfrm>
              <a:custGeom>
                <a:avLst/>
                <a:gdLst>
                  <a:gd name="T0" fmla="*/ 16 w 32"/>
                  <a:gd name="T1" fmla="*/ 32 h 32"/>
                  <a:gd name="T2" fmla="*/ 0 w 32"/>
                  <a:gd name="T3" fmla="*/ 16 h 32"/>
                  <a:gd name="T4" fmla="*/ 16 w 32"/>
                  <a:gd name="T5" fmla="*/ 0 h 32"/>
                  <a:gd name="T6" fmla="*/ 32 w 32"/>
                  <a:gd name="T7" fmla="*/ 16 h 32"/>
                  <a:gd name="T8" fmla="*/ 16 w 32"/>
                  <a:gd name="T9" fmla="*/ 32 h 32"/>
                  <a:gd name="T10" fmla="*/ 16 w 32"/>
                  <a:gd name="T11" fmla="*/ 8 h 32"/>
                  <a:gd name="T12" fmla="*/ 8 w 32"/>
                  <a:gd name="T13" fmla="*/ 16 h 32"/>
                  <a:gd name="T14" fmla="*/ 16 w 32"/>
                  <a:gd name="T15" fmla="*/ 24 h 32"/>
                  <a:gd name="T16" fmla="*/ 24 w 32"/>
                  <a:gd name="T17" fmla="*/ 16 h 32"/>
                  <a:gd name="T18" fmla="*/ 16 w 32"/>
                  <a:gd name="T1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moveTo>
                      <a:pt x="16" y="8"/>
                    </a:moveTo>
                    <a:cubicBezTo>
                      <a:pt x="12" y="8"/>
                      <a:pt x="8" y="12"/>
                      <a:pt x="8" y="16"/>
                    </a:cubicBezTo>
                    <a:cubicBezTo>
                      <a:pt x="8" y="20"/>
                      <a:pt x="12" y="24"/>
                      <a:pt x="16" y="24"/>
                    </a:cubicBezTo>
                    <a:cubicBezTo>
                      <a:pt x="20" y="24"/>
                      <a:pt x="24" y="20"/>
                      <a:pt x="24" y="16"/>
                    </a:cubicBezTo>
                    <a:cubicBezTo>
                      <a:pt x="24" y="12"/>
                      <a:pt x="20" y="8"/>
                      <a:pt x="16" y="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960877" y="2072770"/>
              <a:ext cx="3503111" cy="432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</a:pP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详细内容</a:t>
              </a:r>
              <a:r>
                <a:rPr lang="en-US" altLang="zh-CN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……</a:t>
              </a:r>
              <a:r>
                <a:rPr lang="zh-CN" altLang="en-US" sz="1050" spc="600" dirty="0">
                  <a:latin typeface="Montserrat Light" panose="00000400000000000000" charset="0"/>
                  <a:ea typeface="Montserrat Light" panose="00000400000000000000" charset="0"/>
                  <a:cs typeface="Montserrat Light" panose="00000400000000000000" charset="0"/>
                </a:rPr>
                <a:t>点击输入本栏的具体文字，简明扼要的说明分项内容，此为概念图解。</a:t>
              </a:r>
              <a:endParaRPr lang="en-US" altLang="zh-CN" sz="1050" spc="6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2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2000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2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5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5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5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5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5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66543" cy="523220"/>
            <a:chOff x="876161" y="331497"/>
            <a:chExt cx="10366535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33411" y="574190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5" name="Oval 1"/>
          <p:cNvSpPr/>
          <p:nvPr/>
        </p:nvSpPr>
        <p:spPr>
          <a:xfrm>
            <a:off x="1281044" y="2068866"/>
            <a:ext cx="1828800" cy="1828800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6" name="Pie 5"/>
          <p:cNvSpPr/>
          <p:nvPr/>
        </p:nvSpPr>
        <p:spPr>
          <a:xfrm>
            <a:off x="1281044" y="2068866"/>
            <a:ext cx="1828800" cy="1828800"/>
          </a:xfrm>
          <a:prstGeom prst="pie">
            <a:avLst>
              <a:gd name="adj1" fmla="val 0"/>
              <a:gd name="adj2" fmla="val 7936424"/>
            </a:avLst>
          </a:prstGeom>
          <a:solidFill>
            <a:schemeClr val="accent1"/>
          </a:solidFill>
          <a:ln w="38100">
            <a:noFill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7" name="Oval 11"/>
          <p:cNvSpPr/>
          <p:nvPr/>
        </p:nvSpPr>
        <p:spPr>
          <a:xfrm>
            <a:off x="3988678" y="2068866"/>
            <a:ext cx="1828800" cy="1828800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8" name="Pie 12"/>
          <p:cNvSpPr/>
          <p:nvPr/>
        </p:nvSpPr>
        <p:spPr>
          <a:xfrm>
            <a:off x="3988678" y="2068866"/>
            <a:ext cx="1828800" cy="1828800"/>
          </a:xfrm>
          <a:prstGeom prst="pie">
            <a:avLst>
              <a:gd name="adj1" fmla="val 785510"/>
              <a:gd name="adj2" fmla="val 16200000"/>
            </a:avLst>
          </a:prstGeom>
          <a:solidFill>
            <a:schemeClr val="accent4"/>
          </a:solidFill>
          <a:ln w="38100">
            <a:noFill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9" name="Oval 16"/>
          <p:cNvSpPr/>
          <p:nvPr/>
        </p:nvSpPr>
        <p:spPr>
          <a:xfrm>
            <a:off x="6696312" y="2068866"/>
            <a:ext cx="1828800" cy="1828800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70" name="Pie 17"/>
          <p:cNvSpPr/>
          <p:nvPr/>
        </p:nvSpPr>
        <p:spPr>
          <a:xfrm>
            <a:off x="6696312" y="2068866"/>
            <a:ext cx="1828800" cy="1828800"/>
          </a:xfrm>
          <a:prstGeom prst="pie">
            <a:avLst>
              <a:gd name="adj1" fmla="val 13369515"/>
              <a:gd name="adj2" fmla="val 16200000"/>
            </a:avLst>
          </a:prstGeom>
          <a:solidFill>
            <a:schemeClr val="accent6"/>
          </a:solidFill>
          <a:ln w="38100">
            <a:noFill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71" name="Oval 22"/>
          <p:cNvSpPr/>
          <p:nvPr/>
        </p:nvSpPr>
        <p:spPr>
          <a:xfrm>
            <a:off x="9084286" y="2068866"/>
            <a:ext cx="1828800" cy="1828800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72" name="Pie 23"/>
          <p:cNvSpPr/>
          <p:nvPr/>
        </p:nvSpPr>
        <p:spPr>
          <a:xfrm>
            <a:off x="9084286" y="2068866"/>
            <a:ext cx="1828800" cy="1828800"/>
          </a:xfrm>
          <a:prstGeom prst="pie">
            <a:avLst>
              <a:gd name="adj1" fmla="val 0"/>
              <a:gd name="adj2" fmla="val 9981155"/>
            </a:avLst>
          </a:prstGeom>
          <a:solidFill>
            <a:schemeClr val="accent2"/>
          </a:solidFill>
          <a:ln w="38100">
            <a:noFill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73" name="Up Arrow 27"/>
          <p:cNvSpPr/>
          <p:nvPr/>
        </p:nvSpPr>
        <p:spPr>
          <a:xfrm flipV="1">
            <a:off x="2131648" y="4210361"/>
            <a:ext cx="123337" cy="106325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Up Arrow 28"/>
          <p:cNvSpPr/>
          <p:nvPr/>
        </p:nvSpPr>
        <p:spPr>
          <a:xfrm flipV="1">
            <a:off x="4838202" y="4209394"/>
            <a:ext cx="123337" cy="106325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Up Arrow 29"/>
          <p:cNvSpPr/>
          <p:nvPr/>
        </p:nvSpPr>
        <p:spPr>
          <a:xfrm flipV="1">
            <a:off x="7545933" y="4209393"/>
            <a:ext cx="123337" cy="106325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Up Arrow 30"/>
          <p:cNvSpPr/>
          <p:nvPr/>
        </p:nvSpPr>
        <p:spPr>
          <a:xfrm flipV="1">
            <a:off x="9937016" y="4209393"/>
            <a:ext cx="123337" cy="10632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35"/>
          <p:cNvSpPr txBox="1"/>
          <p:nvPr/>
        </p:nvSpPr>
        <p:spPr>
          <a:xfrm>
            <a:off x="3164239" y="2813989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Impact" panose="020B0806030902050204" pitchFamily="34" charset="0"/>
              </a:rPr>
              <a:t>45%</a:t>
            </a:r>
            <a:endParaRPr lang="en-US" sz="1600">
              <a:latin typeface="Impact" panose="020B0806030902050204" pitchFamily="34" charset="0"/>
            </a:endParaRPr>
          </a:p>
        </p:txBody>
      </p:sp>
      <p:sp>
        <p:nvSpPr>
          <p:cNvPr id="78" name="TextBox 36"/>
          <p:cNvSpPr txBox="1"/>
          <p:nvPr/>
        </p:nvSpPr>
        <p:spPr>
          <a:xfrm>
            <a:off x="5817478" y="3060788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Impact" panose="020B0806030902050204" pitchFamily="34" charset="0"/>
              </a:rPr>
              <a:t>75%</a:t>
            </a:r>
            <a:endParaRPr lang="en-US" sz="1600">
              <a:latin typeface="Impact" panose="020B0806030902050204" pitchFamily="34" charset="0"/>
            </a:endParaRPr>
          </a:p>
        </p:txBody>
      </p:sp>
      <p:sp>
        <p:nvSpPr>
          <p:cNvPr id="79" name="TextBox 37"/>
          <p:cNvSpPr txBox="1"/>
          <p:nvPr/>
        </p:nvSpPr>
        <p:spPr>
          <a:xfrm>
            <a:off x="7340539" y="1646366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Impact" panose="020B0806030902050204" pitchFamily="34" charset="0"/>
              </a:rPr>
              <a:t>10%</a:t>
            </a:r>
            <a:endParaRPr lang="en-US" sz="1600">
              <a:latin typeface="Impact" panose="020B0806030902050204" pitchFamily="34" charset="0"/>
            </a:endParaRPr>
          </a:p>
        </p:txBody>
      </p:sp>
      <p:sp>
        <p:nvSpPr>
          <p:cNvPr id="80" name="TextBox 38"/>
          <p:cNvSpPr txBox="1"/>
          <p:nvPr/>
        </p:nvSpPr>
        <p:spPr>
          <a:xfrm>
            <a:off x="10913086" y="281398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Impact" panose="020B0806030902050204" pitchFamily="34" charset="0"/>
              </a:rPr>
              <a:t>55%</a:t>
            </a:r>
            <a:endParaRPr lang="en-US" sz="1600">
              <a:latin typeface="Impact" panose="020B0806030902050204" pitchFamily="34" charset="0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308345" y="4597482"/>
            <a:ext cx="1646605" cy="726352"/>
            <a:chOff x="662347" y="3712164"/>
            <a:chExt cx="1646605" cy="726352"/>
          </a:xfrm>
        </p:grpSpPr>
        <p:sp>
          <p:nvSpPr>
            <p:cNvPr id="82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83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3988678" y="4597482"/>
            <a:ext cx="1646605" cy="726352"/>
            <a:chOff x="662347" y="3712164"/>
            <a:chExt cx="1646605" cy="726352"/>
          </a:xfrm>
        </p:grpSpPr>
        <p:sp>
          <p:nvSpPr>
            <p:cNvPr id="85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86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6784298" y="4597482"/>
            <a:ext cx="1646605" cy="726352"/>
            <a:chOff x="662347" y="3712164"/>
            <a:chExt cx="1646605" cy="726352"/>
          </a:xfrm>
        </p:grpSpPr>
        <p:sp>
          <p:nvSpPr>
            <p:cNvPr id="88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89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9185000" y="4597482"/>
            <a:ext cx="1646605" cy="726352"/>
            <a:chOff x="662347" y="3712164"/>
            <a:chExt cx="1646605" cy="726352"/>
          </a:xfrm>
        </p:grpSpPr>
        <p:sp>
          <p:nvSpPr>
            <p:cNvPr id="91" name="TextBox 17"/>
            <p:cNvSpPr txBox="1"/>
            <p:nvPr/>
          </p:nvSpPr>
          <p:spPr>
            <a:xfrm>
              <a:off x="739291" y="3712164"/>
              <a:ext cx="149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92" name="TextBox 18"/>
            <p:cNvSpPr txBox="1"/>
            <p:nvPr/>
          </p:nvSpPr>
          <p:spPr>
            <a:xfrm>
              <a:off x="662347" y="4050718"/>
              <a:ext cx="164660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/>
      <p:bldP spid="78" grpId="0"/>
      <p:bldP spid="79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66543" cy="523220"/>
            <a:chOff x="876161" y="331497"/>
            <a:chExt cx="10366535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33411" y="574190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8" name="Freeform 6"/>
          <p:cNvSpPr/>
          <p:nvPr/>
        </p:nvSpPr>
        <p:spPr bwMode="auto">
          <a:xfrm rot="10800000">
            <a:off x="6327358" y="1517402"/>
            <a:ext cx="958553" cy="1917582"/>
          </a:xfrm>
          <a:custGeom>
            <a:avLst/>
            <a:gdLst>
              <a:gd name="T0" fmla="*/ 850 w 850"/>
              <a:gd name="T1" fmla="*/ 1518 h 1700"/>
              <a:gd name="T2" fmla="*/ 182 w 850"/>
              <a:gd name="T3" fmla="*/ 850 h 1700"/>
              <a:gd name="T4" fmla="*/ 850 w 850"/>
              <a:gd name="T5" fmla="*/ 182 h 1700"/>
              <a:gd name="T6" fmla="*/ 850 w 850"/>
              <a:gd name="T7" fmla="*/ 182 h 1700"/>
              <a:gd name="T8" fmla="*/ 850 w 850"/>
              <a:gd name="T9" fmla="*/ 0 h 1700"/>
              <a:gd name="T10" fmla="*/ 850 w 850"/>
              <a:gd name="T11" fmla="*/ 0 h 1700"/>
              <a:gd name="T12" fmla="*/ 0 w 850"/>
              <a:gd name="T13" fmla="*/ 850 h 1700"/>
              <a:gd name="T14" fmla="*/ 850 w 850"/>
              <a:gd name="T15" fmla="*/ 1700 h 1700"/>
              <a:gd name="T16" fmla="*/ 850 w 850"/>
              <a:gd name="T17" fmla="*/ 1700 h 1700"/>
              <a:gd name="T18" fmla="*/ 850 w 850"/>
              <a:gd name="T19" fmla="*/ 1518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0" h="1700">
                <a:moveTo>
                  <a:pt x="850" y="1518"/>
                </a:moveTo>
                <a:cubicBezTo>
                  <a:pt x="481" y="1518"/>
                  <a:pt x="182" y="1219"/>
                  <a:pt x="182" y="850"/>
                </a:cubicBezTo>
                <a:cubicBezTo>
                  <a:pt x="182" y="481"/>
                  <a:pt x="481" y="182"/>
                  <a:pt x="850" y="182"/>
                </a:cubicBezTo>
                <a:cubicBezTo>
                  <a:pt x="850" y="182"/>
                  <a:pt x="850" y="182"/>
                  <a:pt x="850" y="182"/>
                </a:cubicBezTo>
                <a:cubicBezTo>
                  <a:pt x="850" y="0"/>
                  <a:pt x="850" y="0"/>
                  <a:pt x="850" y="0"/>
                </a:cubicBezTo>
                <a:cubicBezTo>
                  <a:pt x="850" y="0"/>
                  <a:pt x="850" y="0"/>
                  <a:pt x="850" y="0"/>
                </a:cubicBezTo>
                <a:cubicBezTo>
                  <a:pt x="380" y="0"/>
                  <a:pt x="0" y="380"/>
                  <a:pt x="0" y="850"/>
                </a:cubicBezTo>
                <a:cubicBezTo>
                  <a:pt x="0" y="1319"/>
                  <a:pt x="380" y="1700"/>
                  <a:pt x="850" y="1700"/>
                </a:cubicBezTo>
                <a:cubicBezTo>
                  <a:pt x="850" y="1700"/>
                  <a:pt x="850" y="1700"/>
                  <a:pt x="850" y="1700"/>
                </a:cubicBezTo>
                <a:cubicBezTo>
                  <a:pt x="850" y="1518"/>
                  <a:pt x="850" y="1518"/>
                  <a:pt x="850" y="15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9" name="Freeform 6"/>
          <p:cNvSpPr/>
          <p:nvPr/>
        </p:nvSpPr>
        <p:spPr bwMode="auto">
          <a:xfrm>
            <a:off x="5368807" y="3229540"/>
            <a:ext cx="958553" cy="1917582"/>
          </a:xfrm>
          <a:custGeom>
            <a:avLst/>
            <a:gdLst>
              <a:gd name="T0" fmla="*/ 850 w 850"/>
              <a:gd name="T1" fmla="*/ 1518 h 1700"/>
              <a:gd name="T2" fmla="*/ 182 w 850"/>
              <a:gd name="T3" fmla="*/ 850 h 1700"/>
              <a:gd name="T4" fmla="*/ 850 w 850"/>
              <a:gd name="T5" fmla="*/ 182 h 1700"/>
              <a:gd name="T6" fmla="*/ 850 w 850"/>
              <a:gd name="T7" fmla="*/ 182 h 1700"/>
              <a:gd name="T8" fmla="*/ 850 w 850"/>
              <a:gd name="T9" fmla="*/ 0 h 1700"/>
              <a:gd name="T10" fmla="*/ 850 w 850"/>
              <a:gd name="T11" fmla="*/ 0 h 1700"/>
              <a:gd name="T12" fmla="*/ 0 w 850"/>
              <a:gd name="T13" fmla="*/ 850 h 1700"/>
              <a:gd name="T14" fmla="*/ 850 w 850"/>
              <a:gd name="T15" fmla="*/ 1700 h 1700"/>
              <a:gd name="T16" fmla="*/ 850 w 850"/>
              <a:gd name="T17" fmla="*/ 1700 h 1700"/>
              <a:gd name="T18" fmla="*/ 850 w 850"/>
              <a:gd name="T19" fmla="*/ 1518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0" h="1700">
                <a:moveTo>
                  <a:pt x="850" y="1518"/>
                </a:moveTo>
                <a:cubicBezTo>
                  <a:pt x="481" y="1518"/>
                  <a:pt x="182" y="1219"/>
                  <a:pt x="182" y="850"/>
                </a:cubicBezTo>
                <a:cubicBezTo>
                  <a:pt x="182" y="481"/>
                  <a:pt x="481" y="182"/>
                  <a:pt x="850" y="182"/>
                </a:cubicBezTo>
                <a:cubicBezTo>
                  <a:pt x="850" y="182"/>
                  <a:pt x="850" y="182"/>
                  <a:pt x="850" y="182"/>
                </a:cubicBezTo>
                <a:cubicBezTo>
                  <a:pt x="850" y="0"/>
                  <a:pt x="850" y="0"/>
                  <a:pt x="850" y="0"/>
                </a:cubicBezTo>
                <a:cubicBezTo>
                  <a:pt x="850" y="0"/>
                  <a:pt x="850" y="0"/>
                  <a:pt x="850" y="0"/>
                </a:cubicBezTo>
                <a:cubicBezTo>
                  <a:pt x="380" y="0"/>
                  <a:pt x="0" y="380"/>
                  <a:pt x="0" y="850"/>
                </a:cubicBezTo>
                <a:cubicBezTo>
                  <a:pt x="0" y="1319"/>
                  <a:pt x="380" y="1700"/>
                  <a:pt x="850" y="1700"/>
                </a:cubicBezTo>
                <a:cubicBezTo>
                  <a:pt x="850" y="1700"/>
                  <a:pt x="850" y="1700"/>
                  <a:pt x="850" y="1700"/>
                </a:cubicBezTo>
                <a:cubicBezTo>
                  <a:pt x="850" y="1518"/>
                  <a:pt x="850" y="1518"/>
                  <a:pt x="850" y="15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0" name="Freeform 6"/>
          <p:cNvSpPr/>
          <p:nvPr/>
        </p:nvSpPr>
        <p:spPr bwMode="auto">
          <a:xfrm rot="10800000">
            <a:off x="6327358" y="4940418"/>
            <a:ext cx="958553" cy="1917582"/>
          </a:xfrm>
          <a:custGeom>
            <a:avLst/>
            <a:gdLst>
              <a:gd name="T0" fmla="*/ 850 w 850"/>
              <a:gd name="T1" fmla="*/ 1518 h 1700"/>
              <a:gd name="T2" fmla="*/ 182 w 850"/>
              <a:gd name="T3" fmla="*/ 850 h 1700"/>
              <a:gd name="T4" fmla="*/ 850 w 850"/>
              <a:gd name="T5" fmla="*/ 182 h 1700"/>
              <a:gd name="T6" fmla="*/ 850 w 850"/>
              <a:gd name="T7" fmla="*/ 182 h 1700"/>
              <a:gd name="T8" fmla="*/ 850 w 850"/>
              <a:gd name="T9" fmla="*/ 0 h 1700"/>
              <a:gd name="T10" fmla="*/ 850 w 850"/>
              <a:gd name="T11" fmla="*/ 0 h 1700"/>
              <a:gd name="T12" fmla="*/ 0 w 850"/>
              <a:gd name="T13" fmla="*/ 850 h 1700"/>
              <a:gd name="T14" fmla="*/ 850 w 850"/>
              <a:gd name="T15" fmla="*/ 1700 h 1700"/>
              <a:gd name="T16" fmla="*/ 850 w 850"/>
              <a:gd name="T17" fmla="*/ 1700 h 1700"/>
              <a:gd name="T18" fmla="*/ 850 w 850"/>
              <a:gd name="T19" fmla="*/ 1518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0" h="1700">
                <a:moveTo>
                  <a:pt x="850" y="1518"/>
                </a:moveTo>
                <a:cubicBezTo>
                  <a:pt x="481" y="1518"/>
                  <a:pt x="182" y="1219"/>
                  <a:pt x="182" y="850"/>
                </a:cubicBezTo>
                <a:cubicBezTo>
                  <a:pt x="182" y="481"/>
                  <a:pt x="481" y="182"/>
                  <a:pt x="850" y="182"/>
                </a:cubicBezTo>
                <a:cubicBezTo>
                  <a:pt x="850" y="182"/>
                  <a:pt x="850" y="182"/>
                  <a:pt x="850" y="182"/>
                </a:cubicBezTo>
                <a:cubicBezTo>
                  <a:pt x="850" y="0"/>
                  <a:pt x="850" y="0"/>
                  <a:pt x="850" y="0"/>
                </a:cubicBezTo>
                <a:cubicBezTo>
                  <a:pt x="850" y="0"/>
                  <a:pt x="850" y="0"/>
                  <a:pt x="850" y="0"/>
                </a:cubicBezTo>
                <a:cubicBezTo>
                  <a:pt x="380" y="0"/>
                  <a:pt x="0" y="380"/>
                  <a:pt x="0" y="850"/>
                </a:cubicBezTo>
                <a:cubicBezTo>
                  <a:pt x="0" y="1319"/>
                  <a:pt x="380" y="1700"/>
                  <a:pt x="850" y="1700"/>
                </a:cubicBezTo>
                <a:cubicBezTo>
                  <a:pt x="850" y="1700"/>
                  <a:pt x="850" y="1700"/>
                  <a:pt x="850" y="1700"/>
                </a:cubicBezTo>
                <a:cubicBezTo>
                  <a:pt x="850" y="1518"/>
                  <a:pt x="850" y="1518"/>
                  <a:pt x="850" y="15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21" name="组合 20"/>
          <p:cNvGrpSpPr/>
          <p:nvPr/>
        </p:nvGrpSpPr>
        <p:grpSpPr>
          <a:xfrm>
            <a:off x="5368808" y="-194738"/>
            <a:ext cx="1522342" cy="1917582"/>
            <a:chOff x="5368808" y="-194738"/>
            <a:chExt cx="1522342" cy="1917582"/>
          </a:xfrm>
        </p:grpSpPr>
        <p:sp>
          <p:nvSpPr>
            <p:cNvPr id="22" name="Freeform 6"/>
            <p:cNvSpPr/>
            <p:nvPr/>
          </p:nvSpPr>
          <p:spPr bwMode="auto">
            <a:xfrm>
              <a:off x="5368808" y="-194738"/>
              <a:ext cx="958553" cy="1917582"/>
            </a:xfrm>
            <a:custGeom>
              <a:avLst/>
              <a:gdLst>
                <a:gd name="T0" fmla="*/ 850 w 850"/>
                <a:gd name="T1" fmla="*/ 1518 h 1700"/>
                <a:gd name="T2" fmla="*/ 182 w 850"/>
                <a:gd name="T3" fmla="*/ 850 h 1700"/>
                <a:gd name="T4" fmla="*/ 850 w 850"/>
                <a:gd name="T5" fmla="*/ 182 h 1700"/>
                <a:gd name="T6" fmla="*/ 850 w 850"/>
                <a:gd name="T7" fmla="*/ 182 h 1700"/>
                <a:gd name="T8" fmla="*/ 850 w 850"/>
                <a:gd name="T9" fmla="*/ 0 h 1700"/>
                <a:gd name="T10" fmla="*/ 850 w 850"/>
                <a:gd name="T11" fmla="*/ 0 h 1700"/>
                <a:gd name="T12" fmla="*/ 0 w 850"/>
                <a:gd name="T13" fmla="*/ 850 h 1700"/>
                <a:gd name="T14" fmla="*/ 850 w 850"/>
                <a:gd name="T15" fmla="*/ 1700 h 1700"/>
                <a:gd name="T16" fmla="*/ 850 w 850"/>
                <a:gd name="T17" fmla="*/ 1700 h 1700"/>
                <a:gd name="T18" fmla="*/ 850 w 850"/>
                <a:gd name="T19" fmla="*/ 1518 h 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0" h="1700">
                  <a:moveTo>
                    <a:pt x="850" y="1518"/>
                  </a:moveTo>
                  <a:cubicBezTo>
                    <a:pt x="481" y="1518"/>
                    <a:pt x="182" y="1219"/>
                    <a:pt x="182" y="850"/>
                  </a:cubicBezTo>
                  <a:cubicBezTo>
                    <a:pt x="182" y="481"/>
                    <a:pt x="481" y="182"/>
                    <a:pt x="850" y="182"/>
                  </a:cubicBezTo>
                  <a:cubicBezTo>
                    <a:pt x="850" y="182"/>
                    <a:pt x="850" y="182"/>
                    <a:pt x="850" y="182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380" y="0"/>
                    <a:pt x="0" y="380"/>
                    <a:pt x="0" y="850"/>
                  </a:cubicBezTo>
                  <a:cubicBezTo>
                    <a:pt x="0" y="1319"/>
                    <a:pt x="380" y="1700"/>
                    <a:pt x="850" y="1700"/>
                  </a:cubicBezTo>
                  <a:cubicBezTo>
                    <a:pt x="850" y="1700"/>
                    <a:pt x="850" y="1700"/>
                    <a:pt x="850" y="1700"/>
                  </a:cubicBezTo>
                  <a:cubicBezTo>
                    <a:pt x="850" y="1518"/>
                    <a:pt x="850" y="1518"/>
                    <a:pt x="850" y="1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grpSp>
          <p:nvGrpSpPr>
            <p:cNvPr id="23" name="Group 32"/>
            <p:cNvGrpSpPr/>
            <p:nvPr/>
          </p:nvGrpSpPr>
          <p:grpSpPr>
            <a:xfrm>
              <a:off x="5763570" y="200264"/>
              <a:ext cx="1127580" cy="1127579"/>
              <a:chOff x="5603913" y="-555680"/>
              <a:chExt cx="1127580" cy="1127579"/>
            </a:xfrm>
          </p:grpSpPr>
          <p:sp>
            <p:nvSpPr>
              <p:cNvPr id="24" name="Oval 67"/>
              <p:cNvSpPr/>
              <p:nvPr/>
            </p:nvSpPr>
            <p:spPr>
              <a:xfrm rot="10800000" flipV="1">
                <a:off x="5603913" y="-555680"/>
                <a:ext cx="1127580" cy="1127579"/>
              </a:xfrm>
              <a:prstGeom prst="ellipse">
                <a:avLst/>
              </a:prstGeom>
              <a:gradFill>
                <a:gsLst>
                  <a:gs pos="33000">
                    <a:srgbClr val="F2F2F2"/>
                  </a:gs>
                  <a:gs pos="100000">
                    <a:srgbClr val="FBFBFB"/>
                  </a:gs>
                </a:gsLst>
                <a:lin ang="5400000" scaled="1"/>
              </a:gradFill>
              <a:ln>
                <a:noFill/>
              </a:ln>
              <a:effectLst>
                <a:outerShdw blurRad="330200" dist="3175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5" name="Freeform 8"/>
              <p:cNvSpPr>
                <a:spLocks noEditPoints="1"/>
              </p:cNvSpPr>
              <p:nvPr/>
            </p:nvSpPr>
            <p:spPr bwMode="auto">
              <a:xfrm>
                <a:off x="5924256" y="-198231"/>
                <a:ext cx="486894" cy="412683"/>
              </a:xfrm>
              <a:custGeom>
                <a:avLst/>
                <a:gdLst>
                  <a:gd name="T0" fmla="*/ 112 w 341"/>
                  <a:gd name="T1" fmla="*/ 189 h 289"/>
                  <a:gd name="T2" fmla="*/ 148 w 341"/>
                  <a:gd name="T3" fmla="*/ 157 h 289"/>
                  <a:gd name="T4" fmla="*/ 265 w 341"/>
                  <a:gd name="T5" fmla="*/ 156 h 289"/>
                  <a:gd name="T6" fmla="*/ 280 w 341"/>
                  <a:gd name="T7" fmla="*/ 170 h 289"/>
                  <a:gd name="T8" fmla="*/ 267 w 341"/>
                  <a:gd name="T9" fmla="*/ 199 h 289"/>
                  <a:gd name="T10" fmla="*/ 243 w 341"/>
                  <a:gd name="T11" fmla="*/ 191 h 289"/>
                  <a:gd name="T12" fmla="*/ 213 w 341"/>
                  <a:gd name="T13" fmla="*/ 240 h 289"/>
                  <a:gd name="T14" fmla="*/ 274 w 341"/>
                  <a:gd name="T15" fmla="*/ 261 h 289"/>
                  <a:gd name="T16" fmla="*/ 313 w 341"/>
                  <a:gd name="T17" fmla="*/ 215 h 289"/>
                  <a:gd name="T18" fmla="*/ 330 w 341"/>
                  <a:gd name="T19" fmla="*/ 289 h 289"/>
                  <a:gd name="T20" fmla="*/ 146 w 341"/>
                  <a:gd name="T21" fmla="*/ 289 h 289"/>
                  <a:gd name="T22" fmla="*/ 152 w 341"/>
                  <a:gd name="T23" fmla="*/ 274 h 289"/>
                  <a:gd name="T24" fmla="*/ 152 w 341"/>
                  <a:gd name="T25" fmla="*/ 207 h 289"/>
                  <a:gd name="T26" fmla="*/ 134 w 341"/>
                  <a:gd name="T27" fmla="*/ 189 h 289"/>
                  <a:gd name="T28" fmla="*/ 112 w 341"/>
                  <a:gd name="T29" fmla="*/ 189 h 289"/>
                  <a:gd name="T30" fmla="*/ 73 w 341"/>
                  <a:gd name="T31" fmla="*/ 238 h 289"/>
                  <a:gd name="T32" fmla="*/ 22 w 341"/>
                  <a:gd name="T33" fmla="*/ 195 h 289"/>
                  <a:gd name="T34" fmla="*/ 123 w 341"/>
                  <a:gd name="T35" fmla="*/ 195 h 289"/>
                  <a:gd name="T36" fmla="*/ 73 w 341"/>
                  <a:gd name="T37" fmla="*/ 238 h 289"/>
                  <a:gd name="T38" fmla="*/ 131 w 341"/>
                  <a:gd name="T39" fmla="*/ 289 h 289"/>
                  <a:gd name="T40" fmla="*/ 15 w 341"/>
                  <a:gd name="T41" fmla="*/ 289 h 289"/>
                  <a:gd name="T42" fmla="*/ 0 w 341"/>
                  <a:gd name="T43" fmla="*/ 274 h 289"/>
                  <a:gd name="T44" fmla="*/ 0 w 341"/>
                  <a:gd name="T45" fmla="*/ 210 h 289"/>
                  <a:gd name="T46" fmla="*/ 15 w 341"/>
                  <a:gd name="T47" fmla="*/ 195 h 289"/>
                  <a:gd name="T48" fmla="*/ 73 w 341"/>
                  <a:gd name="T49" fmla="*/ 245 h 289"/>
                  <a:gd name="T50" fmla="*/ 131 w 341"/>
                  <a:gd name="T51" fmla="*/ 195 h 289"/>
                  <a:gd name="T52" fmla="*/ 145 w 341"/>
                  <a:gd name="T53" fmla="*/ 210 h 289"/>
                  <a:gd name="T54" fmla="*/ 145 w 341"/>
                  <a:gd name="T55" fmla="*/ 274 h 289"/>
                  <a:gd name="T56" fmla="*/ 131 w 341"/>
                  <a:gd name="T57" fmla="*/ 289 h 289"/>
                  <a:gd name="T58" fmla="*/ 159 w 341"/>
                  <a:gd name="T59" fmla="*/ 53 h 289"/>
                  <a:gd name="T60" fmla="*/ 178 w 341"/>
                  <a:gd name="T61" fmla="*/ 76 h 289"/>
                  <a:gd name="T62" fmla="*/ 225 w 341"/>
                  <a:gd name="T63" fmla="*/ 61 h 289"/>
                  <a:gd name="T64" fmla="*/ 254 w 341"/>
                  <a:gd name="T65" fmla="*/ 71 h 289"/>
                  <a:gd name="T66" fmla="*/ 203 w 341"/>
                  <a:gd name="T67" fmla="*/ 158 h 289"/>
                  <a:gd name="T68" fmla="*/ 159 w 341"/>
                  <a:gd name="T69" fmla="*/ 53 h 289"/>
                  <a:gd name="T70" fmla="*/ 307 w 341"/>
                  <a:gd name="T71" fmla="*/ 131 h 289"/>
                  <a:gd name="T72" fmla="*/ 282 w 341"/>
                  <a:gd name="T73" fmla="*/ 123 h 289"/>
                  <a:gd name="T74" fmla="*/ 294 w 341"/>
                  <a:gd name="T75" fmla="*/ 80 h 289"/>
                  <a:gd name="T76" fmla="*/ 340 w 341"/>
                  <a:gd name="T77" fmla="*/ 111 h 289"/>
                  <a:gd name="T78" fmla="*/ 272 w 341"/>
                  <a:gd name="T79" fmla="*/ 253 h 289"/>
                  <a:gd name="T80" fmla="*/ 223 w 341"/>
                  <a:gd name="T81" fmla="*/ 238 h 289"/>
                  <a:gd name="T82" fmla="*/ 248 w 341"/>
                  <a:gd name="T83" fmla="*/ 198 h 289"/>
                  <a:gd name="T84" fmla="*/ 269 w 341"/>
                  <a:gd name="T85" fmla="*/ 212 h 289"/>
                  <a:gd name="T86" fmla="*/ 307 w 341"/>
                  <a:gd name="T87" fmla="*/ 131 h 289"/>
                  <a:gd name="T88" fmla="*/ 271 w 341"/>
                  <a:gd name="T89" fmla="*/ 75 h 289"/>
                  <a:gd name="T90" fmla="*/ 204 w 341"/>
                  <a:gd name="T91" fmla="*/ 0 h 289"/>
                  <a:gd name="T92" fmla="*/ 138 w 341"/>
                  <a:gd name="T93" fmla="*/ 76 h 289"/>
                  <a:gd name="T94" fmla="*/ 141 w 341"/>
                  <a:gd name="T95" fmla="*/ 107 h 289"/>
                  <a:gd name="T96" fmla="*/ 204 w 341"/>
                  <a:gd name="T97" fmla="*/ 165 h 289"/>
                  <a:gd name="T98" fmla="*/ 268 w 341"/>
                  <a:gd name="T99" fmla="*/ 109 h 289"/>
                  <a:gd name="T100" fmla="*/ 271 w 341"/>
                  <a:gd name="T101" fmla="*/ 75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1" h="289">
                    <a:moveTo>
                      <a:pt x="112" y="189"/>
                    </a:moveTo>
                    <a:cubicBezTo>
                      <a:pt x="122" y="176"/>
                      <a:pt x="134" y="166"/>
                      <a:pt x="148" y="157"/>
                    </a:cubicBezTo>
                    <a:cubicBezTo>
                      <a:pt x="182" y="190"/>
                      <a:pt x="230" y="189"/>
                      <a:pt x="265" y="156"/>
                    </a:cubicBezTo>
                    <a:cubicBezTo>
                      <a:pt x="273" y="162"/>
                      <a:pt x="274" y="163"/>
                      <a:pt x="280" y="170"/>
                    </a:cubicBezTo>
                    <a:cubicBezTo>
                      <a:pt x="275" y="180"/>
                      <a:pt x="271" y="189"/>
                      <a:pt x="267" y="199"/>
                    </a:cubicBezTo>
                    <a:cubicBezTo>
                      <a:pt x="261" y="192"/>
                      <a:pt x="250" y="189"/>
                      <a:pt x="243" y="191"/>
                    </a:cubicBezTo>
                    <a:cubicBezTo>
                      <a:pt x="238" y="191"/>
                      <a:pt x="212" y="224"/>
                      <a:pt x="213" y="240"/>
                    </a:cubicBezTo>
                    <a:cubicBezTo>
                      <a:pt x="228" y="261"/>
                      <a:pt x="255" y="273"/>
                      <a:pt x="274" y="261"/>
                    </a:cubicBezTo>
                    <a:cubicBezTo>
                      <a:pt x="289" y="253"/>
                      <a:pt x="301" y="236"/>
                      <a:pt x="313" y="215"/>
                    </a:cubicBezTo>
                    <a:cubicBezTo>
                      <a:pt x="325" y="237"/>
                      <a:pt x="329" y="259"/>
                      <a:pt x="330" y="289"/>
                    </a:cubicBezTo>
                    <a:cubicBezTo>
                      <a:pt x="268" y="289"/>
                      <a:pt x="208" y="289"/>
                      <a:pt x="146" y="289"/>
                    </a:cubicBezTo>
                    <a:cubicBezTo>
                      <a:pt x="152" y="286"/>
                      <a:pt x="152" y="282"/>
                      <a:pt x="152" y="274"/>
                    </a:cubicBezTo>
                    <a:cubicBezTo>
                      <a:pt x="152" y="207"/>
                      <a:pt x="152" y="207"/>
                      <a:pt x="152" y="207"/>
                    </a:cubicBezTo>
                    <a:cubicBezTo>
                      <a:pt x="152" y="197"/>
                      <a:pt x="143" y="189"/>
                      <a:pt x="134" y="189"/>
                    </a:cubicBezTo>
                    <a:cubicBezTo>
                      <a:pt x="125" y="189"/>
                      <a:pt x="121" y="189"/>
                      <a:pt x="112" y="189"/>
                    </a:cubicBezTo>
                    <a:close/>
                    <a:moveTo>
                      <a:pt x="73" y="238"/>
                    </a:moveTo>
                    <a:cubicBezTo>
                      <a:pt x="22" y="195"/>
                      <a:pt x="22" y="195"/>
                      <a:pt x="22" y="195"/>
                    </a:cubicBezTo>
                    <a:cubicBezTo>
                      <a:pt x="123" y="195"/>
                      <a:pt x="123" y="195"/>
                      <a:pt x="123" y="195"/>
                    </a:cubicBezTo>
                    <a:cubicBezTo>
                      <a:pt x="73" y="238"/>
                      <a:pt x="73" y="238"/>
                      <a:pt x="73" y="238"/>
                    </a:cubicBezTo>
                    <a:close/>
                    <a:moveTo>
                      <a:pt x="131" y="289"/>
                    </a:moveTo>
                    <a:cubicBezTo>
                      <a:pt x="15" y="289"/>
                      <a:pt x="15" y="289"/>
                      <a:pt x="15" y="289"/>
                    </a:cubicBezTo>
                    <a:cubicBezTo>
                      <a:pt x="7" y="289"/>
                      <a:pt x="0" y="282"/>
                      <a:pt x="0" y="274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202"/>
                      <a:pt x="7" y="195"/>
                      <a:pt x="15" y="195"/>
                    </a:cubicBezTo>
                    <a:cubicBezTo>
                      <a:pt x="73" y="245"/>
                      <a:pt x="73" y="245"/>
                      <a:pt x="73" y="245"/>
                    </a:cubicBezTo>
                    <a:cubicBezTo>
                      <a:pt x="131" y="195"/>
                      <a:pt x="131" y="195"/>
                      <a:pt x="131" y="195"/>
                    </a:cubicBezTo>
                    <a:cubicBezTo>
                      <a:pt x="139" y="195"/>
                      <a:pt x="145" y="202"/>
                      <a:pt x="145" y="210"/>
                    </a:cubicBezTo>
                    <a:cubicBezTo>
                      <a:pt x="145" y="274"/>
                      <a:pt x="145" y="274"/>
                      <a:pt x="145" y="274"/>
                    </a:cubicBezTo>
                    <a:cubicBezTo>
                      <a:pt x="145" y="282"/>
                      <a:pt x="139" y="289"/>
                      <a:pt x="131" y="289"/>
                    </a:cubicBezTo>
                    <a:close/>
                    <a:moveTo>
                      <a:pt x="159" y="53"/>
                    </a:moveTo>
                    <a:cubicBezTo>
                      <a:pt x="165" y="65"/>
                      <a:pt x="172" y="72"/>
                      <a:pt x="178" y="76"/>
                    </a:cubicBezTo>
                    <a:cubicBezTo>
                      <a:pt x="201" y="90"/>
                      <a:pt x="210" y="66"/>
                      <a:pt x="225" y="61"/>
                    </a:cubicBezTo>
                    <a:cubicBezTo>
                      <a:pt x="232" y="58"/>
                      <a:pt x="241" y="60"/>
                      <a:pt x="254" y="71"/>
                    </a:cubicBezTo>
                    <a:cubicBezTo>
                      <a:pt x="261" y="106"/>
                      <a:pt x="244" y="158"/>
                      <a:pt x="203" y="158"/>
                    </a:cubicBezTo>
                    <a:cubicBezTo>
                      <a:pt x="156" y="158"/>
                      <a:pt x="141" y="90"/>
                      <a:pt x="159" y="53"/>
                    </a:cubicBezTo>
                    <a:close/>
                    <a:moveTo>
                      <a:pt x="307" y="131"/>
                    </a:moveTo>
                    <a:cubicBezTo>
                      <a:pt x="297" y="131"/>
                      <a:pt x="289" y="129"/>
                      <a:pt x="282" y="123"/>
                    </a:cubicBezTo>
                    <a:cubicBezTo>
                      <a:pt x="282" y="107"/>
                      <a:pt x="287" y="92"/>
                      <a:pt x="294" y="80"/>
                    </a:cubicBezTo>
                    <a:cubicBezTo>
                      <a:pt x="312" y="76"/>
                      <a:pt x="341" y="90"/>
                      <a:pt x="340" y="111"/>
                    </a:cubicBezTo>
                    <a:cubicBezTo>
                      <a:pt x="339" y="144"/>
                      <a:pt x="304" y="233"/>
                      <a:pt x="272" y="253"/>
                    </a:cubicBezTo>
                    <a:cubicBezTo>
                      <a:pt x="253" y="264"/>
                      <a:pt x="235" y="252"/>
                      <a:pt x="223" y="238"/>
                    </a:cubicBezTo>
                    <a:cubicBezTo>
                      <a:pt x="222" y="226"/>
                      <a:pt x="244" y="198"/>
                      <a:pt x="248" y="198"/>
                    </a:cubicBezTo>
                    <a:cubicBezTo>
                      <a:pt x="257" y="199"/>
                      <a:pt x="264" y="204"/>
                      <a:pt x="269" y="212"/>
                    </a:cubicBezTo>
                    <a:cubicBezTo>
                      <a:pt x="307" y="131"/>
                      <a:pt x="307" y="131"/>
                      <a:pt x="307" y="131"/>
                    </a:cubicBezTo>
                    <a:close/>
                    <a:moveTo>
                      <a:pt x="271" y="75"/>
                    </a:moveTo>
                    <a:cubicBezTo>
                      <a:pt x="268" y="33"/>
                      <a:pt x="239" y="0"/>
                      <a:pt x="204" y="0"/>
                    </a:cubicBezTo>
                    <a:cubicBezTo>
                      <a:pt x="170" y="0"/>
                      <a:pt x="141" y="33"/>
                      <a:pt x="138" y="76"/>
                    </a:cubicBezTo>
                    <a:cubicBezTo>
                      <a:pt x="121" y="69"/>
                      <a:pt x="126" y="123"/>
                      <a:pt x="141" y="107"/>
                    </a:cubicBezTo>
                    <a:cubicBezTo>
                      <a:pt x="149" y="141"/>
                      <a:pt x="175" y="165"/>
                      <a:pt x="204" y="165"/>
                    </a:cubicBezTo>
                    <a:cubicBezTo>
                      <a:pt x="234" y="165"/>
                      <a:pt x="259" y="142"/>
                      <a:pt x="268" y="109"/>
                    </a:cubicBezTo>
                    <a:cubicBezTo>
                      <a:pt x="281" y="117"/>
                      <a:pt x="286" y="75"/>
                      <a:pt x="271" y="75"/>
                    </a:cubicBezTo>
                    <a:close/>
                  </a:path>
                </a:pathLst>
              </a:custGeom>
              <a:solidFill>
                <a:srgbClr val="2C3F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</p:grpSp>
      </p:grpSp>
      <p:grpSp>
        <p:nvGrpSpPr>
          <p:cNvPr id="26" name="Group 39"/>
          <p:cNvGrpSpPr/>
          <p:nvPr/>
        </p:nvGrpSpPr>
        <p:grpSpPr>
          <a:xfrm>
            <a:off x="5763569" y="1912403"/>
            <a:ext cx="1127580" cy="1127579"/>
            <a:chOff x="5603912" y="1156459"/>
            <a:chExt cx="1127580" cy="1127579"/>
          </a:xfrm>
        </p:grpSpPr>
        <p:sp>
          <p:nvSpPr>
            <p:cNvPr id="30" name="Oval 74"/>
            <p:cNvSpPr/>
            <p:nvPr/>
          </p:nvSpPr>
          <p:spPr>
            <a:xfrm flipV="1">
              <a:off x="5603912" y="1156459"/>
              <a:ext cx="1127580" cy="1127579"/>
            </a:xfrm>
            <a:prstGeom prst="ellipse">
              <a:avLst/>
            </a:prstGeom>
            <a:gradFill>
              <a:gsLst>
                <a:gs pos="33000">
                  <a:srgbClr val="F2F2F2"/>
                </a:gs>
                <a:gs pos="100000">
                  <a:srgbClr val="FBFBFB"/>
                </a:gs>
              </a:gsLst>
              <a:lin ang="5400000" scaled="1"/>
            </a:gradFill>
            <a:ln>
              <a:noFill/>
            </a:ln>
            <a:effectLst>
              <a:outerShdw blurRad="330200" dist="317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5991400" y="1484716"/>
              <a:ext cx="352599" cy="471063"/>
            </a:xfrm>
            <a:custGeom>
              <a:avLst/>
              <a:gdLst>
                <a:gd name="T0" fmla="*/ 237 w 267"/>
                <a:gd name="T1" fmla="*/ 235 h 356"/>
                <a:gd name="T2" fmla="*/ 237 w 267"/>
                <a:gd name="T3" fmla="*/ 175 h 356"/>
                <a:gd name="T4" fmla="*/ 255 w 267"/>
                <a:gd name="T5" fmla="*/ 175 h 356"/>
                <a:gd name="T6" fmla="*/ 255 w 267"/>
                <a:gd name="T7" fmla="*/ 235 h 356"/>
                <a:gd name="T8" fmla="*/ 267 w 267"/>
                <a:gd name="T9" fmla="*/ 235 h 356"/>
                <a:gd name="T10" fmla="*/ 267 w 267"/>
                <a:gd name="T11" fmla="*/ 356 h 356"/>
                <a:gd name="T12" fmla="*/ 142 w 267"/>
                <a:gd name="T13" fmla="*/ 356 h 356"/>
                <a:gd name="T14" fmla="*/ 142 w 267"/>
                <a:gd name="T15" fmla="*/ 235 h 356"/>
                <a:gd name="T16" fmla="*/ 197 w 267"/>
                <a:gd name="T17" fmla="*/ 235 h 356"/>
                <a:gd name="T18" fmla="*/ 197 w 267"/>
                <a:gd name="T19" fmla="*/ 212 h 356"/>
                <a:gd name="T20" fmla="*/ 215 w 267"/>
                <a:gd name="T21" fmla="*/ 212 h 356"/>
                <a:gd name="T22" fmla="*/ 215 w 267"/>
                <a:gd name="T23" fmla="*/ 235 h 356"/>
                <a:gd name="T24" fmla="*/ 237 w 267"/>
                <a:gd name="T25" fmla="*/ 235 h 356"/>
                <a:gd name="T26" fmla="*/ 78 w 267"/>
                <a:gd name="T27" fmla="*/ 84 h 356"/>
                <a:gd name="T28" fmla="*/ 123 w 267"/>
                <a:gd name="T29" fmla="*/ 71 h 356"/>
                <a:gd name="T30" fmla="*/ 175 w 267"/>
                <a:gd name="T31" fmla="*/ 61 h 356"/>
                <a:gd name="T32" fmla="*/ 261 w 267"/>
                <a:gd name="T33" fmla="*/ 79 h 356"/>
                <a:gd name="T34" fmla="*/ 175 w 267"/>
                <a:gd name="T35" fmla="*/ 94 h 356"/>
                <a:gd name="T36" fmla="*/ 126 w 267"/>
                <a:gd name="T37" fmla="*/ 90 h 356"/>
                <a:gd name="T38" fmla="*/ 82 w 267"/>
                <a:gd name="T39" fmla="*/ 93 h 356"/>
                <a:gd name="T40" fmla="*/ 59 w 267"/>
                <a:gd name="T41" fmla="*/ 107 h 356"/>
                <a:gd name="T42" fmla="*/ 78 w 267"/>
                <a:gd name="T43" fmla="*/ 84 h 356"/>
                <a:gd name="T44" fmla="*/ 30 w 267"/>
                <a:gd name="T45" fmla="*/ 133 h 356"/>
                <a:gd name="T46" fmla="*/ 30 w 267"/>
                <a:gd name="T47" fmla="*/ 73 h 356"/>
                <a:gd name="T48" fmla="*/ 12 w 267"/>
                <a:gd name="T49" fmla="*/ 73 h 356"/>
                <a:gd name="T50" fmla="*/ 12 w 267"/>
                <a:gd name="T51" fmla="*/ 133 h 356"/>
                <a:gd name="T52" fmla="*/ 0 w 267"/>
                <a:gd name="T53" fmla="*/ 133 h 356"/>
                <a:gd name="T54" fmla="*/ 0 w 267"/>
                <a:gd name="T55" fmla="*/ 356 h 356"/>
                <a:gd name="T56" fmla="*/ 125 w 267"/>
                <a:gd name="T57" fmla="*/ 356 h 356"/>
                <a:gd name="T58" fmla="*/ 125 w 267"/>
                <a:gd name="T59" fmla="*/ 133 h 356"/>
                <a:gd name="T60" fmla="*/ 70 w 267"/>
                <a:gd name="T61" fmla="*/ 133 h 356"/>
                <a:gd name="T62" fmla="*/ 70 w 267"/>
                <a:gd name="T63" fmla="*/ 110 h 356"/>
                <a:gd name="T64" fmla="*/ 52 w 267"/>
                <a:gd name="T65" fmla="*/ 110 h 356"/>
                <a:gd name="T66" fmla="*/ 52 w 267"/>
                <a:gd name="T67" fmla="*/ 133 h 356"/>
                <a:gd name="T68" fmla="*/ 30 w 267"/>
                <a:gd name="T69" fmla="*/ 13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7" h="356">
                  <a:moveTo>
                    <a:pt x="237" y="235"/>
                  </a:moveTo>
                  <a:cubicBezTo>
                    <a:pt x="237" y="175"/>
                    <a:pt x="237" y="175"/>
                    <a:pt x="237" y="175"/>
                  </a:cubicBezTo>
                  <a:cubicBezTo>
                    <a:pt x="255" y="175"/>
                    <a:pt x="255" y="175"/>
                    <a:pt x="255" y="175"/>
                  </a:cubicBezTo>
                  <a:cubicBezTo>
                    <a:pt x="255" y="235"/>
                    <a:pt x="255" y="235"/>
                    <a:pt x="255" y="235"/>
                  </a:cubicBezTo>
                  <a:cubicBezTo>
                    <a:pt x="267" y="235"/>
                    <a:pt x="267" y="235"/>
                    <a:pt x="267" y="235"/>
                  </a:cubicBezTo>
                  <a:cubicBezTo>
                    <a:pt x="267" y="356"/>
                    <a:pt x="267" y="356"/>
                    <a:pt x="267" y="356"/>
                  </a:cubicBezTo>
                  <a:cubicBezTo>
                    <a:pt x="142" y="356"/>
                    <a:pt x="142" y="356"/>
                    <a:pt x="142" y="356"/>
                  </a:cubicBezTo>
                  <a:cubicBezTo>
                    <a:pt x="142" y="235"/>
                    <a:pt x="142" y="235"/>
                    <a:pt x="142" y="235"/>
                  </a:cubicBezTo>
                  <a:cubicBezTo>
                    <a:pt x="197" y="235"/>
                    <a:pt x="197" y="235"/>
                    <a:pt x="197" y="235"/>
                  </a:cubicBezTo>
                  <a:cubicBezTo>
                    <a:pt x="197" y="212"/>
                    <a:pt x="197" y="212"/>
                    <a:pt x="197" y="212"/>
                  </a:cubicBezTo>
                  <a:cubicBezTo>
                    <a:pt x="215" y="212"/>
                    <a:pt x="215" y="212"/>
                    <a:pt x="215" y="212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37" y="235"/>
                    <a:pt x="237" y="235"/>
                    <a:pt x="237" y="235"/>
                  </a:cubicBezTo>
                  <a:close/>
                  <a:moveTo>
                    <a:pt x="78" y="84"/>
                  </a:moveTo>
                  <a:cubicBezTo>
                    <a:pt x="77" y="68"/>
                    <a:pt x="106" y="49"/>
                    <a:pt x="123" y="71"/>
                  </a:cubicBezTo>
                  <a:cubicBezTo>
                    <a:pt x="121" y="47"/>
                    <a:pt x="157" y="27"/>
                    <a:pt x="175" y="61"/>
                  </a:cubicBezTo>
                  <a:cubicBezTo>
                    <a:pt x="170" y="19"/>
                    <a:pt x="261" y="0"/>
                    <a:pt x="261" y="79"/>
                  </a:cubicBezTo>
                  <a:cubicBezTo>
                    <a:pt x="261" y="153"/>
                    <a:pt x="175" y="139"/>
                    <a:pt x="175" y="94"/>
                  </a:cubicBezTo>
                  <a:cubicBezTo>
                    <a:pt x="158" y="129"/>
                    <a:pt x="126" y="106"/>
                    <a:pt x="126" y="90"/>
                  </a:cubicBezTo>
                  <a:cubicBezTo>
                    <a:pt x="120" y="109"/>
                    <a:pt x="92" y="111"/>
                    <a:pt x="82" y="93"/>
                  </a:cubicBezTo>
                  <a:cubicBezTo>
                    <a:pt x="84" y="109"/>
                    <a:pt x="58" y="108"/>
                    <a:pt x="59" y="107"/>
                  </a:cubicBezTo>
                  <a:cubicBezTo>
                    <a:pt x="57" y="92"/>
                    <a:pt x="64" y="76"/>
                    <a:pt x="78" y="84"/>
                  </a:cubicBezTo>
                  <a:close/>
                  <a:moveTo>
                    <a:pt x="30" y="133"/>
                  </a:moveTo>
                  <a:cubicBezTo>
                    <a:pt x="30" y="73"/>
                    <a:pt x="30" y="73"/>
                    <a:pt x="30" y="73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2" y="133"/>
                    <a:pt x="12" y="133"/>
                    <a:pt x="12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125" y="356"/>
                    <a:pt x="125" y="356"/>
                    <a:pt x="125" y="356"/>
                  </a:cubicBezTo>
                  <a:cubicBezTo>
                    <a:pt x="125" y="133"/>
                    <a:pt x="125" y="133"/>
                    <a:pt x="125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30" y="133"/>
                    <a:pt x="30" y="133"/>
                    <a:pt x="30" y="133"/>
                  </a:cubicBezTo>
                  <a:close/>
                </a:path>
              </a:pathLst>
            </a:custGeom>
            <a:solidFill>
              <a:srgbClr val="2C3F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32" name="Group 40"/>
          <p:cNvGrpSpPr/>
          <p:nvPr/>
        </p:nvGrpSpPr>
        <p:grpSpPr>
          <a:xfrm>
            <a:off x="5763569" y="3624542"/>
            <a:ext cx="1127580" cy="1127579"/>
            <a:chOff x="5603912" y="2868598"/>
            <a:chExt cx="1127580" cy="1127579"/>
          </a:xfrm>
        </p:grpSpPr>
        <p:sp>
          <p:nvSpPr>
            <p:cNvPr id="33" name="Oval 79"/>
            <p:cNvSpPr/>
            <p:nvPr/>
          </p:nvSpPr>
          <p:spPr>
            <a:xfrm rot="10800000" flipV="1">
              <a:off x="5603912" y="2868598"/>
              <a:ext cx="1127580" cy="1127579"/>
            </a:xfrm>
            <a:prstGeom prst="ellipse">
              <a:avLst/>
            </a:prstGeom>
            <a:gradFill>
              <a:gsLst>
                <a:gs pos="33000">
                  <a:srgbClr val="F2F2F2"/>
                </a:gs>
                <a:gs pos="100000">
                  <a:srgbClr val="FBFBFB"/>
                </a:gs>
              </a:gsLst>
              <a:lin ang="5400000" scaled="1"/>
            </a:gradFill>
            <a:ln>
              <a:noFill/>
            </a:ln>
            <a:effectLst>
              <a:outerShdw blurRad="330200" dist="317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Freeform 16"/>
            <p:cNvSpPr>
              <a:spLocks noEditPoints="1"/>
            </p:cNvSpPr>
            <p:nvPr/>
          </p:nvSpPr>
          <p:spPr bwMode="auto">
            <a:xfrm>
              <a:off x="5956754" y="3274248"/>
              <a:ext cx="421889" cy="316277"/>
            </a:xfrm>
            <a:custGeom>
              <a:avLst/>
              <a:gdLst>
                <a:gd name="T0" fmla="*/ 188 w 319"/>
                <a:gd name="T1" fmla="*/ 11 h 239"/>
                <a:gd name="T2" fmla="*/ 131 w 319"/>
                <a:gd name="T3" fmla="*/ 1 h 239"/>
                <a:gd name="T4" fmla="*/ 120 w 319"/>
                <a:gd name="T5" fmla="*/ 17 h 239"/>
                <a:gd name="T6" fmla="*/ 37 w 319"/>
                <a:gd name="T7" fmla="*/ 100 h 239"/>
                <a:gd name="T8" fmla="*/ 17 w 319"/>
                <a:gd name="T9" fmla="*/ 10 h 239"/>
                <a:gd name="T10" fmla="*/ 26 w 319"/>
                <a:gd name="T11" fmla="*/ 100 h 239"/>
                <a:gd name="T12" fmla="*/ 76 w 319"/>
                <a:gd name="T13" fmla="*/ 19 h 239"/>
                <a:gd name="T14" fmla="*/ 62 w 319"/>
                <a:gd name="T15" fmla="*/ 100 h 239"/>
                <a:gd name="T16" fmla="*/ 77 w 319"/>
                <a:gd name="T17" fmla="*/ 54 h 239"/>
                <a:gd name="T18" fmla="*/ 100 w 319"/>
                <a:gd name="T19" fmla="*/ 236 h 239"/>
                <a:gd name="T20" fmla="*/ 9 w 319"/>
                <a:gd name="T21" fmla="*/ 116 h 239"/>
                <a:gd name="T22" fmla="*/ 85 w 319"/>
                <a:gd name="T23" fmla="*/ 106 h 239"/>
                <a:gd name="T24" fmla="*/ 100 w 319"/>
                <a:gd name="T25" fmla="*/ 236 h 239"/>
                <a:gd name="T26" fmla="*/ 13 w 319"/>
                <a:gd name="T27" fmla="*/ 68 h 239"/>
                <a:gd name="T28" fmla="*/ 11 w 319"/>
                <a:gd name="T29" fmla="*/ 104 h 239"/>
                <a:gd name="T30" fmla="*/ 0 w 319"/>
                <a:gd name="T31" fmla="*/ 35 h 239"/>
                <a:gd name="T32" fmla="*/ 87 w 319"/>
                <a:gd name="T33" fmla="*/ 100 h 239"/>
                <a:gd name="T34" fmla="*/ 105 w 319"/>
                <a:gd name="T35" fmla="*/ 73 h 239"/>
                <a:gd name="T36" fmla="*/ 95 w 319"/>
                <a:gd name="T37" fmla="*/ 68 h 239"/>
                <a:gd name="T38" fmla="*/ 75 w 319"/>
                <a:gd name="T39" fmla="*/ 100 h 239"/>
                <a:gd name="T40" fmla="*/ 95 w 319"/>
                <a:gd name="T41" fmla="*/ 50 h 239"/>
                <a:gd name="T42" fmla="*/ 85 w 319"/>
                <a:gd name="T43" fmla="*/ 48 h 239"/>
                <a:gd name="T44" fmla="*/ 62 w 319"/>
                <a:gd name="T45" fmla="*/ 39 h 239"/>
                <a:gd name="T46" fmla="*/ 51 w 319"/>
                <a:gd name="T47" fmla="*/ 39 h 239"/>
                <a:gd name="T48" fmla="*/ 62 w 319"/>
                <a:gd name="T49" fmla="*/ 100 h 239"/>
                <a:gd name="T50" fmla="*/ 38 w 319"/>
                <a:gd name="T51" fmla="*/ 100 h 239"/>
                <a:gd name="T52" fmla="*/ 43 w 319"/>
                <a:gd name="T53" fmla="*/ 55 h 239"/>
                <a:gd name="T54" fmla="*/ 34 w 319"/>
                <a:gd name="T55" fmla="*/ 56 h 239"/>
                <a:gd name="T56" fmla="*/ 188 w 319"/>
                <a:gd name="T57" fmla="*/ 24 h 239"/>
                <a:gd name="T58" fmla="*/ 120 w 319"/>
                <a:gd name="T59" fmla="*/ 27 h 239"/>
                <a:gd name="T60" fmla="*/ 188 w 319"/>
                <a:gd name="T61" fmla="*/ 209 h 239"/>
                <a:gd name="T62" fmla="*/ 120 w 319"/>
                <a:gd name="T63" fmla="*/ 30 h 239"/>
                <a:gd name="T64" fmla="*/ 188 w 319"/>
                <a:gd name="T65" fmla="*/ 209 h 239"/>
                <a:gd name="T66" fmla="*/ 188 w 319"/>
                <a:gd name="T67" fmla="*/ 212 h 239"/>
                <a:gd name="T68" fmla="*/ 120 w 319"/>
                <a:gd name="T69" fmla="*/ 215 h 239"/>
                <a:gd name="T70" fmla="*/ 291 w 319"/>
                <a:gd name="T71" fmla="*/ 42 h 239"/>
                <a:gd name="T72" fmla="*/ 275 w 319"/>
                <a:gd name="T73" fmla="*/ 1 h 239"/>
                <a:gd name="T74" fmla="*/ 249 w 319"/>
                <a:gd name="T75" fmla="*/ 15 h 239"/>
                <a:gd name="T76" fmla="*/ 291 w 319"/>
                <a:gd name="T77" fmla="*/ 42 h 239"/>
                <a:gd name="T78" fmla="*/ 296 w 319"/>
                <a:gd name="T79" fmla="*/ 77 h 239"/>
                <a:gd name="T80" fmla="*/ 277 w 319"/>
                <a:gd name="T81" fmla="*/ 205 h 239"/>
                <a:gd name="T82" fmla="*/ 315 w 319"/>
                <a:gd name="T83" fmla="*/ 207 h 239"/>
                <a:gd name="T84" fmla="*/ 278 w 319"/>
                <a:gd name="T85" fmla="*/ 209 h 239"/>
                <a:gd name="T86" fmla="*/ 315 w 319"/>
                <a:gd name="T87" fmla="*/ 207 h 239"/>
                <a:gd name="T88" fmla="*/ 309 w 319"/>
                <a:gd name="T89" fmla="*/ 236 h 239"/>
                <a:gd name="T90" fmla="*/ 316 w 319"/>
                <a:gd name="T91" fmla="*/ 210 h 239"/>
                <a:gd name="T92" fmla="*/ 281 w 319"/>
                <a:gd name="T93" fmla="*/ 230 h 239"/>
                <a:gd name="T94" fmla="*/ 243 w 319"/>
                <a:gd name="T95" fmla="*/ 158 h 239"/>
                <a:gd name="T96" fmla="*/ 233 w 319"/>
                <a:gd name="T97" fmla="*/ 13 h 239"/>
                <a:gd name="T98" fmla="*/ 196 w 319"/>
                <a:gd name="T99" fmla="*/ 23 h 239"/>
                <a:gd name="T100" fmla="*/ 243 w 319"/>
                <a:gd name="T101" fmla="*/ 158 h 239"/>
                <a:gd name="T102" fmla="*/ 233 w 319"/>
                <a:gd name="T103" fmla="*/ 238 h 239"/>
                <a:gd name="T104" fmla="*/ 243 w 319"/>
                <a:gd name="T105" fmla="*/ 194 h 239"/>
                <a:gd name="T106" fmla="*/ 196 w 319"/>
                <a:gd name="T107" fmla="*/ 228 h 239"/>
                <a:gd name="T108" fmla="*/ 131 w 319"/>
                <a:gd name="T109" fmla="*/ 238 h 239"/>
                <a:gd name="T110" fmla="*/ 188 w 319"/>
                <a:gd name="T111" fmla="*/ 228 h 239"/>
                <a:gd name="T112" fmla="*/ 120 w 319"/>
                <a:gd name="T113" fmla="*/ 222 h 239"/>
                <a:gd name="T114" fmla="*/ 131 w 319"/>
                <a:gd name="T115" fmla="*/ 23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9" h="239">
                  <a:moveTo>
                    <a:pt x="188" y="17"/>
                  </a:moveTo>
                  <a:cubicBezTo>
                    <a:pt x="188" y="11"/>
                    <a:pt x="188" y="11"/>
                    <a:pt x="188" y="11"/>
                  </a:cubicBezTo>
                  <a:cubicBezTo>
                    <a:pt x="188" y="5"/>
                    <a:pt x="183" y="1"/>
                    <a:pt x="178" y="1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25" y="1"/>
                    <a:pt x="120" y="5"/>
                    <a:pt x="120" y="11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88" y="17"/>
                    <a:pt x="188" y="17"/>
                    <a:pt x="188" y="17"/>
                  </a:cubicBezTo>
                  <a:close/>
                  <a:moveTo>
                    <a:pt x="37" y="100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25" y="32"/>
                    <a:pt x="19" y="18"/>
                    <a:pt x="17" y="10"/>
                  </a:cubicBezTo>
                  <a:cubicBezTo>
                    <a:pt x="17" y="18"/>
                    <a:pt x="17" y="34"/>
                    <a:pt x="17" y="41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37" y="100"/>
                    <a:pt x="37" y="100"/>
                    <a:pt x="37" y="100"/>
                  </a:cubicBezTo>
                  <a:close/>
                  <a:moveTo>
                    <a:pt x="76" y="19"/>
                  </a:moveTo>
                  <a:cubicBezTo>
                    <a:pt x="73" y="28"/>
                    <a:pt x="69" y="46"/>
                    <a:pt x="67" y="53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77" y="53"/>
                    <a:pt x="76" y="28"/>
                    <a:pt x="76" y="19"/>
                  </a:cubicBezTo>
                  <a:close/>
                  <a:moveTo>
                    <a:pt x="100" y="236"/>
                  </a:moveTo>
                  <a:cubicBezTo>
                    <a:pt x="69" y="239"/>
                    <a:pt x="45" y="239"/>
                    <a:pt x="9" y="236"/>
                  </a:cubicBezTo>
                  <a:cubicBezTo>
                    <a:pt x="9" y="196"/>
                    <a:pt x="9" y="156"/>
                    <a:pt x="9" y="116"/>
                  </a:cubicBezTo>
                  <a:cubicBezTo>
                    <a:pt x="9" y="111"/>
                    <a:pt x="16" y="106"/>
                    <a:pt x="24" y="106"/>
                  </a:cubicBezTo>
                  <a:cubicBezTo>
                    <a:pt x="44" y="106"/>
                    <a:pt x="64" y="106"/>
                    <a:pt x="85" y="106"/>
                  </a:cubicBezTo>
                  <a:cubicBezTo>
                    <a:pt x="93" y="106"/>
                    <a:pt x="100" y="111"/>
                    <a:pt x="100" y="116"/>
                  </a:cubicBezTo>
                  <a:cubicBezTo>
                    <a:pt x="100" y="156"/>
                    <a:pt x="100" y="196"/>
                    <a:pt x="100" y="236"/>
                  </a:cubicBezTo>
                  <a:close/>
                  <a:moveTo>
                    <a:pt x="0" y="35"/>
                  </a:moveTo>
                  <a:cubicBezTo>
                    <a:pt x="4" y="44"/>
                    <a:pt x="10" y="60"/>
                    <a:pt x="13" y="68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17" y="100"/>
                    <a:pt x="14" y="102"/>
                    <a:pt x="11" y="104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67"/>
                    <a:pt x="1" y="44"/>
                    <a:pt x="0" y="35"/>
                  </a:cubicBezTo>
                  <a:close/>
                  <a:moveTo>
                    <a:pt x="95" y="68"/>
                  </a:moveTo>
                  <a:cubicBezTo>
                    <a:pt x="87" y="100"/>
                    <a:pt x="87" y="100"/>
                    <a:pt x="87" y="100"/>
                  </a:cubicBezTo>
                  <a:cubicBezTo>
                    <a:pt x="91" y="100"/>
                    <a:pt x="95" y="102"/>
                    <a:pt x="97" y="104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5" y="72"/>
                    <a:pt x="107" y="47"/>
                    <a:pt x="108" y="39"/>
                  </a:cubicBezTo>
                  <a:cubicBezTo>
                    <a:pt x="105" y="47"/>
                    <a:pt x="98" y="61"/>
                    <a:pt x="95" y="68"/>
                  </a:cubicBezTo>
                  <a:close/>
                  <a:moveTo>
                    <a:pt x="85" y="48"/>
                  </a:moveTo>
                  <a:cubicBezTo>
                    <a:pt x="75" y="100"/>
                    <a:pt x="75" y="100"/>
                    <a:pt x="75" y="100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5" y="50"/>
                    <a:pt x="96" y="26"/>
                    <a:pt x="96" y="17"/>
                  </a:cubicBezTo>
                  <a:cubicBezTo>
                    <a:pt x="93" y="25"/>
                    <a:pt x="88" y="42"/>
                    <a:pt x="85" y="48"/>
                  </a:cubicBezTo>
                  <a:close/>
                  <a:moveTo>
                    <a:pt x="62" y="100"/>
                  </a:moveTo>
                  <a:cubicBezTo>
                    <a:pt x="62" y="79"/>
                    <a:pt x="62" y="59"/>
                    <a:pt x="62" y="39"/>
                  </a:cubicBezTo>
                  <a:cubicBezTo>
                    <a:pt x="62" y="38"/>
                    <a:pt x="58" y="16"/>
                    <a:pt x="56" y="7"/>
                  </a:cubicBezTo>
                  <a:cubicBezTo>
                    <a:pt x="55" y="18"/>
                    <a:pt x="52" y="31"/>
                    <a:pt x="51" y="39"/>
                  </a:cubicBezTo>
                  <a:cubicBezTo>
                    <a:pt x="51" y="100"/>
                    <a:pt x="51" y="100"/>
                    <a:pt x="51" y="100"/>
                  </a:cubicBezTo>
                  <a:cubicBezTo>
                    <a:pt x="62" y="100"/>
                    <a:pt x="62" y="100"/>
                    <a:pt x="62" y="100"/>
                  </a:cubicBezTo>
                  <a:close/>
                  <a:moveTo>
                    <a:pt x="34" y="56"/>
                  </a:moveTo>
                  <a:cubicBezTo>
                    <a:pt x="38" y="100"/>
                    <a:pt x="38" y="100"/>
                    <a:pt x="38" y="100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1" y="49"/>
                    <a:pt x="37" y="33"/>
                    <a:pt x="36" y="26"/>
                  </a:cubicBezTo>
                  <a:cubicBezTo>
                    <a:pt x="35" y="33"/>
                    <a:pt x="34" y="49"/>
                    <a:pt x="34" y="56"/>
                  </a:cubicBezTo>
                  <a:close/>
                  <a:moveTo>
                    <a:pt x="188" y="27"/>
                  </a:moveTo>
                  <a:cubicBezTo>
                    <a:pt x="188" y="24"/>
                    <a:pt x="188" y="24"/>
                    <a:pt x="188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88" y="27"/>
                    <a:pt x="188" y="27"/>
                    <a:pt x="188" y="27"/>
                  </a:cubicBezTo>
                  <a:close/>
                  <a:moveTo>
                    <a:pt x="188" y="209"/>
                  </a:moveTo>
                  <a:cubicBezTo>
                    <a:pt x="188" y="30"/>
                    <a:pt x="188" y="30"/>
                    <a:pt x="188" y="30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0" y="209"/>
                    <a:pt x="120" y="209"/>
                    <a:pt x="120" y="209"/>
                  </a:cubicBezTo>
                  <a:cubicBezTo>
                    <a:pt x="188" y="209"/>
                    <a:pt x="188" y="209"/>
                    <a:pt x="188" y="209"/>
                  </a:cubicBezTo>
                  <a:close/>
                  <a:moveTo>
                    <a:pt x="188" y="215"/>
                  </a:moveTo>
                  <a:cubicBezTo>
                    <a:pt x="188" y="212"/>
                    <a:pt x="188" y="212"/>
                    <a:pt x="188" y="212"/>
                  </a:cubicBezTo>
                  <a:cubicBezTo>
                    <a:pt x="120" y="212"/>
                    <a:pt x="120" y="212"/>
                    <a:pt x="120" y="212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88" y="215"/>
                    <a:pt x="188" y="215"/>
                    <a:pt x="188" y="215"/>
                  </a:cubicBezTo>
                  <a:close/>
                  <a:moveTo>
                    <a:pt x="291" y="42"/>
                  </a:moveTo>
                  <a:cubicBezTo>
                    <a:pt x="286" y="9"/>
                    <a:pt x="286" y="9"/>
                    <a:pt x="286" y="9"/>
                  </a:cubicBezTo>
                  <a:cubicBezTo>
                    <a:pt x="285" y="4"/>
                    <a:pt x="280" y="0"/>
                    <a:pt x="275" y="1"/>
                  </a:cubicBezTo>
                  <a:cubicBezTo>
                    <a:pt x="257" y="3"/>
                    <a:pt x="257" y="3"/>
                    <a:pt x="257" y="3"/>
                  </a:cubicBezTo>
                  <a:cubicBezTo>
                    <a:pt x="252" y="4"/>
                    <a:pt x="248" y="9"/>
                    <a:pt x="249" y="15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91" y="42"/>
                    <a:pt x="291" y="42"/>
                    <a:pt x="291" y="42"/>
                  </a:cubicBezTo>
                  <a:close/>
                  <a:moveTo>
                    <a:pt x="314" y="200"/>
                  </a:moveTo>
                  <a:cubicBezTo>
                    <a:pt x="296" y="77"/>
                    <a:pt x="296" y="77"/>
                    <a:pt x="296" y="77"/>
                  </a:cubicBezTo>
                  <a:cubicBezTo>
                    <a:pt x="259" y="83"/>
                    <a:pt x="259" y="83"/>
                    <a:pt x="259" y="83"/>
                  </a:cubicBezTo>
                  <a:cubicBezTo>
                    <a:pt x="277" y="205"/>
                    <a:pt x="277" y="205"/>
                    <a:pt x="277" y="205"/>
                  </a:cubicBezTo>
                  <a:cubicBezTo>
                    <a:pt x="314" y="200"/>
                    <a:pt x="314" y="200"/>
                    <a:pt x="314" y="200"/>
                  </a:cubicBezTo>
                  <a:close/>
                  <a:moveTo>
                    <a:pt x="315" y="207"/>
                  </a:moveTo>
                  <a:cubicBezTo>
                    <a:pt x="315" y="204"/>
                    <a:pt x="315" y="204"/>
                    <a:pt x="315" y="204"/>
                  </a:cubicBezTo>
                  <a:cubicBezTo>
                    <a:pt x="278" y="209"/>
                    <a:pt x="278" y="209"/>
                    <a:pt x="278" y="209"/>
                  </a:cubicBezTo>
                  <a:cubicBezTo>
                    <a:pt x="278" y="212"/>
                    <a:pt x="278" y="212"/>
                    <a:pt x="278" y="212"/>
                  </a:cubicBezTo>
                  <a:cubicBezTo>
                    <a:pt x="315" y="207"/>
                    <a:pt x="315" y="207"/>
                    <a:pt x="315" y="207"/>
                  </a:cubicBezTo>
                  <a:close/>
                  <a:moveTo>
                    <a:pt x="292" y="238"/>
                  </a:moveTo>
                  <a:cubicBezTo>
                    <a:pt x="309" y="236"/>
                    <a:pt x="309" y="236"/>
                    <a:pt x="309" y="236"/>
                  </a:cubicBezTo>
                  <a:cubicBezTo>
                    <a:pt x="315" y="235"/>
                    <a:pt x="319" y="230"/>
                    <a:pt x="318" y="224"/>
                  </a:cubicBezTo>
                  <a:cubicBezTo>
                    <a:pt x="316" y="210"/>
                    <a:pt x="316" y="210"/>
                    <a:pt x="316" y="210"/>
                  </a:cubicBezTo>
                  <a:cubicBezTo>
                    <a:pt x="279" y="216"/>
                    <a:pt x="279" y="216"/>
                    <a:pt x="279" y="216"/>
                  </a:cubicBezTo>
                  <a:cubicBezTo>
                    <a:pt x="281" y="230"/>
                    <a:pt x="281" y="230"/>
                    <a:pt x="281" y="230"/>
                  </a:cubicBezTo>
                  <a:cubicBezTo>
                    <a:pt x="281" y="235"/>
                    <a:pt x="287" y="239"/>
                    <a:pt x="292" y="238"/>
                  </a:cubicBezTo>
                  <a:close/>
                  <a:moveTo>
                    <a:pt x="243" y="158"/>
                  </a:moveTo>
                  <a:cubicBezTo>
                    <a:pt x="243" y="23"/>
                    <a:pt x="243" y="23"/>
                    <a:pt x="243" y="23"/>
                  </a:cubicBezTo>
                  <a:cubicBezTo>
                    <a:pt x="243" y="17"/>
                    <a:pt x="239" y="13"/>
                    <a:pt x="233" y="13"/>
                  </a:cubicBezTo>
                  <a:cubicBezTo>
                    <a:pt x="207" y="13"/>
                    <a:pt x="207" y="13"/>
                    <a:pt x="207" y="13"/>
                  </a:cubicBezTo>
                  <a:cubicBezTo>
                    <a:pt x="201" y="13"/>
                    <a:pt x="196" y="17"/>
                    <a:pt x="196" y="23"/>
                  </a:cubicBezTo>
                  <a:cubicBezTo>
                    <a:pt x="196" y="158"/>
                    <a:pt x="196" y="158"/>
                    <a:pt x="196" y="158"/>
                  </a:cubicBezTo>
                  <a:cubicBezTo>
                    <a:pt x="243" y="158"/>
                    <a:pt x="243" y="158"/>
                    <a:pt x="243" y="158"/>
                  </a:cubicBezTo>
                  <a:close/>
                  <a:moveTo>
                    <a:pt x="207" y="238"/>
                  </a:moveTo>
                  <a:cubicBezTo>
                    <a:pt x="233" y="238"/>
                    <a:pt x="233" y="238"/>
                    <a:pt x="233" y="238"/>
                  </a:cubicBezTo>
                  <a:cubicBezTo>
                    <a:pt x="239" y="238"/>
                    <a:pt x="243" y="234"/>
                    <a:pt x="243" y="228"/>
                  </a:cubicBezTo>
                  <a:cubicBezTo>
                    <a:pt x="243" y="194"/>
                    <a:pt x="243" y="194"/>
                    <a:pt x="243" y="194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96" y="228"/>
                    <a:pt x="196" y="228"/>
                    <a:pt x="196" y="228"/>
                  </a:cubicBezTo>
                  <a:cubicBezTo>
                    <a:pt x="196" y="234"/>
                    <a:pt x="201" y="238"/>
                    <a:pt x="207" y="238"/>
                  </a:cubicBezTo>
                  <a:close/>
                  <a:moveTo>
                    <a:pt x="131" y="238"/>
                  </a:moveTo>
                  <a:cubicBezTo>
                    <a:pt x="178" y="238"/>
                    <a:pt x="178" y="238"/>
                    <a:pt x="178" y="238"/>
                  </a:cubicBezTo>
                  <a:cubicBezTo>
                    <a:pt x="183" y="238"/>
                    <a:pt x="188" y="234"/>
                    <a:pt x="188" y="228"/>
                  </a:cubicBezTo>
                  <a:cubicBezTo>
                    <a:pt x="188" y="222"/>
                    <a:pt x="188" y="222"/>
                    <a:pt x="188" y="222"/>
                  </a:cubicBezTo>
                  <a:cubicBezTo>
                    <a:pt x="120" y="222"/>
                    <a:pt x="120" y="222"/>
                    <a:pt x="120" y="222"/>
                  </a:cubicBezTo>
                  <a:cubicBezTo>
                    <a:pt x="120" y="228"/>
                    <a:pt x="120" y="228"/>
                    <a:pt x="120" y="228"/>
                  </a:cubicBezTo>
                  <a:cubicBezTo>
                    <a:pt x="120" y="234"/>
                    <a:pt x="125" y="238"/>
                    <a:pt x="131" y="238"/>
                  </a:cubicBezTo>
                  <a:close/>
                </a:path>
              </a:pathLst>
            </a:custGeom>
            <a:solidFill>
              <a:srgbClr val="2C3F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35" name="Group 41"/>
          <p:cNvGrpSpPr/>
          <p:nvPr/>
        </p:nvGrpSpPr>
        <p:grpSpPr>
          <a:xfrm>
            <a:off x="5763569" y="5336680"/>
            <a:ext cx="1127580" cy="1127579"/>
            <a:chOff x="5603912" y="4580736"/>
            <a:chExt cx="1127580" cy="1127579"/>
          </a:xfrm>
        </p:grpSpPr>
        <p:sp>
          <p:nvSpPr>
            <p:cNvPr id="36" name="Oval 83"/>
            <p:cNvSpPr/>
            <p:nvPr/>
          </p:nvSpPr>
          <p:spPr>
            <a:xfrm flipV="1">
              <a:off x="5603912" y="4580736"/>
              <a:ext cx="1127580" cy="1127579"/>
            </a:xfrm>
            <a:prstGeom prst="ellipse">
              <a:avLst/>
            </a:prstGeom>
            <a:gradFill>
              <a:gsLst>
                <a:gs pos="33000">
                  <a:srgbClr val="F2F2F2"/>
                </a:gs>
                <a:gs pos="100000">
                  <a:srgbClr val="FBFBFB"/>
                </a:gs>
              </a:gsLst>
              <a:lin ang="5400000" scaled="1"/>
            </a:gradFill>
            <a:ln>
              <a:noFill/>
            </a:ln>
            <a:effectLst>
              <a:outerShdw blurRad="330200" dist="317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7" name="Group 14"/>
            <p:cNvGrpSpPr/>
            <p:nvPr/>
          </p:nvGrpSpPr>
          <p:grpSpPr>
            <a:xfrm>
              <a:off x="6002574" y="4934698"/>
              <a:ext cx="330247" cy="419654"/>
              <a:chOff x="9779000" y="1373188"/>
              <a:chExt cx="938213" cy="1192213"/>
            </a:xfrm>
            <a:solidFill>
              <a:srgbClr val="2C3F50"/>
            </a:solidFill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sp>
            <p:nvSpPr>
              <p:cNvPr id="38" name="Freeform 19"/>
              <p:cNvSpPr/>
              <p:nvPr/>
            </p:nvSpPr>
            <p:spPr bwMode="auto">
              <a:xfrm>
                <a:off x="9779000" y="1373188"/>
                <a:ext cx="938213" cy="1192213"/>
              </a:xfrm>
              <a:custGeom>
                <a:avLst/>
                <a:gdLst>
                  <a:gd name="T0" fmla="*/ 8 w 250"/>
                  <a:gd name="T1" fmla="*/ 250 h 317"/>
                  <a:gd name="T2" fmla="*/ 119 w 250"/>
                  <a:gd name="T3" fmla="*/ 139 h 317"/>
                  <a:gd name="T4" fmla="*/ 207 w 250"/>
                  <a:gd name="T5" fmla="*/ 0 h 317"/>
                  <a:gd name="T6" fmla="*/ 249 w 250"/>
                  <a:gd name="T7" fmla="*/ 0 h 317"/>
                  <a:gd name="T8" fmla="*/ 242 w 250"/>
                  <a:gd name="T9" fmla="*/ 67 h 317"/>
                  <a:gd name="T10" fmla="*/ 131 w 250"/>
                  <a:gd name="T11" fmla="*/ 178 h 317"/>
                  <a:gd name="T12" fmla="*/ 43 w 250"/>
                  <a:gd name="T13" fmla="*/ 317 h 317"/>
                  <a:gd name="T14" fmla="*/ 1 w 250"/>
                  <a:gd name="T15" fmla="*/ 317 h 317"/>
                  <a:gd name="T16" fmla="*/ 8 w 250"/>
                  <a:gd name="T17" fmla="*/ 25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317">
                    <a:moveTo>
                      <a:pt x="8" y="250"/>
                    </a:moveTo>
                    <a:cubicBezTo>
                      <a:pt x="19" y="213"/>
                      <a:pt x="47" y="163"/>
                      <a:pt x="119" y="139"/>
                    </a:cubicBezTo>
                    <a:cubicBezTo>
                      <a:pt x="217" y="106"/>
                      <a:pt x="209" y="14"/>
                      <a:pt x="207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50" y="12"/>
                      <a:pt x="250" y="38"/>
                      <a:pt x="242" y="67"/>
                    </a:cubicBezTo>
                    <a:cubicBezTo>
                      <a:pt x="231" y="104"/>
                      <a:pt x="203" y="154"/>
                      <a:pt x="131" y="178"/>
                    </a:cubicBezTo>
                    <a:cubicBezTo>
                      <a:pt x="33" y="211"/>
                      <a:pt x="41" y="304"/>
                      <a:pt x="43" y="317"/>
                    </a:cubicBezTo>
                    <a:cubicBezTo>
                      <a:pt x="1" y="317"/>
                      <a:pt x="1" y="317"/>
                      <a:pt x="1" y="317"/>
                    </a:cubicBezTo>
                    <a:cubicBezTo>
                      <a:pt x="0" y="305"/>
                      <a:pt x="0" y="279"/>
                      <a:pt x="8" y="2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39" name="Freeform 20"/>
              <p:cNvSpPr/>
              <p:nvPr/>
            </p:nvSpPr>
            <p:spPr bwMode="auto">
              <a:xfrm>
                <a:off x="9779000" y="1373188"/>
                <a:ext cx="374650" cy="549275"/>
              </a:xfrm>
              <a:custGeom>
                <a:avLst/>
                <a:gdLst>
                  <a:gd name="T0" fmla="*/ 43 w 100"/>
                  <a:gd name="T1" fmla="*/ 0 h 146"/>
                  <a:gd name="T2" fmla="*/ 1 w 100"/>
                  <a:gd name="T3" fmla="*/ 0 h 146"/>
                  <a:gd name="T4" fmla="*/ 8 w 100"/>
                  <a:gd name="T5" fmla="*/ 67 h 146"/>
                  <a:gd name="T6" fmla="*/ 59 w 100"/>
                  <a:gd name="T7" fmla="*/ 146 h 146"/>
                  <a:gd name="T8" fmla="*/ 100 w 100"/>
                  <a:gd name="T9" fmla="*/ 125 h 146"/>
                  <a:gd name="T10" fmla="*/ 43 w 100"/>
                  <a:gd name="T1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146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2"/>
                      <a:pt x="0" y="38"/>
                      <a:pt x="8" y="67"/>
                    </a:cubicBezTo>
                    <a:cubicBezTo>
                      <a:pt x="15" y="92"/>
                      <a:pt x="30" y="122"/>
                      <a:pt x="59" y="146"/>
                    </a:cubicBezTo>
                    <a:cubicBezTo>
                      <a:pt x="71" y="138"/>
                      <a:pt x="85" y="131"/>
                      <a:pt x="100" y="125"/>
                    </a:cubicBezTo>
                    <a:cubicBezTo>
                      <a:pt x="35" y="85"/>
                      <a:pt x="41" y="12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0" name="Freeform 21"/>
              <p:cNvSpPr/>
              <p:nvPr/>
            </p:nvSpPr>
            <p:spPr bwMode="auto">
              <a:xfrm>
                <a:off x="10342563" y="2016125"/>
                <a:ext cx="374650" cy="549275"/>
              </a:xfrm>
              <a:custGeom>
                <a:avLst/>
                <a:gdLst>
                  <a:gd name="T0" fmla="*/ 57 w 100"/>
                  <a:gd name="T1" fmla="*/ 146 h 146"/>
                  <a:gd name="T2" fmla="*/ 99 w 100"/>
                  <a:gd name="T3" fmla="*/ 146 h 146"/>
                  <a:gd name="T4" fmla="*/ 92 w 100"/>
                  <a:gd name="T5" fmla="*/ 79 h 146"/>
                  <a:gd name="T6" fmla="*/ 41 w 100"/>
                  <a:gd name="T7" fmla="*/ 0 h 146"/>
                  <a:gd name="T8" fmla="*/ 0 w 100"/>
                  <a:gd name="T9" fmla="*/ 21 h 146"/>
                  <a:gd name="T10" fmla="*/ 57 w 10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146">
                    <a:moveTo>
                      <a:pt x="57" y="146"/>
                    </a:move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34"/>
                      <a:pt x="100" y="108"/>
                      <a:pt x="92" y="79"/>
                    </a:cubicBezTo>
                    <a:cubicBezTo>
                      <a:pt x="85" y="54"/>
                      <a:pt x="70" y="24"/>
                      <a:pt x="41" y="0"/>
                    </a:cubicBezTo>
                    <a:cubicBezTo>
                      <a:pt x="29" y="8"/>
                      <a:pt x="15" y="15"/>
                      <a:pt x="0" y="21"/>
                    </a:cubicBezTo>
                    <a:cubicBezTo>
                      <a:pt x="65" y="61"/>
                      <a:pt x="59" y="134"/>
                      <a:pt x="57" y="1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10023475" y="1373188"/>
                <a:ext cx="449263" cy="71438"/>
              </a:xfrm>
              <a:custGeom>
                <a:avLst/>
                <a:gdLst>
                  <a:gd name="T0" fmla="*/ 120 w 120"/>
                  <a:gd name="T1" fmla="*/ 9 h 19"/>
                  <a:gd name="T2" fmla="*/ 110 w 120"/>
                  <a:gd name="T3" fmla="*/ 19 h 19"/>
                  <a:gd name="T4" fmla="*/ 10 w 120"/>
                  <a:gd name="T5" fmla="*/ 19 h 19"/>
                  <a:gd name="T6" fmla="*/ 0 w 120"/>
                  <a:gd name="T7" fmla="*/ 9 h 19"/>
                  <a:gd name="T8" fmla="*/ 0 w 120"/>
                  <a:gd name="T9" fmla="*/ 9 h 19"/>
                  <a:gd name="T10" fmla="*/ 10 w 120"/>
                  <a:gd name="T11" fmla="*/ 0 h 19"/>
                  <a:gd name="T12" fmla="*/ 110 w 120"/>
                  <a:gd name="T13" fmla="*/ 0 h 19"/>
                  <a:gd name="T14" fmla="*/ 120 w 120"/>
                  <a:gd name="T15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19">
                    <a:moveTo>
                      <a:pt x="120" y="9"/>
                    </a:moveTo>
                    <a:cubicBezTo>
                      <a:pt x="120" y="15"/>
                      <a:pt x="115" y="19"/>
                      <a:pt x="1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5" y="0"/>
                      <a:pt x="120" y="4"/>
                      <a:pt x="1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2" name="Freeform 23"/>
              <p:cNvSpPr/>
              <p:nvPr/>
            </p:nvSpPr>
            <p:spPr bwMode="auto">
              <a:xfrm>
                <a:off x="10098088" y="1520825"/>
                <a:ext cx="300038" cy="74613"/>
              </a:xfrm>
              <a:custGeom>
                <a:avLst/>
                <a:gdLst>
                  <a:gd name="T0" fmla="*/ 80 w 80"/>
                  <a:gd name="T1" fmla="*/ 10 h 20"/>
                  <a:gd name="T2" fmla="*/ 70 w 80"/>
                  <a:gd name="T3" fmla="*/ 20 h 20"/>
                  <a:gd name="T4" fmla="*/ 10 w 80"/>
                  <a:gd name="T5" fmla="*/ 20 h 20"/>
                  <a:gd name="T6" fmla="*/ 0 w 80"/>
                  <a:gd name="T7" fmla="*/ 10 h 20"/>
                  <a:gd name="T8" fmla="*/ 0 w 80"/>
                  <a:gd name="T9" fmla="*/ 10 h 20"/>
                  <a:gd name="T10" fmla="*/ 10 w 80"/>
                  <a:gd name="T11" fmla="*/ 0 h 20"/>
                  <a:gd name="T12" fmla="*/ 70 w 80"/>
                  <a:gd name="T13" fmla="*/ 0 h 20"/>
                  <a:gd name="T14" fmla="*/ 80 w 8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20">
                    <a:moveTo>
                      <a:pt x="80" y="10"/>
                    </a:moveTo>
                    <a:cubicBezTo>
                      <a:pt x="80" y="16"/>
                      <a:pt x="75" y="20"/>
                      <a:pt x="7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6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5" y="0"/>
                      <a:pt x="80" y="5"/>
                      <a:pt x="8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10172700" y="1670050"/>
                <a:ext cx="150813" cy="76200"/>
              </a:xfrm>
              <a:custGeom>
                <a:avLst/>
                <a:gdLst>
                  <a:gd name="T0" fmla="*/ 40 w 40"/>
                  <a:gd name="T1" fmla="*/ 10 h 20"/>
                  <a:gd name="T2" fmla="*/ 30 w 40"/>
                  <a:gd name="T3" fmla="*/ 20 h 20"/>
                  <a:gd name="T4" fmla="*/ 10 w 40"/>
                  <a:gd name="T5" fmla="*/ 20 h 20"/>
                  <a:gd name="T6" fmla="*/ 0 w 40"/>
                  <a:gd name="T7" fmla="*/ 10 h 20"/>
                  <a:gd name="T8" fmla="*/ 0 w 40"/>
                  <a:gd name="T9" fmla="*/ 10 h 20"/>
                  <a:gd name="T10" fmla="*/ 10 w 40"/>
                  <a:gd name="T11" fmla="*/ 0 h 20"/>
                  <a:gd name="T12" fmla="*/ 30 w 40"/>
                  <a:gd name="T13" fmla="*/ 0 h 20"/>
                  <a:gd name="T14" fmla="*/ 40 w 4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20">
                    <a:moveTo>
                      <a:pt x="40" y="10"/>
                    </a:moveTo>
                    <a:cubicBezTo>
                      <a:pt x="40" y="15"/>
                      <a:pt x="35" y="20"/>
                      <a:pt x="3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5" y="0"/>
                      <a:pt x="40" y="4"/>
                      <a:pt x="4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4" name="Freeform 25"/>
              <p:cNvSpPr/>
              <p:nvPr/>
            </p:nvSpPr>
            <p:spPr bwMode="auto">
              <a:xfrm>
                <a:off x="10023475" y="2493963"/>
                <a:ext cx="449263" cy="71438"/>
              </a:xfrm>
              <a:custGeom>
                <a:avLst/>
                <a:gdLst>
                  <a:gd name="T0" fmla="*/ 120 w 120"/>
                  <a:gd name="T1" fmla="*/ 10 h 19"/>
                  <a:gd name="T2" fmla="*/ 110 w 120"/>
                  <a:gd name="T3" fmla="*/ 0 h 19"/>
                  <a:gd name="T4" fmla="*/ 10 w 120"/>
                  <a:gd name="T5" fmla="*/ 0 h 19"/>
                  <a:gd name="T6" fmla="*/ 0 w 120"/>
                  <a:gd name="T7" fmla="*/ 10 h 19"/>
                  <a:gd name="T8" fmla="*/ 0 w 120"/>
                  <a:gd name="T9" fmla="*/ 10 h 19"/>
                  <a:gd name="T10" fmla="*/ 10 w 120"/>
                  <a:gd name="T11" fmla="*/ 19 h 19"/>
                  <a:gd name="T12" fmla="*/ 110 w 120"/>
                  <a:gd name="T13" fmla="*/ 19 h 19"/>
                  <a:gd name="T14" fmla="*/ 120 w 120"/>
                  <a:gd name="T1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19">
                    <a:moveTo>
                      <a:pt x="120" y="10"/>
                    </a:moveTo>
                    <a:cubicBezTo>
                      <a:pt x="120" y="4"/>
                      <a:pt x="115" y="0"/>
                      <a:pt x="1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5"/>
                      <a:pt x="5" y="19"/>
                      <a:pt x="10" y="19"/>
                    </a:cubicBezTo>
                    <a:cubicBezTo>
                      <a:pt x="110" y="19"/>
                      <a:pt x="110" y="19"/>
                      <a:pt x="110" y="19"/>
                    </a:cubicBezTo>
                    <a:cubicBezTo>
                      <a:pt x="115" y="19"/>
                      <a:pt x="120" y="15"/>
                      <a:pt x="12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10098088" y="2343150"/>
                <a:ext cx="300038" cy="76200"/>
              </a:xfrm>
              <a:custGeom>
                <a:avLst/>
                <a:gdLst>
                  <a:gd name="T0" fmla="*/ 80 w 80"/>
                  <a:gd name="T1" fmla="*/ 10 h 20"/>
                  <a:gd name="T2" fmla="*/ 70 w 80"/>
                  <a:gd name="T3" fmla="*/ 0 h 20"/>
                  <a:gd name="T4" fmla="*/ 10 w 80"/>
                  <a:gd name="T5" fmla="*/ 0 h 20"/>
                  <a:gd name="T6" fmla="*/ 0 w 80"/>
                  <a:gd name="T7" fmla="*/ 10 h 20"/>
                  <a:gd name="T8" fmla="*/ 0 w 80"/>
                  <a:gd name="T9" fmla="*/ 10 h 20"/>
                  <a:gd name="T10" fmla="*/ 10 w 80"/>
                  <a:gd name="T11" fmla="*/ 20 h 20"/>
                  <a:gd name="T12" fmla="*/ 70 w 80"/>
                  <a:gd name="T13" fmla="*/ 20 h 20"/>
                  <a:gd name="T14" fmla="*/ 80 w 8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20">
                    <a:moveTo>
                      <a:pt x="80" y="10"/>
                    </a:moveTo>
                    <a:cubicBezTo>
                      <a:pt x="80" y="4"/>
                      <a:pt x="75" y="0"/>
                      <a:pt x="7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5"/>
                      <a:pt x="5" y="20"/>
                      <a:pt x="1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5" y="20"/>
                      <a:pt x="80" y="15"/>
                      <a:pt x="8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10172700" y="2193925"/>
                <a:ext cx="150813" cy="74613"/>
              </a:xfrm>
              <a:custGeom>
                <a:avLst/>
                <a:gdLst>
                  <a:gd name="T0" fmla="*/ 40 w 40"/>
                  <a:gd name="T1" fmla="*/ 10 h 20"/>
                  <a:gd name="T2" fmla="*/ 30 w 40"/>
                  <a:gd name="T3" fmla="*/ 0 h 20"/>
                  <a:gd name="T4" fmla="*/ 10 w 40"/>
                  <a:gd name="T5" fmla="*/ 0 h 20"/>
                  <a:gd name="T6" fmla="*/ 0 w 40"/>
                  <a:gd name="T7" fmla="*/ 10 h 20"/>
                  <a:gd name="T8" fmla="*/ 0 w 40"/>
                  <a:gd name="T9" fmla="*/ 10 h 20"/>
                  <a:gd name="T10" fmla="*/ 10 w 40"/>
                  <a:gd name="T11" fmla="*/ 20 h 20"/>
                  <a:gd name="T12" fmla="*/ 30 w 40"/>
                  <a:gd name="T13" fmla="*/ 20 h 20"/>
                  <a:gd name="T14" fmla="*/ 40 w 40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20">
                    <a:moveTo>
                      <a:pt x="40" y="10"/>
                    </a:moveTo>
                    <a:cubicBezTo>
                      <a:pt x="40" y="5"/>
                      <a:pt x="35" y="0"/>
                      <a:pt x="3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20"/>
                      <a:pt x="40" y="16"/>
                      <a:pt x="4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</p:grpSp>
      </p:grpSp>
      <p:grpSp>
        <p:nvGrpSpPr>
          <p:cNvPr id="47" name="Group 24"/>
          <p:cNvGrpSpPr/>
          <p:nvPr/>
        </p:nvGrpSpPr>
        <p:grpSpPr>
          <a:xfrm>
            <a:off x="6959245" y="4188331"/>
            <a:ext cx="3035078" cy="1001949"/>
            <a:chOff x="6731492" y="3432387"/>
            <a:chExt cx="3035078" cy="1001949"/>
          </a:xfrm>
        </p:grpSpPr>
        <p:cxnSp>
          <p:nvCxnSpPr>
            <p:cNvPr id="48" name="Straight Connector 25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6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27"/>
          <p:cNvGrpSpPr/>
          <p:nvPr/>
        </p:nvGrpSpPr>
        <p:grpSpPr>
          <a:xfrm rot="10800000">
            <a:off x="2660388" y="4914165"/>
            <a:ext cx="3035078" cy="1001949"/>
            <a:chOff x="6731492" y="3432387"/>
            <a:chExt cx="3035078" cy="1001949"/>
          </a:xfrm>
        </p:grpSpPr>
        <p:cxnSp>
          <p:nvCxnSpPr>
            <p:cNvPr id="51" name="Straight Connector 28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9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33"/>
          <p:cNvGrpSpPr/>
          <p:nvPr/>
        </p:nvGrpSpPr>
        <p:grpSpPr>
          <a:xfrm rot="10800000">
            <a:off x="2660388" y="1516510"/>
            <a:ext cx="3035078" cy="1001949"/>
            <a:chOff x="6731492" y="3432387"/>
            <a:chExt cx="3035078" cy="1001949"/>
          </a:xfrm>
        </p:grpSpPr>
        <p:cxnSp>
          <p:nvCxnSpPr>
            <p:cNvPr id="54" name="Straight Connector 34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35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36"/>
          <p:cNvGrpSpPr/>
          <p:nvPr/>
        </p:nvGrpSpPr>
        <p:grpSpPr>
          <a:xfrm>
            <a:off x="6959245" y="755944"/>
            <a:ext cx="3035078" cy="1001949"/>
            <a:chOff x="6731492" y="3432387"/>
            <a:chExt cx="3035078" cy="1001949"/>
          </a:xfrm>
        </p:grpSpPr>
        <p:cxnSp>
          <p:nvCxnSpPr>
            <p:cNvPr id="57" name="Straight Connector 37"/>
            <p:cNvCxnSpPr/>
            <p:nvPr/>
          </p:nvCxnSpPr>
          <p:spPr>
            <a:xfrm>
              <a:off x="6731492" y="3432388"/>
              <a:ext cx="2033129" cy="14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38"/>
            <p:cNvCxnSpPr/>
            <p:nvPr/>
          </p:nvCxnSpPr>
          <p:spPr>
            <a:xfrm>
              <a:off x="8764621" y="3432387"/>
              <a:ext cx="1001949" cy="100194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Freeform 5"/>
          <p:cNvSpPr>
            <a:spLocks noEditPoints="1"/>
          </p:cNvSpPr>
          <p:nvPr/>
        </p:nvSpPr>
        <p:spPr bwMode="auto">
          <a:xfrm>
            <a:off x="2153594" y="1221176"/>
            <a:ext cx="520925" cy="394684"/>
          </a:xfrm>
          <a:custGeom>
            <a:avLst/>
            <a:gdLst>
              <a:gd name="T0" fmla="*/ 0 w 303"/>
              <a:gd name="T1" fmla="*/ 218 h 228"/>
              <a:gd name="T2" fmla="*/ 0 w 303"/>
              <a:gd name="T3" fmla="*/ 228 h 228"/>
              <a:gd name="T4" fmla="*/ 270 w 303"/>
              <a:gd name="T5" fmla="*/ 228 h 228"/>
              <a:gd name="T6" fmla="*/ 270 w 303"/>
              <a:gd name="T7" fmla="*/ 218 h 228"/>
              <a:gd name="T8" fmla="*/ 0 w 303"/>
              <a:gd name="T9" fmla="*/ 218 h 228"/>
              <a:gd name="T10" fmla="*/ 104 w 303"/>
              <a:gd name="T11" fmla="*/ 193 h 228"/>
              <a:gd name="T12" fmla="*/ 41 w 303"/>
              <a:gd name="T13" fmla="*/ 193 h 228"/>
              <a:gd name="T14" fmla="*/ 41 w 303"/>
              <a:gd name="T15" fmla="*/ 168 h 228"/>
              <a:gd name="T16" fmla="*/ 49 w 303"/>
              <a:gd name="T17" fmla="*/ 160 h 228"/>
              <a:gd name="T18" fmla="*/ 97 w 303"/>
              <a:gd name="T19" fmla="*/ 160 h 228"/>
              <a:gd name="T20" fmla="*/ 104 w 303"/>
              <a:gd name="T21" fmla="*/ 168 h 228"/>
              <a:gd name="T22" fmla="*/ 104 w 303"/>
              <a:gd name="T23" fmla="*/ 193 h 228"/>
              <a:gd name="T24" fmla="*/ 95 w 303"/>
              <a:gd name="T25" fmla="*/ 136 h 228"/>
              <a:gd name="T26" fmla="*/ 79 w 303"/>
              <a:gd name="T27" fmla="*/ 136 h 228"/>
              <a:gd name="T28" fmla="*/ 73 w 303"/>
              <a:gd name="T29" fmla="*/ 115 h 228"/>
              <a:gd name="T30" fmla="*/ 95 w 303"/>
              <a:gd name="T31" fmla="*/ 109 h 228"/>
              <a:gd name="T32" fmla="*/ 95 w 303"/>
              <a:gd name="T33" fmla="*/ 136 h 228"/>
              <a:gd name="T34" fmla="*/ 117 w 303"/>
              <a:gd name="T35" fmla="*/ 201 h 228"/>
              <a:gd name="T36" fmla="*/ 28 w 303"/>
              <a:gd name="T37" fmla="*/ 201 h 228"/>
              <a:gd name="T38" fmla="*/ 28 w 303"/>
              <a:gd name="T39" fmla="*/ 164 h 228"/>
              <a:gd name="T40" fmla="*/ 39 w 303"/>
              <a:gd name="T41" fmla="*/ 152 h 228"/>
              <a:gd name="T42" fmla="*/ 105 w 303"/>
              <a:gd name="T43" fmla="*/ 152 h 228"/>
              <a:gd name="T44" fmla="*/ 117 w 303"/>
              <a:gd name="T45" fmla="*/ 164 h 228"/>
              <a:gd name="T46" fmla="*/ 117 w 303"/>
              <a:gd name="T47" fmla="*/ 201 h 228"/>
              <a:gd name="T48" fmla="*/ 134 w 303"/>
              <a:gd name="T49" fmla="*/ 213 h 228"/>
              <a:gd name="T50" fmla="*/ 133 w 303"/>
              <a:gd name="T51" fmla="*/ 143 h 228"/>
              <a:gd name="T52" fmla="*/ 110 w 303"/>
              <a:gd name="T53" fmla="*/ 136 h 228"/>
              <a:gd name="T54" fmla="*/ 110 w 303"/>
              <a:gd name="T55" fmla="*/ 105 h 228"/>
              <a:gd name="T56" fmla="*/ 178 w 303"/>
              <a:gd name="T57" fmla="*/ 86 h 228"/>
              <a:gd name="T58" fmla="*/ 136 w 303"/>
              <a:gd name="T59" fmla="*/ 213 h 228"/>
              <a:gd name="T60" fmla="*/ 150 w 303"/>
              <a:gd name="T61" fmla="*/ 213 h 228"/>
              <a:gd name="T62" fmla="*/ 185 w 303"/>
              <a:gd name="T63" fmla="*/ 101 h 228"/>
              <a:gd name="T64" fmla="*/ 201 w 303"/>
              <a:gd name="T65" fmla="*/ 101 h 228"/>
              <a:gd name="T66" fmla="*/ 234 w 303"/>
              <a:gd name="T67" fmla="*/ 213 h 228"/>
              <a:gd name="T68" fmla="*/ 247 w 303"/>
              <a:gd name="T69" fmla="*/ 213 h 228"/>
              <a:gd name="T70" fmla="*/ 206 w 303"/>
              <a:gd name="T71" fmla="*/ 78 h 228"/>
              <a:gd name="T72" fmla="*/ 267 w 303"/>
              <a:gd name="T73" fmla="*/ 60 h 228"/>
              <a:gd name="T74" fmla="*/ 290 w 303"/>
              <a:gd name="T75" fmla="*/ 86 h 228"/>
              <a:gd name="T76" fmla="*/ 275 w 303"/>
              <a:gd name="T77" fmla="*/ 11 h 228"/>
              <a:gd name="T78" fmla="*/ 255 w 303"/>
              <a:gd name="T79" fmla="*/ 29 h 228"/>
              <a:gd name="T80" fmla="*/ 259 w 303"/>
              <a:gd name="T81" fmla="*/ 39 h 228"/>
              <a:gd name="T82" fmla="*/ 110 w 303"/>
              <a:gd name="T83" fmla="*/ 82 h 228"/>
              <a:gd name="T84" fmla="*/ 110 w 303"/>
              <a:gd name="T85" fmla="*/ 59 h 228"/>
              <a:gd name="T86" fmla="*/ 95 w 303"/>
              <a:gd name="T87" fmla="*/ 59 h 228"/>
              <a:gd name="T88" fmla="*/ 95 w 303"/>
              <a:gd name="T89" fmla="*/ 86 h 228"/>
              <a:gd name="T90" fmla="*/ 67 w 303"/>
              <a:gd name="T91" fmla="*/ 94 h 228"/>
              <a:gd name="T92" fmla="*/ 54 w 303"/>
              <a:gd name="T93" fmla="*/ 72 h 228"/>
              <a:gd name="T94" fmla="*/ 21 w 303"/>
              <a:gd name="T95" fmla="*/ 86 h 228"/>
              <a:gd name="T96" fmla="*/ 36 w 303"/>
              <a:gd name="T97" fmla="*/ 136 h 228"/>
              <a:gd name="T98" fmla="*/ 9 w 303"/>
              <a:gd name="T99" fmla="*/ 146 h 228"/>
              <a:gd name="T100" fmla="*/ 9 w 303"/>
              <a:gd name="T101" fmla="*/ 213 h 228"/>
              <a:gd name="T102" fmla="*/ 134 w 303"/>
              <a:gd name="T103" fmla="*/ 213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3" h="228">
                <a:moveTo>
                  <a:pt x="0" y="218"/>
                </a:moveTo>
                <a:cubicBezTo>
                  <a:pt x="0" y="228"/>
                  <a:pt x="0" y="228"/>
                  <a:pt x="0" y="228"/>
                </a:cubicBezTo>
                <a:cubicBezTo>
                  <a:pt x="90" y="228"/>
                  <a:pt x="180" y="228"/>
                  <a:pt x="270" y="228"/>
                </a:cubicBezTo>
                <a:cubicBezTo>
                  <a:pt x="270" y="218"/>
                  <a:pt x="270" y="218"/>
                  <a:pt x="270" y="218"/>
                </a:cubicBezTo>
                <a:cubicBezTo>
                  <a:pt x="0" y="218"/>
                  <a:pt x="0" y="218"/>
                  <a:pt x="0" y="218"/>
                </a:cubicBezTo>
                <a:close/>
                <a:moveTo>
                  <a:pt x="104" y="193"/>
                </a:moveTo>
                <a:cubicBezTo>
                  <a:pt x="41" y="193"/>
                  <a:pt x="41" y="193"/>
                  <a:pt x="41" y="193"/>
                </a:cubicBezTo>
                <a:cubicBezTo>
                  <a:pt x="41" y="168"/>
                  <a:pt x="41" y="168"/>
                  <a:pt x="41" y="168"/>
                </a:cubicBezTo>
                <a:cubicBezTo>
                  <a:pt x="41" y="164"/>
                  <a:pt x="45" y="160"/>
                  <a:pt x="49" y="160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101" y="160"/>
                  <a:pt x="104" y="164"/>
                  <a:pt x="104" y="168"/>
                </a:cubicBezTo>
                <a:cubicBezTo>
                  <a:pt x="104" y="193"/>
                  <a:pt x="104" y="193"/>
                  <a:pt x="104" y="193"/>
                </a:cubicBezTo>
                <a:close/>
                <a:moveTo>
                  <a:pt x="95" y="136"/>
                </a:moveTo>
                <a:cubicBezTo>
                  <a:pt x="90" y="136"/>
                  <a:pt x="85" y="136"/>
                  <a:pt x="79" y="136"/>
                </a:cubicBezTo>
                <a:cubicBezTo>
                  <a:pt x="77" y="129"/>
                  <a:pt x="75" y="122"/>
                  <a:pt x="73" y="115"/>
                </a:cubicBezTo>
                <a:cubicBezTo>
                  <a:pt x="95" y="109"/>
                  <a:pt x="95" y="109"/>
                  <a:pt x="95" y="109"/>
                </a:cubicBezTo>
                <a:cubicBezTo>
                  <a:pt x="95" y="118"/>
                  <a:pt x="95" y="127"/>
                  <a:pt x="95" y="136"/>
                </a:cubicBezTo>
                <a:close/>
                <a:moveTo>
                  <a:pt x="117" y="201"/>
                </a:moveTo>
                <a:cubicBezTo>
                  <a:pt x="28" y="201"/>
                  <a:pt x="28" y="201"/>
                  <a:pt x="28" y="201"/>
                </a:cubicBezTo>
                <a:cubicBezTo>
                  <a:pt x="28" y="164"/>
                  <a:pt x="28" y="164"/>
                  <a:pt x="28" y="164"/>
                </a:cubicBezTo>
                <a:cubicBezTo>
                  <a:pt x="28" y="157"/>
                  <a:pt x="33" y="152"/>
                  <a:pt x="39" y="152"/>
                </a:cubicBezTo>
                <a:cubicBezTo>
                  <a:pt x="105" y="152"/>
                  <a:pt x="105" y="152"/>
                  <a:pt x="105" y="152"/>
                </a:cubicBezTo>
                <a:cubicBezTo>
                  <a:pt x="112" y="152"/>
                  <a:pt x="117" y="157"/>
                  <a:pt x="117" y="164"/>
                </a:cubicBezTo>
                <a:cubicBezTo>
                  <a:pt x="117" y="201"/>
                  <a:pt x="117" y="201"/>
                  <a:pt x="117" y="201"/>
                </a:cubicBezTo>
                <a:close/>
                <a:moveTo>
                  <a:pt x="134" y="213"/>
                </a:moveTo>
                <a:cubicBezTo>
                  <a:pt x="134" y="195"/>
                  <a:pt x="135" y="148"/>
                  <a:pt x="133" y="143"/>
                </a:cubicBezTo>
                <a:cubicBezTo>
                  <a:pt x="128" y="134"/>
                  <a:pt x="119" y="136"/>
                  <a:pt x="110" y="136"/>
                </a:cubicBezTo>
                <a:cubicBezTo>
                  <a:pt x="110" y="125"/>
                  <a:pt x="110" y="115"/>
                  <a:pt x="110" y="105"/>
                </a:cubicBezTo>
                <a:cubicBezTo>
                  <a:pt x="133" y="99"/>
                  <a:pt x="155" y="92"/>
                  <a:pt x="178" y="86"/>
                </a:cubicBezTo>
                <a:cubicBezTo>
                  <a:pt x="175" y="97"/>
                  <a:pt x="149" y="176"/>
                  <a:pt x="136" y="213"/>
                </a:cubicBezTo>
                <a:cubicBezTo>
                  <a:pt x="150" y="213"/>
                  <a:pt x="150" y="213"/>
                  <a:pt x="150" y="213"/>
                </a:cubicBezTo>
                <a:cubicBezTo>
                  <a:pt x="185" y="101"/>
                  <a:pt x="185" y="101"/>
                  <a:pt x="185" y="101"/>
                </a:cubicBezTo>
                <a:cubicBezTo>
                  <a:pt x="190" y="101"/>
                  <a:pt x="196" y="101"/>
                  <a:pt x="201" y="101"/>
                </a:cubicBezTo>
                <a:cubicBezTo>
                  <a:pt x="234" y="213"/>
                  <a:pt x="234" y="213"/>
                  <a:pt x="234" y="213"/>
                </a:cubicBezTo>
                <a:cubicBezTo>
                  <a:pt x="247" y="213"/>
                  <a:pt x="247" y="213"/>
                  <a:pt x="247" y="213"/>
                </a:cubicBezTo>
                <a:cubicBezTo>
                  <a:pt x="206" y="78"/>
                  <a:pt x="206" y="78"/>
                  <a:pt x="206" y="78"/>
                </a:cubicBezTo>
                <a:cubicBezTo>
                  <a:pt x="227" y="72"/>
                  <a:pt x="247" y="66"/>
                  <a:pt x="267" y="60"/>
                </a:cubicBezTo>
                <a:cubicBezTo>
                  <a:pt x="276" y="82"/>
                  <a:pt x="279" y="99"/>
                  <a:pt x="290" y="86"/>
                </a:cubicBezTo>
                <a:cubicBezTo>
                  <a:pt x="303" y="71"/>
                  <a:pt x="294" y="0"/>
                  <a:pt x="275" y="11"/>
                </a:cubicBezTo>
                <a:cubicBezTo>
                  <a:pt x="271" y="13"/>
                  <a:pt x="256" y="27"/>
                  <a:pt x="255" y="29"/>
                </a:cubicBezTo>
                <a:cubicBezTo>
                  <a:pt x="256" y="32"/>
                  <a:pt x="257" y="36"/>
                  <a:pt x="259" y="39"/>
                </a:cubicBezTo>
                <a:cubicBezTo>
                  <a:pt x="209" y="53"/>
                  <a:pt x="160" y="68"/>
                  <a:pt x="110" y="82"/>
                </a:cubicBezTo>
                <a:cubicBezTo>
                  <a:pt x="110" y="74"/>
                  <a:pt x="110" y="67"/>
                  <a:pt x="110" y="59"/>
                </a:cubicBezTo>
                <a:cubicBezTo>
                  <a:pt x="110" y="59"/>
                  <a:pt x="96" y="59"/>
                  <a:pt x="95" y="59"/>
                </a:cubicBezTo>
                <a:cubicBezTo>
                  <a:pt x="95" y="68"/>
                  <a:pt x="95" y="77"/>
                  <a:pt x="95" y="86"/>
                </a:cubicBezTo>
                <a:cubicBezTo>
                  <a:pt x="86" y="89"/>
                  <a:pt x="77" y="91"/>
                  <a:pt x="67" y="94"/>
                </a:cubicBezTo>
                <a:cubicBezTo>
                  <a:pt x="63" y="78"/>
                  <a:pt x="63" y="70"/>
                  <a:pt x="54" y="72"/>
                </a:cubicBezTo>
                <a:cubicBezTo>
                  <a:pt x="52" y="72"/>
                  <a:pt x="20" y="80"/>
                  <a:pt x="21" y="86"/>
                </a:cubicBezTo>
                <a:cubicBezTo>
                  <a:pt x="26" y="103"/>
                  <a:pt x="31" y="119"/>
                  <a:pt x="36" y="136"/>
                </a:cubicBezTo>
                <a:cubicBezTo>
                  <a:pt x="25" y="136"/>
                  <a:pt x="10" y="134"/>
                  <a:pt x="9" y="146"/>
                </a:cubicBezTo>
                <a:cubicBezTo>
                  <a:pt x="9" y="213"/>
                  <a:pt x="9" y="213"/>
                  <a:pt x="9" y="213"/>
                </a:cubicBezTo>
                <a:cubicBezTo>
                  <a:pt x="134" y="213"/>
                  <a:pt x="134" y="213"/>
                  <a:pt x="134" y="213"/>
                </a:cubicBezTo>
                <a:close/>
              </a:path>
            </a:pathLst>
          </a:custGeom>
          <a:solidFill>
            <a:srgbClr val="2C3F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0" name="Freeform 6"/>
          <p:cNvSpPr>
            <a:spLocks noEditPoints="1"/>
          </p:cNvSpPr>
          <p:nvPr/>
        </p:nvSpPr>
        <p:spPr bwMode="auto">
          <a:xfrm>
            <a:off x="9994323" y="1644305"/>
            <a:ext cx="483198" cy="457079"/>
          </a:xfrm>
          <a:custGeom>
            <a:avLst/>
            <a:gdLst>
              <a:gd name="T0" fmla="*/ 152 w 281"/>
              <a:gd name="T1" fmla="*/ 65 h 264"/>
              <a:gd name="T2" fmla="*/ 216 w 281"/>
              <a:gd name="T3" fmla="*/ 61 h 264"/>
              <a:gd name="T4" fmla="*/ 136 w 281"/>
              <a:gd name="T5" fmla="*/ 45 h 264"/>
              <a:gd name="T6" fmla="*/ 27 w 281"/>
              <a:gd name="T7" fmla="*/ 140 h 264"/>
              <a:gd name="T8" fmla="*/ 124 w 281"/>
              <a:gd name="T9" fmla="*/ 237 h 264"/>
              <a:gd name="T10" fmla="*/ 75 w 281"/>
              <a:gd name="T11" fmla="*/ 241 h 264"/>
              <a:gd name="T12" fmla="*/ 60 w 281"/>
              <a:gd name="T13" fmla="*/ 221 h 264"/>
              <a:gd name="T14" fmla="*/ 82 w 281"/>
              <a:gd name="T15" fmla="*/ 241 h 264"/>
              <a:gd name="T16" fmla="*/ 61 w 281"/>
              <a:gd name="T17" fmla="*/ 239 h 264"/>
              <a:gd name="T18" fmla="*/ 54 w 281"/>
              <a:gd name="T19" fmla="*/ 221 h 264"/>
              <a:gd name="T20" fmla="*/ 97 w 281"/>
              <a:gd name="T21" fmla="*/ 221 h 264"/>
              <a:gd name="T22" fmla="*/ 90 w 281"/>
              <a:gd name="T23" fmla="*/ 239 h 264"/>
              <a:gd name="T24" fmla="*/ 30 w 281"/>
              <a:gd name="T25" fmla="*/ 215 h 264"/>
              <a:gd name="T26" fmla="*/ 48 w 281"/>
              <a:gd name="T27" fmla="*/ 192 h 264"/>
              <a:gd name="T28" fmla="*/ 30 w 281"/>
              <a:gd name="T29" fmla="*/ 215 h 264"/>
              <a:gd name="T30" fmla="*/ 97 w 281"/>
              <a:gd name="T31" fmla="*/ 192 h 264"/>
              <a:gd name="T32" fmla="*/ 58 w 281"/>
              <a:gd name="T33" fmla="*/ 215 h 264"/>
              <a:gd name="T34" fmla="*/ 103 w 281"/>
              <a:gd name="T35" fmla="*/ 192 h 264"/>
              <a:gd name="T36" fmla="*/ 121 w 281"/>
              <a:gd name="T37" fmla="*/ 215 h 264"/>
              <a:gd name="T38" fmla="*/ 103 w 281"/>
              <a:gd name="T39" fmla="*/ 192 h 264"/>
              <a:gd name="T40" fmla="*/ 30 w 281"/>
              <a:gd name="T41" fmla="*/ 162 h 264"/>
              <a:gd name="T42" fmla="*/ 48 w 281"/>
              <a:gd name="T43" fmla="*/ 185 h 264"/>
              <a:gd name="T44" fmla="*/ 57 w 281"/>
              <a:gd name="T45" fmla="*/ 162 h 264"/>
              <a:gd name="T46" fmla="*/ 97 w 281"/>
              <a:gd name="T47" fmla="*/ 185 h 264"/>
              <a:gd name="T48" fmla="*/ 57 w 281"/>
              <a:gd name="T49" fmla="*/ 162 h 264"/>
              <a:gd name="T50" fmla="*/ 121 w 281"/>
              <a:gd name="T51" fmla="*/ 162 h 264"/>
              <a:gd name="T52" fmla="*/ 103 w 281"/>
              <a:gd name="T53" fmla="*/ 185 h 264"/>
              <a:gd name="T54" fmla="*/ 34 w 281"/>
              <a:gd name="T55" fmla="*/ 156 h 264"/>
              <a:gd name="T56" fmla="*/ 53 w 281"/>
              <a:gd name="T57" fmla="*/ 156 h 264"/>
              <a:gd name="T58" fmla="*/ 67 w 281"/>
              <a:gd name="T59" fmla="*/ 136 h 264"/>
              <a:gd name="T60" fmla="*/ 84 w 281"/>
              <a:gd name="T61" fmla="*/ 136 h 264"/>
              <a:gd name="T62" fmla="*/ 59 w 281"/>
              <a:gd name="T63" fmla="*/ 156 h 264"/>
              <a:gd name="T64" fmla="*/ 91 w 281"/>
              <a:gd name="T65" fmla="*/ 138 h 264"/>
              <a:gd name="T66" fmla="*/ 98 w 281"/>
              <a:gd name="T67" fmla="*/ 156 h 264"/>
              <a:gd name="T68" fmla="*/ 34 w 281"/>
              <a:gd name="T69" fmla="*/ 230 h 264"/>
              <a:gd name="T70" fmla="*/ 117 w 281"/>
              <a:gd name="T71" fmla="*/ 147 h 264"/>
              <a:gd name="T72" fmla="*/ 34 w 281"/>
              <a:gd name="T73" fmla="*/ 230 h 264"/>
              <a:gd name="T74" fmla="*/ 226 w 281"/>
              <a:gd name="T75" fmla="*/ 132 h 264"/>
              <a:gd name="T76" fmla="*/ 124 w 281"/>
              <a:gd name="T77" fmla="*/ 246 h 264"/>
              <a:gd name="T78" fmla="*/ 137 w 281"/>
              <a:gd name="T79" fmla="*/ 143 h 264"/>
              <a:gd name="T80" fmla="*/ 174 w 281"/>
              <a:gd name="T81" fmla="*/ 0 h 264"/>
              <a:gd name="T82" fmla="*/ 121 w 281"/>
              <a:gd name="T83" fmla="*/ 91 h 264"/>
              <a:gd name="T84" fmla="*/ 228 w 281"/>
              <a:gd name="T85" fmla="*/ 93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1" h="264">
                <a:moveTo>
                  <a:pt x="136" y="45"/>
                </a:moveTo>
                <a:cubicBezTo>
                  <a:pt x="141" y="56"/>
                  <a:pt x="147" y="61"/>
                  <a:pt x="152" y="65"/>
                </a:cubicBezTo>
                <a:cubicBezTo>
                  <a:pt x="172" y="77"/>
                  <a:pt x="179" y="56"/>
                  <a:pt x="192" y="52"/>
                </a:cubicBezTo>
                <a:cubicBezTo>
                  <a:pt x="198" y="50"/>
                  <a:pt x="206" y="51"/>
                  <a:pt x="216" y="61"/>
                </a:cubicBezTo>
                <a:cubicBezTo>
                  <a:pt x="222" y="90"/>
                  <a:pt x="208" y="134"/>
                  <a:pt x="174" y="134"/>
                </a:cubicBezTo>
                <a:cubicBezTo>
                  <a:pt x="133" y="134"/>
                  <a:pt x="121" y="77"/>
                  <a:pt x="136" y="45"/>
                </a:cubicBezTo>
                <a:close/>
                <a:moveTo>
                  <a:pt x="27" y="237"/>
                </a:moveTo>
                <a:cubicBezTo>
                  <a:pt x="0" y="210"/>
                  <a:pt x="0" y="167"/>
                  <a:pt x="27" y="140"/>
                </a:cubicBezTo>
                <a:cubicBezTo>
                  <a:pt x="54" y="113"/>
                  <a:pt x="97" y="113"/>
                  <a:pt x="124" y="140"/>
                </a:cubicBezTo>
                <a:cubicBezTo>
                  <a:pt x="151" y="167"/>
                  <a:pt x="151" y="210"/>
                  <a:pt x="124" y="237"/>
                </a:cubicBezTo>
                <a:cubicBezTo>
                  <a:pt x="97" y="264"/>
                  <a:pt x="54" y="264"/>
                  <a:pt x="27" y="237"/>
                </a:cubicBezTo>
                <a:close/>
                <a:moveTo>
                  <a:pt x="75" y="241"/>
                </a:moveTo>
                <a:cubicBezTo>
                  <a:pt x="73" y="241"/>
                  <a:pt x="71" y="241"/>
                  <a:pt x="69" y="241"/>
                </a:cubicBezTo>
                <a:cubicBezTo>
                  <a:pt x="65" y="234"/>
                  <a:pt x="63" y="228"/>
                  <a:pt x="60" y="221"/>
                </a:cubicBezTo>
                <a:cubicBezTo>
                  <a:pt x="91" y="221"/>
                  <a:pt x="91" y="221"/>
                  <a:pt x="91" y="221"/>
                </a:cubicBezTo>
                <a:cubicBezTo>
                  <a:pt x="88" y="228"/>
                  <a:pt x="86" y="234"/>
                  <a:pt x="82" y="241"/>
                </a:cubicBezTo>
                <a:cubicBezTo>
                  <a:pt x="80" y="241"/>
                  <a:pt x="78" y="241"/>
                  <a:pt x="75" y="241"/>
                </a:cubicBezTo>
                <a:close/>
                <a:moveTo>
                  <a:pt x="61" y="239"/>
                </a:moveTo>
                <a:cubicBezTo>
                  <a:pt x="50" y="236"/>
                  <a:pt x="41" y="230"/>
                  <a:pt x="34" y="221"/>
                </a:cubicBezTo>
                <a:cubicBezTo>
                  <a:pt x="54" y="221"/>
                  <a:pt x="54" y="221"/>
                  <a:pt x="54" y="221"/>
                </a:cubicBezTo>
                <a:cubicBezTo>
                  <a:pt x="56" y="227"/>
                  <a:pt x="58" y="233"/>
                  <a:pt x="61" y="239"/>
                </a:cubicBezTo>
                <a:close/>
                <a:moveTo>
                  <a:pt x="97" y="221"/>
                </a:moveTo>
                <a:cubicBezTo>
                  <a:pt x="117" y="221"/>
                  <a:pt x="117" y="221"/>
                  <a:pt x="117" y="221"/>
                </a:cubicBezTo>
                <a:cubicBezTo>
                  <a:pt x="110" y="230"/>
                  <a:pt x="101" y="236"/>
                  <a:pt x="90" y="239"/>
                </a:cubicBezTo>
                <a:cubicBezTo>
                  <a:pt x="93" y="233"/>
                  <a:pt x="95" y="227"/>
                  <a:pt x="97" y="221"/>
                </a:cubicBezTo>
                <a:close/>
                <a:moveTo>
                  <a:pt x="30" y="215"/>
                </a:moveTo>
                <a:cubicBezTo>
                  <a:pt x="26" y="208"/>
                  <a:pt x="23" y="200"/>
                  <a:pt x="23" y="192"/>
                </a:cubicBezTo>
                <a:cubicBezTo>
                  <a:pt x="48" y="192"/>
                  <a:pt x="48" y="192"/>
                  <a:pt x="48" y="192"/>
                </a:cubicBezTo>
                <a:cubicBezTo>
                  <a:pt x="48" y="199"/>
                  <a:pt x="50" y="207"/>
                  <a:pt x="52" y="215"/>
                </a:cubicBezTo>
                <a:cubicBezTo>
                  <a:pt x="30" y="215"/>
                  <a:pt x="30" y="215"/>
                  <a:pt x="30" y="215"/>
                </a:cubicBezTo>
                <a:close/>
                <a:moveTo>
                  <a:pt x="54" y="192"/>
                </a:moveTo>
                <a:cubicBezTo>
                  <a:pt x="97" y="192"/>
                  <a:pt x="97" y="192"/>
                  <a:pt x="97" y="192"/>
                </a:cubicBezTo>
                <a:cubicBezTo>
                  <a:pt x="96" y="199"/>
                  <a:pt x="95" y="207"/>
                  <a:pt x="93" y="215"/>
                </a:cubicBezTo>
                <a:cubicBezTo>
                  <a:pt x="58" y="215"/>
                  <a:pt x="58" y="215"/>
                  <a:pt x="58" y="215"/>
                </a:cubicBezTo>
                <a:cubicBezTo>
                  <a:pt x="56" y="207"/>
                  <a:pt x="55" y="199"/>
                  <a:pt x="54" y="192"/>
                </a:cubicBezTo>
                <a:close/>
                <a:moveTo>
                  <a:pt x="103" y="192"/>
                </a:moveTo>
                <a:cubicBezTo>
                  <a:pt x="128" y="192"/>
                  <a:pt x="128" y="192"/>
                  <a:pt x="128" y="192"/>
                </a:cubicBezTo>
                <a:cubicBezTo>
                  <a:pt x="128" y="200"/>
                  <a:pt x="125" y="208"/>
                  <a:pt x="121" y="215"/>
                </a:cubicBezTo>
                <a:cubicBezTo>
                  <a:pt x="99" y="215"/>
                  <a:pt x="99" y="215"/>
                  <a:pt x="99" y="215"/>
                </a:cubicBezTo>
                <a:cubicBezTo>
                  <a:pt x="101" y="207"/>
                  <a:pt x="103" y="199"/>
                  <a:pt x="103" y="192"/>
                </a:cubicBezTo>
                <a:close/>
                <a:moveTo>
                  <a:pt x="23" y="185"/>
                </a:moveTo>
                <a:cubicBezTo>
                  <a:pt x="23" y="177"/>
                  <a:pt x="26" y="169"/>
                  <a:pt x="30" y="162"/>
                </a:cubicBezTo>
                <a:cubicBezTo>
                  <a:pt x="51" y="162"/>
                  <a:pt x="51" y="162"/>
                  <a:pt x="51" y="162"/>
                </a:cubicBezTo>
                <a:cubicBezTo>
                  <a:pt x="49" y="170"/>
                  <a:pt x="48" y="178"/>
                  <a:pt x="48" y="185"/>
                </a:cubicBezTo>
                <a:cubicBezTo>
                  <a:pt x="23" y="185"/>
                  <a:pt x="23" y="185"/>
                  <a:pt x="23" y="185"/>
                </a:cubicBezTo>
                <a:close/>
                <a:moveTo>
                  <a:pt x="57" y="162"/>
                </a:moveTo>
                <a:cubicBezTo>
                  <a:pt x="94" y="162"/>
                  <a:pt x="94" y="162"/>
                  <a:pt x="94" y="162"/>
                </a:cubicBezTo>
                <a:cubicBezTo>
                  <a:pt x="96" y="170"/>
                  <a:pt x="97" y="178"/>
                  <a:pt x="97" y="185"/>
                </a:cubicBezTo>
                <a:cubicBezTo>
                  <a:pt x="54" y="185"/>
                  <a:pt x="54" y="185"/>
                  <a:pt x="54" y="185"/>
                </a:cubicBezTo>
                <a:cubicBezTo>
                  <a:pt x="54" y="178"/>
                  <a:pt x="55" y="170"/>
                  <a:pt x="57" y="162"/>
                </a:cubicBezTo>
                <a:close/>
                <a:moveTo>
                  <a:pt x="100" y="162"/>
                </a:moveTo>
                <a:cubicBezTo>
                  <a:pt x="121" y="162"/>
                  <a:pt x="121" y="162"/>
                  <a:pt x="121" y="162"/>
                </a:cubicBezTo>
                <a:cubicBezTo>
                  <a:pt x="125" y="169"/>
                  <a:pt x="128" y="177"/>
                  <a:pt x="128" y="185"/>
                </a:cubicBezTo>
                <a:cubicBezTo>
                  <a:pt x="103" y="185"/>
                  <a:pt x="103" y="185"/>
                  <a:pt x="103" y="185"/>
                </a:cubicBezTo>
                <a:cubicBezTo>
                  <a:pt x="103" y="178"/>
                  <a:pt x="102" y="170"/>
                  <a:pt x="100" y="162"/>
                </a:cubicBezTo>
                <a:close/>
                <a:moveTo>
                  <a:pt x="34" y="156"/>
                </a:moveTo>
                <a:cubicBezTo>
                  <a:pt x="41" y="147"/>
                  <a:pt x="50" y="141"/>
                  <a:pt x="60" y="138"/>
                </a:cubicBezTo>
                <a:cubicBezTo>
                  <a:pt x="57" y="144"/>
                  <a:pt x="55" y="150"/>
                  <a:pt x="53" y="156"/>
                </a:cubicBezTo>
                <a:cubicBezTo>
                  <a:pt x="34" y="156"/>
                  <a:pt x="34" y="156"/>
                  <a:pt x="34" y="156"/>
                </a:cubicBezTo>
                <a:close/>
                <a:moveTo>
                  <a:pt x="67" y="136"/>
                </a:moveTo>
                <a:cubicBezTo>
                  <a:pt x="70" y="136"/>
                  <a:pt x="73" y="136"/>
                  <a:pt x="75" y="136"/>
                </a:cubicBezTo>
                <a:cubicBezTo>
                  <a:pt x="78" y="136"/>
                  <a:pt x="81" y="136"/>
                  <a:pt x="84" y="136"/>
                </a:cubicBezTo>
                <a:cubicBezTo>
                  <a:pt x="87" y="143"/>
                  <a:pt x="90" y="149"/>
                  <a:pt x="92" y="156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1" y="149"/>
                  <a:pt x="64" y="143"/>
                  <a:pt x="67" y="136"/>
                </a:cubicBezTo>
                <a:close/>
                <a:moveTo>
                  <a:pt x="91" y="138"/>
                </a:moveTo>
                <a:cubicBezTo>
                  <a:pt x="101" y="141"/>
                  <a:pt x="110" y="147"/>
                  <a:pt x="117" y="156"/>
                </a:cubicBezTo>
                <a:cubicBezTo>
                  <a:pt x="98" y="156"/>
                  <a:pt x="98" y="156"/>
                  <a:pt x="98" y="156"/>
                </a:cubicBezTo>
                <a:cubicBezTo>
                  <a:pt x="96" y="150"/>
                  <a:pt x="94" y="144"/>
                  <a:pt x="91" y="138"/>
                </a:cubicBezTo>
                <a:close/>
                <a:moveTo>
                  <a:pt x="34" y="230"/>
                </a:moveTo>
                <a:cubicBezTo>
                  <a:pt x="57" y="253"/>
                  <a:pt x="94" y="253"/>
                  <a:pt x="117" y="230"/>
                </a:cubicBezTo>
                <a:cubicBezTo>
                  <a:pt x="140" y="207"/>
                  <a:pt x="140" y="170"/>
                  <a:pt x="117" y="147"/>
                </a:cubicBezTo>
                <a:cubicBezTo>
                  <a:pt x="94" y="124"/>
                  <a:pt x="57" y="124"/>
                  <a:pt x="34" y="147"/>
                </a:cubicBezTo>
                <a:cubicBezTo>
                  <a:pt x="11" y="170"/>
                  <a:pt x="11" y="207"/>
                  <a:pt x="34" y="230"/>
                </a:cubicBezTo>
                <a:close/>
                <a:moveTo>
                  <a:pt x="137" y="143"/>
                </a:moveTo>
                <a:cubicBezTo>
                  <a:pt x="165" y="161"/>
                  <a:pt x="200" y="157"/>
                  <a:pt x="226" y="132"/>
                </a:cubicBezTo>
                <a:cubicBezTo>
                  <a:pt x="264" y="163"/>
                  <a:pt x="280" y="201"/>
                  <a:pt x="281" y="246"/>
                </a:cubicBezTo>
                <a:cubicBezTo>
                  <a:pt x="124" y="246"/>
                  <a:pt x="124" y="246"/>
                  <a:pt x="124" y="246"/>
                </a:cubicBezTo>
                <a:cubicBezTo>
                  <a:pt x="128" y="243"/>
                  <a:pt x="131" y="240"/>
                  <a:pt x="135" y="237"/>
                </a:cubicBezTo>
                <a:cubicBezTo>
                  <a:pt x="161" y="211"/>
                  <a:pt x="161" y="169"/>
                  <a:pt x="137" y="143"/>
                </a:cubicBezTo>
                <a:close/>
                <a:moveTo>
                  <a:pt x="231" y="64"/>
                </a:moveTo>
                <a:cubicBezTo>
                  <a:pt x="228" y="28"/>
                  <a:pt x="204" y="0"/>
                  <a:pt x="174" y="0"/>
                </a:cubicBezTo>
                <a:cubicBezTo>
                  <a:pt x="145" y="0"/>
                  <a:pt x="121" y="29"/>
                  <a:pt x="118" y="64"/>
                </a:cubicBezTo>
                <a:cubicBezTo>
                  <a:pt x="103" y="59"/>
                  <a:pt x="107" y="105"/>
                  <a:pt x="121" y="91"/>
                </a:cubicBezTo>
                <a:cubicBezTo>
                  <a:pt x="128" y="120"/>
                  <a:pt x="149" y="141"/>
                  <a:pt x="174" y="141"/>
                </a:cubicBezTo>
                <a:cubicBezTo>
                  <a:pt x="199" y="141"/>
                  <a:pt x="221" y="120"/>
                  <a:pt x="228" y="93"/>
                </a:cubicBezTo>
                <a:cubicBezTo>
                  <a:pt x="240" y="100"/>
                  <a:pt x="243" y="64"/>
                  <a:pt x="231" y="64"/>
                </a:cubicBezTo>
                <a:close/>
              </a:path>
            </a:pathLst>
          </a:custGeom>
          <a:solidFill>
            <a:srgbClr val="2C3F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62" name="Group 30"/>
          <p:cNvGrpSpPr/>
          <p:nvPr/>
        </p:nvGrpSpPr>
        <p:grpSpPr>
          <a:xfrm>
            <a:off x="10094978" y="5004909"/>
            <a:ext cx="519474" cy="370742"/>
            <a:chOff x="2736850" y="9526"/>
            <a:chExt cx="1136650" cy="811212"/>
          </a:xfrm>
          <a:solidFill>
            <a:srgbClr val="2C3F50"/>
          </a:solidFill>
        </p:grpSpPr>
        <p:sp>
          <p:nvSpPr>
            <p:cNvPr id="63" name="Freeform 7"/>
            <p:cNvSpPr/>
            <p:nvPr/>
          </p:nvSpPr>
          <p:spPr bwMode="auto">
            <a:xfrm>
              <a:off x="2925763" y="433388"/>
              <a:ext cx="755650" cy="387350"/>
            </a:xfrm>
            <a:custGeom>
              <a:avLst/>
              <a:gdLst>
                <a:gd name="T0" fmla="*/ 101 w 201"/>
                <a:gd name="T1" fmla="*/ 30 h 102"/>
                <a:gd name="T2" fmla="*/ 70 w 201"/>
                <a:gd name="T3" fmla="*/ 24 h 102"/>
                <a:gd name="T4" fmla="*/ 0 w 201"/>
                <a:gd name="T5" fmla="*/ 0 h 102"/>
                <a:gd name="T6" fmla="*/ 0 w 201"/>
                <a:gd name="T7" fmla="*/ 46 h 102"/>
                <a:gd name="T8" fmla="*/ 41 w 201"/>
                <a:gd name="T9" fmla="*/ 87 h 102"/>
                <a:gd name="T10" fmla="*/ 101 w 201"/>
                <a:gd name="T11" fmla="*/ 102 h 102"/>
                <a:gd name="T12" fmla="*/ 161 w 201"/>
                <a:gd name="T13" fmla="*/ 87 h 102"/>
                <a:gd name="T14" fmla="*/ 201 w 201"/>
                <a:gd name="T15" fmla="*/ 46 h 102"/>
                <a:gd name="T16" fmla="*/ 201 w 201"/>
                <a:gd name="T17" fmla="*/ 0 h 102"/>
                <a:gd name="T18" fmla="*/ 132 w 201"/>
                <a:gd name="T19" fmla="*/ 24 h 102"/>
                <a:gd name="T20" fmla="*/ 101 w 201"/>
                <a:gd name="T21" fmla="*/ 3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1" h="102">
                  <a:moveTo>
                    <a:pt x="101" y="30"/>
                  </a:moveTo>
                  <a:cubicBezTo>
                    <a:pt x="89" y="30"/>
                    <a:pt x="78" y="28"/>
                    <a:pt x="7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67"/>
                    <a:pt x="16" y="75"/>
                    <a:pt x="41" y="87"/>
                  </a:cubicBezTo>
                  <a:cubicBezTo>
                    <a:pt x="41" y="87"/>
                    <a:pt x="71" y="102"/>
                    <a:pt x="101" y="102"/>
                  </a:cubicBezTo>
                  <a:cubicBezTo>
                    <a:pt x="132" y="102"/>
                    <a:pt x="161" y="87"/>
                    <a:pt x="161" y="87"/>
                  </a:cubicBezTo>
                  <a:cubicBezTo>
                    <a:pt x="183" y="76"/>
                    <a:pt x="201" y="67"/>
                    <a:pt x="201" y="46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23" y="28"/>
                    <a:pt x="112" y="30"/>
                    <a:pt x="101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4" name="Freeform 8"/>
            <p:cNvSpPr/>
            <p:nvPr/>
          </p:nvSpPr>
          <p:spPr bwMode="auto">
            <a:xfrm>
              <a:off x="2736850" y="9526"/>
              <a:ext cx="1136650" cy="465138"/>
            </a:xfrm>
            <a:custGeom>
              <a:avLst/>
              <a:gdLst>
                <a:gd name="T0" fmla="*/ 290 w 302"/>
                <a:gd name="T1" fmla="*/ 55 h 123"/>
                <a:gd name="T2" fmla="*/ 173 w 302"/>
                <a:gd name="T3" fmla="*/ 6 h 123"/>
                <a:gd name="T4" fmla="*/ 129 w 302"/>
                <a:gd name="T5" fmla="*/ 6 h 123"/>
                <a:gd name="T6" fmla="*/ 12 w 302"/>
                <a:gd name="T7" fmla="*/ 55 h 123"/>
                <a:gd name="T8" fmla="*/ 12 w 302"/>
                <a:gd name="T9" fmla="*/ 77 h 123"/>
                <a:gd name="T10" fmla="*/ 129 w 302"/>
                <a:gd name="T11" fmla="*/ 117 h 123"/>
                <a:gd name="T12" fmla="*/ 173 w 302"/>
                <a:gd name="T13" fmla="*/ 117 h 123"/>
                <a:gd name="T14" fmla="*/ 272 w 302"/>
                <a:gd name="T15" fmla="*/ 83 h 123"/>
                <a:gd name="T16" fmla="*/ 272 w 302"/>
                <a:gd name="T17" fmla="*/ 112 h 123"/>
                <a:gd name="T18" fmla="*/ 282 w 302"/>
                <a:gd name="T19" fmla="*/ 121 h 123"/>
                <a:gd name="T20" fmla="*/ 292 w 302"/>
                <a:gd name="T21" fmla="*/ 112 h 123"/>
                <a:gd name="T22" fmla="*/ 292 w 302"/>
                <a:gd name="T23" fmla="*/ 76 h 123"/>
                <a:gd name="T24" fmla="*/ 290 w 302"/>
                <a:gd name="T25" fmla="*/ 5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" h="123">
                  <a:moveTo>
                    <a:pt x="290" y="55"/>
                  </a:moveTo>
                  <a:cubicBezTo>
                    <a:pt x="173" y="6"/>
                    <a:pt x="173" y="6"/>
                    <a:pt x="173" y="6"/>
                  </a:cubicBezTo>
                  <a:cubicBezTo>
                    <a:pt x="161" y="0"/>
                    <a:pt x="141" y="0"/>
                    <a:pt x="129" y="6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0" y="61"/>
                    <a:pt x="0" y="71"/>
                    <a:pt x="12" y="77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41" y="123"/>
                    <a:pt x="161" y="123"/>
                    <a:pt x="173" y="117"/>
                  </a:cubicBezTo>
                  <a:cubicBezTo>
                    <a:pt x="272" y="83"/>
                    <a:pt x="272" y="83"/>
                    <a:pt x="272" y="83"/>
                  </a:cubicBezTo>
                  <a:cubicBezTo>
                    <a:pt x="272" y="112"/>
                    <a:pt x="272" y="112"/>
                    <a:pt x="272" y="112"/>
                  </a:cubicBezTo>
                  <a:cubicBezTo>
                    <a:pt x="272" y="117"/>
                    <a:pt x="276" y="121"/>
                    <a:pt x="282" y="121"/>
                  </a:cubicBezTo>
                  <a:cubicBezTo>
                    <a:pt x="287" y="121"/>
                    <a:pt x="292" y="117"/>
                    <a:pt x="292" y="112"/>
                  </a:cubicBezTo>
                  <a:cubicBezTo>
                    <a:pt x="292" y="76"/>
                    <a:pt x="292" y="76"/>
                    <a:pt x="292" y="76"/>
                  </a:cubicBezTo>
                  <a:cubicBezTo>
                    <a:pt x="302" y="70"/>
                    <a:pt x="301" y="61"/>
                    <a:pt x="29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5" name="Freeform 9"/>
            <p:cNvSpPr/>
            <p:nvPr/>
          </p:nvSpPr>
          <p:spPr bwMode="auto">
            <a:xfrm>
              <a:off x="3760788" y="539751"/>
              <a:ext cx="74612" cy="125413"/>
            </a:xfrm>
            <a:custGeom>
              <a:avLst/>
              <a:gdLst>
                <a:gd name="T0" fmla="*/ 20 w 20"/>
                <a:gd name="T1" fmla="*/ 24 h 33"/>
                <a:gd name="T2" fmla="*/ 10 w 20"/>
                <a:gd name="T3" fmla="*/ 33 h 33"/>
                <a:gd name="T4" fmla="*/ 10 w 20"/>
                <a:gd name="T5" fmla="*/ 33 h 33"/>
                <a:gd name="T6" fmla="*/ 0 w 20"/>
                <a:gd name="T7" fmla="*/ 24 h 33"/>
                <a:gd name="T8" fmla="*/ 5 w 20"/>
                <a:gd name="T9" fmla="*/ 5 h 33"/>
                <a:gd name="T10" fmla="*/ 10 w 20"/>
                <a:gd name="T11" fmla="*/ 0 h 33"/>
                <a:gd name="T12" fmla="*/ 10 w 20"/>
                <a:gd name="T13" fmla="*/ 0 h 33"/>
                <a:gd name="T14" fmla="*/ 15 w 20"/>
                <a:gd name="T15" fmla="*/ 5 h 33"/>
                <a:gd name="T16" fmla="*/ 20 w 20"/>
                <a:gd name="T17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3">
                  <a:moveTo>
                    <a:pt x="20" y="24"/>
                  </a:moveTo>
                  <a:cubicBezTo>
                    <a:pt x="20" y="29"/>
                    <a:pt x="15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4" y="33"/>
                    <a:pt x="0" y="29"/>
                    <a:pt x="0" y="2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2"/>
                    <a:pt x="7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5" y="2"/>
                    <a:pt x="15" y="5"/>
                  </a:cubicBezTo>
                  <a:lnTo>
                    <a:pt x="2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66" name="Group 31"/>
          <p:cNvGrpSpPr/>
          <p:nvPr/>
        </p:nvGrpSpPr>
        <p:grpSpPr>
          <a:xfrm>
            <a:off x="2105846" y="4622765"/>
            <a:ext cx="405338" cy="488433"/>
            <a:chOff x="4038600" y="146051"/>
            <a:chExt cx="635000" cy="765175"/>
          </a:xfrm>
          <a:solidFill>
            <a:srgbClr val="2C3F50"/>
          </a:solidFill>
        </p:grpSpPr>
        <p:sp>
          <p:nvSpPr>
            <p:cNvPr id="67" name="Freeform 10"/>
            <p:cNvSpPr/>
            <p:nvPr/>
          </p:nvSpPr>
          <p:spPr bwMode="auto">
            <a:xfrm>
              <a:off x="4140200" y="146051"/>
              <a:ext cx="533400" cy="765175"/>
            </a:xfrm>
            <a:custGeom>
              <a:avLst/>
              <a:gdLst>
                <a:gd name="T0" fmla="*/ 142 w 142"/>
                <a:gd name="T1" fmla="*/ 42 h 202"/>
                <a:gd name="T2" fmla="*/ 121 w 142"/>
                <a:gd name="T3" fmla="*/ 14 h 202"/>
                <a:gd name="T4" fmla="*/ 66 w 142"/>
                <a:gd name="T5" fmla="*/ 5 h 202"/>
                <a:gd name="T6" fmla="*/ 25 w 142"/>
                <a:gd name="T7" fmla="*/ 22 h 202"/>
                <a:gd name="T8" fmla="*/ 72 w 142"/>
                <a:gd name="T9" fmla="*/ 18 h 202"/>
                <a:gd name="T10" fmla="*/ 101 w 142"/>
                <a:gd name="T11" fmla="*/ 24 h 202"/>
                <a:gd name="T12" fmla="*/ 120 w 142"/>
                <a:gd name="T13" fmla="*/ 36 h 202"/>
                <a:gd name="T14" fmla="*/ 123 w 142"/>
                <a:gd name="T15" fmla="*/ 45 h 202"/>
                <a:gd name="T16" fmla="*/ 123 w 142"/>
                <a:gd name="T17" fmla="*/ 46 h 202"/>
                <a:gd name="T18" fmla="*/ 123 w 142"/>
                <a:gd name="T19" fmla="*/ 47 h 202"/>
                <a:gd name="T20" fmla="*/ 123 w 142"/>
                <a:gd name="T21" fmla="*/ 49 h 202"/>
                <a:gd name="T22" fmla="*/ 117 w 142"/>
                <a:gd name="T23" fmla="*/ 62 h 202"/>
                <a:gd name="T24" fmla="*/ 73 w 142"/>
                <a:gd name="T25" fmla="*/ 81 h 202"/>
                <a:gd name="T26" fmla="*/ 60 w 142"/>
                <a:gd name="T27" fmla="*/ 82 h 202"/>
                <a:gd name="T28" fmla="*/ 16 w 142"/>
                <a:gd name="T29" fmla="*/ 93 h 202"/>
                <a:gd name="T30" fmla="*/ 1 w 142"/>
                <a:gd name="T31" fmla="*/ 113 h 202"/>
                <a:gd name="T32" fmla="*/ 0 w 142"/>
                <a:gd name="T33" fmla="*/ 119 h 202"/>
                <a:gd name="T34" fmla="*/ 0 w 142"/>
                <a:gd name="T35" fmla="*/ 122 h 202"/>
                <a:gd name="T36" fmla="*/ 2 w 142"/>
                <a:gd name="T37" fmla="*/ 130 h 202"/>
                <a:gd name="T38" fmla="*/ 19 w 142"/>
                <a:gd name="T39" fmla="*/ 148 h 202"/>
                <a:gd name="T40" fmla="*/ 62 w 142"/>
                <a:gd name="T41" fmla="*/ 157 h 202"/>
                <a:gd name="T42" fmla="*/ 87 w 142"/>
                <a:gd name="T43" fmla="*/ 161 h 202"/>
                <a:gd name="T44" fmla="*/ 102 w 142"/>
                <a:gd name="T45" fmla="*/ 179 h 202"/>
                <a:gd name="T46" fmla="*/ 87 w 142"/>
                <a:gd name="T47" fmla="*/ 195 h 202"/>
                <a:gd name="T48" fmla="*/ 46 w 142"/>
                <a:gd name="T49" fmla="*/ 200 h 202"/>
                <a:gd name="T50" fmla="*/ 45 w 142"/>
                <a:gd name="T51" fmla="*/ 200 h 202"/>
                <a:gd name="T52" fmla="*/ 74 w 142"/>
                <a:gd name="T53" fmla="*/ 201 h 202"/>
                <a:gd name="T54" fmla="*/ 101 w 142"/>
                <a:gd name="T55" fmla="*/ 193 h 202"/>
                <a:gd name="T56" fmla="*/ 108 w 142"/>
                <a:gd name="T57" fmla="*/ 178 h 202"/>
                <a:gd name="T58" fmla="*/ 91 w 142"/>
                <a:gd name="T59" fmla="*/ 154 h 202"/>
                <a:gd name="T60" fmla="*/ 62 w 142"/>
                <a:gd name="T61" fmla="*/ 147 h 202"/>
                <a:gd name="T62" fmla="*/ 25 w 142"/>
                <a:gd name="T63" fmla="*/ 138 h 202"/>
                <a:gd name="T64" fmla="*/ 14 w 142"/>
                <a:gd name="T65" fmla="*/ 126 h 202"/>
                <a:gd name="T66" fmla="*/ 12 w 142"/>
                <a:gd name="T67" fmla="*/ 121 h 202"/>
                <a:gd name="T68" fmla="*/ 12 w 142"/>
                <a:gd name="T69" fmla="*/ 120 h 202"/>
                <a:gd name="T70" fmla="*/ 13 w 142"/>
                <a:gd name="T71" fmla="*/ 116 h 202"/>
                <a:gd name="T72" fmla="*/ 23 w 142"/>
                <a:gd name="T73" fmla="*/ 104 h 202"/>
                <a:gd name="T74" fmla="*/ 47 w 142"/>
                <a:gd name="T75" fmla="*/ 98 h 202"/>
                <a:gd name="T76" fmla="*/ 67 w 142"/>
                <a:gd name="T77" fmla="*/ 98 h 202"/>
                <a:gd name="T78" fmla="*/ 104 w 142"/>
                <a:gd name="T79" fmla="*/ 92 h 202"/>
                <a:gd name="T80" fmla="*/ 140 w 142"/>
                <a:gd name="T81" fmla="*/ 60 h 202"/>
                <a:gd name="T82" fmla="*/ 142 w 142"/>
                <a:gd name="T83" fmla="*/ 49 h 202"/>
                <a:gd name="T84" fmla="*/ 142 w 142"/>
                <a:gd name="T85" fmla="*/ 47 h 202"/>
                <a:gd name="T86" fmla="*/ 142 w 142"/>
                <a:gd name="T87" fmla="*/ 4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2" h="202">
                  <a:moveTo>
                    <a:pt x="142" y="44"/>
                  </a:moveTo>
                  <a:cubicBezTo>
                    <a:pt x="142" y="44"/>
                    <a:pt x="142" y="43"/>
                    <a:pt x="142" y="42"/>
                  </a:cubicBezTo>
                  <a:cubicBezTo>
                    <a:pt x="141" y="36"/>
                    <a:pt x="138" y="29"/>
                    <a:pt x="134" y="25"/>
                  </a:cubicBezTo>
                  <a:cubicBezTo>
                    <a:pt x="130" y="20"/>
                    <a:pt x="125" y="17"/>
                    <a:pt x="121" y="14"/>
                  </a:cubicBezTo>
                  <a:cubicBezTo>
                    <a:pt x="111" y="9"/>
                    <a:pt x="101" y="7"/>
                    <a:pt x="91" y="6"/>
                  </a:cubicBezTo>
                  <a:cubicBezTo>
                    <a:pt x="83" y="5"/>
                    <a:pt x="75" y="5"/>
                    <a:pt x="66" y="5"/>
                  </a:cubicBezTo>
                  <a:cubicBezTo>
                    <a:pt x="61" y="1"/>
                    <a:pt x="53" y="0"/>
                    <a:pt x="45" y="1"/>
                  </a:cubicBezTo>
                  <a:cubicBezTo>
                    <a:pt x="32" y="4"/>
                    <a:pt x="23" y="13"/>
                    <a:pt x="25" y="22"/>
                  </a:cubicBezTo>
                  <a:cubicBezTo>
                    <a:pt x="27" y="32"/>
                    <a:pt x="39" y="37"/>
                    <a:pt x="52" y="35"/>
                  </a:cubicBezTo>
                  <a:cubicBezTo>
                    <a:pt x="63" y="33"/>
                    <a:pt x="71" y="26"/>
                    <a:pt x="72" y="18"/>
                  </a:cubicBezTo>
                  <a:cubicBezTo>
                    <a:pt x="78" y="19"/>
                    <a:pt x="83" y="20"/>
                    <a:pt x="89" y="21"/>
                  </a:cubicBezTo>
                  <a:cubicBezTo>
                    <a:pt x="93" y="22"/>
                    <a:pt x="97" y="23"/>
                    <a:pt x="101" y="24"/>
                  </a:cubicBezTo>
                  <a:cubicBezTo>
                    <a:pt x="105" y="26"/>
                    <a:pt x="109" y="27"/>
                    <a:pt x="112" y="29"/>
                  </a:cubicBezTo>
                  <a:cubicBezTo>
                    <a:pt x="116" y="31"/>
                    <a:pt x="118" y="34"/>
                    <a:pt x="120" y="36"/>
                  </a:cubicBezTo>
                  <a:cubicBezTo>
                    <a:pt x="122" y="39"/>
                    <a:pt x="123" y="41"/>
                    <a:pt x="123" y="44"/>
                  </a:cubicBezTo>
                  <a:cubicBezTo>
                    <a:pt x="123" y="44"/>
                    <a:pt x="123" y="45"/>
                    <a:pt x="123" y="45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9"/>
                  </a:cubicBezTo>
                  <a:cubicBezTo>
                    <a:pt x="123" y="51"/>
                    <a:pt x="122" y="52"/>
                    <a:pt x="122" y="54"/>
                  </a:cubicBezTo>
                  <a:cubicBezTo>
                    <a:pt x="121" y="57"/>
                    <a:pt x="119" y="60"/>
                    <a:pt x="117" y="62"/>
                  </a:cubicBezTo>
                  <a:cubicBezTo>
                    <a:pt x="112" y="68"/>
                    <a:pt x="105" y="72"/>
                    <a:pt x="98" y="75"/>
                  </a:cubicBezTo>
                  <a:cubicBezTo>
                    <a:pt x="90" y="78"/>
                    <a:pt x="82" y="80"/>
                    <a:pt x="73" y="81"/>
                  </a:cubicBezTo>
                  <a:cubicBezTo>
                    <a:pt x="71" y="81"/>
                    <a:pt x="69" y="81"/>
                    <a:pt x="67" y="81"/>
                  </a:cubicBezTo>
                  <a:cubicBezTo>
                    <a:pt x="65" y="82"/>
                    <a:pt x="62" y="82"/>
                    <a:pt x="60" y="82"/>
                  </a:cubicBezTo>
                  <a:cubicBezTo>
                    <a:pt x="55" y="82"/>
                    <a:pt x="50" y="83"/>
                    <a:pt x="45" y="83"/>
                  </a:cubicBezTo>
                  <a:cubicBezTo>
                    <a:pt x="36" y="85"/>
                    <a:pt x="26" y="87"/>
                    <a:pt x="16" y="93"/>
                  </a:cubicBezTo>
                  <a:cubicBezTo>
                    <a:pt x="12" y="96"/>
                    <a:pt x="8" y="100"/>
                    <a:pt x="4" y="105"/>
                  </a:cubicBezTo>
                  <a:cubicBezTo>
                    <a:pt x="3" y="107"/>
                    <a:pt x="2" y="110"/>
                    <a:pt x="1" y="113"/>
                  </a:cubicBezTo>
                  <a:cubicBezTo>
                    <a:pt x="1" y="114"/>
                    <a:pt x="1" y="116"/>
                    <a:pt x="0" y="117"/>
                  </a:cubicBezTo>
                  <a:cubicBezTo>
                    <a:pt x="0" y="118"/>
                    <a:pt x="0" y="119"/>
                    <a:pt x="0" y="119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1"/>
                    <a:pt x="0" y="121"/>
                    <a:pt x="0" y="122"/>
                  </a:cubicBezTo>
                  <a:cubicBezTo>
                    <a:pt x="0" y="123"/>
                    <a:pt x="1" y="125"/>
                    <a:pt x="1" y="126"/>
                  </a:cubicBezTo>
                  <a:cubicBezTo>
                    <a:pt x="1" y="128"/>
                    <a:pt x="2" y="129"/>
                    <a:pt x="2" y="130"/>
                  </a:cubicBezTo>
                  <a:cubicBezTo>
                    <a:pt x="4" y="133"/>
                    <a:pt x="5" y="135"/>
                    <a:pt x="7" y="138"/>
                  </a:cubicBezTo>
                  <a:cubicBezTo>
                    <a:pt x="10" y="142"/>
                    <a:pt x="14" y="146"/>
                    <a:pt x="19" y="148"/>
                  </a:cubicBezTo>
                  <a:cubicBezTo>
                    <a:pt x="28" y="153"/>
                    <a:pt x="38" y="155"/>
                    <a:pt x="47" y="156"/>
                  </a:cubicBezTo>
                  <a:cubicBezTo>
                    <a:pt x="52" y="157"/>
                    <a:pt x="57" y="157"/>
                    <a:pt x="62" y="157"/>
                  </a:cubicBezTo>
                  <a:cubicBezTo>
                    <a:pt x="66" y="157"/>
                    <a:pt x="71" y="157"/>
                    <a:pt x="75" y="158"/>
                  </a:cubicBezTo>
                  <a:cubicBezTo>
                    <a:pt x="79" y="158"/>
                    <a:pt x="83" y="160"/>
                    <a:pt x="87" y="161"/>
                  </a:cubicBezTo>
                  <a:cubicBezTo>
                    <a:pt x="91" y="163"/>
                    <a:pt x="95" y="165"/>
                    <a:pt x="97" y="168"/>
                  </a:cubicBezTo>
                  <a:cubicBezTo>
                    <a:pt x="100" y="171"/>
                    <a:pt x="101" y="175"/>
                    <a:pt x="102" y="179"/>
                  </a:cubicBezTo>
                  <a:cubicBezTo>
                    <a:pt x="102" y="183"/>
                    <a:pt x="101" y="186"/>
                    <a:pt x="98" y="189"/>
                  </a:cubicBezTo>
                  <a:cubicBezTo>
                    <a:pt x="95" y="192"/>
                    <a:pt x="91" y="194"/>
                    <a:pt x="87" y="195"/>
                  </a:cubicBezTo>
                  <a:cubicBezTo>
                    <a:pt x="82" y="197"/>
                    <a:pt x="78" y="198"/>
                    <a:pt x="73" y="198"/>
                  </a:cubicBezTo>
                  <a:cubicBezTo>
                    <a:pt x="64" y="200"/>
                    <a:pt x="55" y="200"/>
                    <a:pt x="46" y="200"/>
                  </a:cubicBezTo>
                  <a:cubicBezTo>
                    <a:pt x="46" y="200"/>
                    <a:pt x="46" y="200"/>
                    <a:pt x="46" y="200"/>
                  </a:cubicBezTo>
                  <a:cubicBezTo>
                    <a:pt x="46" y="200"/>
                    <a:pt x="45" y="200"/>
                    <a:pt x="45" y="200"/>
                  </a:cubicBezTo>
                  <a:cubicBezTo>
                    <a:pt x="45" y="200"/>
                    <a:pt x="45" y="201"/>
                    <a:pt x="46" y="201"/>
                  </a:cubicBezTo>
                  <a:cubicBezTo>
                    <a:pt x="55" y="202"/>
                    <a:pt x="64" y="202"/>
                    <a:pt x="74" y="201"/>
                  </a:cubicBezTo>
                  <a:cubicBezTo>
                    <a:pt x="78" y="201"/>
                    <a:pt x="83" y="201"/>
                    <a:pt x="88" y="199"/>
                  </a:cubicBezTo>
                  <a:cubicBezTo>
                    <a:pt x="92" y="198"/>
                    <a:pt x="97" y="196"/>
                    <a:pt x="101" y="193"/>
                  </a:cubicBezTo>
                  <a:cubicBezTo>
                    <a:pt x="103" y="191"/>
                    <a:pt x="105" y="189"/>
                    <a:pt x="106" y="186"/>
                  </a:cubicBezTo>
                  <a:cubicBezTo>
                    <a:pt x="107" y="184"/>
                    <a:pt x="108" y="181"/>
                    <a:pt x="108" y="178"/>
                  </a:cubicBezTo>
                  <a:cubicBezTo>
                    <a:pt x="108" y="173"/>
                    <a:pt x="106" y="168"/>
                    <a:pt x="103" y="164"/>
                  </a:cubicBezTo>
                  <a:cubicBezTo>
                    <a:pt x="99" y="159"/>
                    <a:pt x="95" y="156"/>
                    <a:pt x="91" y="154"/>
                  </a:cubicBezTo>
                  <a:cubicBezTo>
                    <a:pt x="86" y="152"/>
                    <a:pt x="81" y="150"/>
                    <a:pt x="77" y="149"/>
                  </a:cubicBezTo>
                  <a:cubicBezTo>
                    <a:pt x="72" y="148"/>
                    <a:pt x="67" y="147"/>
                    <a:pt x="62" y="147"/>
                  </a:cubicBezTo>
                  <a:cubicBezTo>
                    <a:pt x="57" y="147"/>
                    <a:pt x="53" y="147"/>
                    <a:pt x="49" y="146"/>
                  </a:cubicBezTo>
                  <a:cubicBezTo>
                    <a:pt x="40" y="145"/>
                    <a:pt x="31" y="143"/>
                    <a:pt x="25" y="138"/>
                  </a:cubicBezTo>
                  <a:cubicBezTo>
                    <a:pt x="21" y="136"/>
                    <a:pt x="18" y="134"/>
                    <a:pt x="16" y="131"/>
                  </a:cubicBezTo>
                  <a:cubicBezTo>
                    <a:pt x="15" y="129"/>
                    <a:pt x="14" y="128"/>
                    <a:pt x="14" y="126"/>
                  </a:cubicBezTo>
                  <a:cubicBezTo>
                    <a:pt x="13" y="125"/>
                    <a:pt x="13" y="124"/>
                    <a:pt x="13" y="123"/>
                  </a:cubicBezTo>
                  <a:cubicBezTo>
                    <a:pt x="13" y="123"/>
                    <a:pt x="12" y="122"/>
                    <a:pt x="12" y="121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3" y="120"/>
                    <a:pt x="13" y="119"/>
                    <a:pt x="13" y="119"/>
                  </a:cubicBezTo>
                  <a:cubicBezTo>
                    <a:pt x="13" y="118"/>
                    <a:pt x="13" y="117"/>
                    <a:pt x="13" y="116"/>
                  </a:cubicBezTo>
                  <a:cubicBezTo>
                    <a:pt x="14" y="114"/>
                    <a:pt x="14" y="113"/>
                    <a:pt x="15" y="111"/>
                  </a:cubicBezTo>
                  <a:cubicBezTo>
                    <a:pt x="17" y="109"/>
                    <a:pt x="20" y="106"/>
                    <a:pt x="23" y="104"/>
                  </a:cubicBezTo>
                  <a:cubicBezTo>
                    <a:pt x="27" y="102"/>
                    <a:pt x="30" y="101"/>
                    <a:pt x="34" y="100"/>
                  </a:cubicBezTo>
                  <a:cubicBezTo>
                    <a:pt x="39" y="99"/>
                    <a:pt x="43" y="98"/>
                    <a:pt x="47" y="98"/>
                  </a:cubicBezTo>
                  <a:cubicBezTo>
                    <a:pt x="51" y="98"/>
                    <a:pt x="56" y="97"/>
                    <a:pt x="60" y="98"/>
                  </a:cubicBezTo>
                  <a:cubicBezTo>
                    <a:pt x="62" y="98"/>
                    <a:pt x="65" y="98"/>
                    <a:pt x="67" y="98"/>
                  </a:cubicBezTo>
                  <a:cubicBezTo>
                    <a:pt x="70" y="98"/>
                    <a:pt x="72" y="98"/>
                    <a:pt x="75" y="98"/>
                  </a:cubicBezTo>
                  <a:cubicBezTo>
                    <a:pt x="84" y="97"/>
                    <a:pt x="94" y="96"/>
                    <a:pt x="104" y="92"/>
                  </a:cubicBezTo>
                  <a:cubicBezTo>
                    <a:pt x="114" y="89"/>
                    <a:pt x="124" y="84"/>
                    <a:pt x="131" y="75"/>
                  </a:cubicBezTo>
                  <a:cubicBezTo>
                    <a:pt x="135" y="71"/>
                    <a:pt x="138" y="65"/>
                    <a:pt x="140" y="60"/>
                  </a:cubicBezTo>
                  <a:cubicBezTo>
                    <a:pt x="141" y="57"/>
                    <a:pt x="141" y="54"/>
                    <a:pt x="142" y="51"/>
                  </a:cubicBezTo>
                  <a:cubicBezTo>
                    <a:pt x="142" y="50"/>
                    <a:pt x="142" y="50"/>
                    <a:pt x="142" y="49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2" y="46"/>
                    <a:pt x="142" y="46"/>
                    <a:pt x="142" y="46"/>
                  </a:cubicBezTo>
                  <a:lnTo>
                    <a:pt x="14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68" name="Freeform 11"/>
            <p:cNvSpPr/>
            <p:nvPr/>
          </p:nvSpPr>
          <p:spPr bwMode="auto">
            <a:xfrm>
              <a:off x="4038600" y="296863"/>
              <a:ext cx="566737" cy="611188"/>
            </a:xfrm>
            <a:custGeom>
              <a:avLst/>
              <a:gdLst>
                <a:gd name="T0" fmla="*/ 139 w 151"/>
                <a:gd name="T1" fmla="*/ 0 h 161"/>
                <a:gd name="T2" fmla="*/ 12 w 151"/>
                <a:gd name="T3" fmla="*/ 0 h 161"/>
                <a:gd name="T4" fmla="*/ 9 w 151"/>
                <a:gd name="T5" fmla="*/ 0 h 161"/>
                <a:gd name="T6" fmla="*/ 55 w 151"/>
                <a:gd name="T7" fmla="*/ 30 h 161"/>
                <a:gd name="T8" fmla="*/ 62 w 151"/>
                <a:gd name="T9" fmla="*/ 147 h 161"/>
                <a:gd name="T10" fmla="*/ 61 w 151"/>
                <a:gd name="T11" fmla="*/ 148 h 161"/>
                <a:gd name="T12" fmla="*/ 75 w 151"/>
                <a:gd name="T13" fmla="*/ 161 h 161"/>
                <a:gd name="T14" fmla="*/ 88 w 151"/>
                <a:gd name="T15" fmla="*/ 148 h 161"/>
                <a:gd name="T16" fmla="*/ 88 w 151"/>
                <a:gd name="T17" fmla="*/ 148 h 161"/>
                <a:gd name="T18" fmla="*/ 88 w 151"/>
                <a:gd name="T19" fmla="*/ 148 h 161"/>
                <a:gd name="T20" fmla="*/ 97 w 151"/>
                <a:gd name="T21" fmla="*/ 30 h 161"/>
                <a:gd name="T22" fmla="*/ 142 w 151"/>
                <a:gd name="T23" fmla="*/ 0 h 161"/>
                <a:gd name="T24" fmla="*/ 139 w 151"/>
                <a:gd name="T2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161">
                  <a:moveTo>
                    <a:pt x="13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0" y="30"/>
                    <a:pt x="55" y="30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2" y="148"/>
                    <a:pt x="61" y="148"/>
                    <a:pt x="61" y="148"/>
                  </a:cubicBezTo>
                  <a:cubicBezTo>
                    <a:pt x="61" y="155"/>
                    <a:pt x="67" y="161"/>
                    <a:pt x="75" y="161"/>
                  </a:cubicBezTo>
                  <a:cubicBezTo>
                    <a:pt x="82" y="161"/>
                    <a:pt x="88" y="155"/>
                    <a:pt x="88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151" y="30"/>
                    <a:pt x="142" y="0"/>
                    <a:pt x="142" y="0"/>
                  </a:cubicBezTo>
                  <a:lnTo>
                    <a:pt x="1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69" name="Group 43"/>
          <p:cNvGrpSpPr/>
          <p:nvPr/>
        </p:nvGrpSpPr>
        <p:grpSpPr>
          <a:xfrm>
            <a:off x="6862402" y="3776756"/>
            <a:ext cx="2486301" cy="1257778"/>
            <a:chOff x="6702745" y="3020812"/>
            <a:chExt cx="2486301" cy="1257778"/>
          </a:xfrm>
        </p:grpSpPr>
        <p:sp>
          <p:nvSpPr>
            <p:cNvPr id="70" name="TextBox 46"/>
            <p:cNvSpPr txBox="1"/>
            <p:nvPr/>
          </p:nvSpPr>
          <p:spPr>
            <a:xfrm>
              <a:off x="6702745" y="3020812"/>
              <a:ext cx="1646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输入你的标题</a:t>
              </a:r>
              <a:endParaRPr lang="id-ID" sz="1600" b="1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1" name="Rectangle 47"/>
            <p:cNvSpPr/>
            <p:nvPr/>
          </p:nvSpPr>
          <p:spPr>
            <a:xfrm>
              <a:off x="6722616" y="3459135"/>
              <a:ext cx="2466430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详细内容</a:t>
              </a:r>
              <a:r>
                <a:rPr lang="en-US" altLang="zh-CN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……</a:t>
              </a: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点击输入本栏的具体文字，简明扼要的说明分项内容，此为概念图解。</a:t>
              </a:r>
              <a:endParaRPr lang="id-ID" sz="1050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72" name="Group 44"/>
          <p:cNvGrpSpPr/>
          <p:nvPr/>
        </p:nvGrpSpPr>
        <p:grpSpPr>
          <a:xfrm>
            <a:off x="3291738" y="5073953"/>
            <a:ext cx="2466430" cy="1251198"/>
            <a:chOff x="3132081" y="4318009"/>
            <a:chExt cx="2466430" cy="1251198"/>
          </a:xfrm>
        </p:grpSpPr>
        <p:sp>
          <p:nvSpPr>
            <p:cNvPr id="73" name="TextBox 48"/>
            <p:cNvSpPr txBox="1"/>
            <p:nvPr/>
          </p:nvSpPr>
          <p:spPr>
            <a:xfrm>
              <a:off x="3889204" y="5230653"/>
              <a:ext cx="1646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输入你的标题</a:t>
              </a:r>
              <a:endParaRPr lang="id-ID" sz="1600" b="1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4" name="Rectangle 49"/>
            <p:cNvSpPr/>
            <p:nvPr/>
          </p:nvSpPr>
          <p:spPr>
            <a:xfrm>
              <a:off x="3132081" y="4318009"/>
              <a:ext cx="2466430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详细内容</a:t>
              </a:r>
              <a:r>
                <a:rPr lang="en-US" altLang="zh-CN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……</a:t>
              </a: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点击输入本栏的具体文字，简明扼要的说明分项内容，此为概念图解。</a:t>
              </a:r>
              <a:endParaRPr lang="id-ID" sz="1050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75" name="Rectangle 50"/>
          <p:cNvSpPr/>
          <p:nvPr/>
        </p:nvSpPr>
        <p:spPr>
          <a:xfrm>
            <a:off x="6882273" y="751176"/>
            <a:ext cx="2466430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5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详细内容</a:t>
            </a:r>
            <a:r>
              <a:rPr lang="en-US" altLang="zh-CN" sz="105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……</a:t>
            </a:r>
            <a:r>
              <a:rPr lang="zh-CN" altLang="en-US" sz="105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点击输入本栏的具体文字，简明扼要的说明分项内容，此为概念图解。</a:t>
            </a:r>
            <a:endParaRPr lang="id-ID" sz="1050" spc="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76" name="Group 42"/>
          <p:cNvGrpSpPr/>
          <p:nvPr/>
        </p:nvGrpSpPr>
        <p:grpSpPr>
          <a:xfrm>
            <a:off x="3291738" y="1680187"/>
            <a:ext cx="2466430" cy="1251198"/>
            <a:chOff x="3132081" y="924243"/>
            <a:chExt cx="2466430" cy="1251198"/>
          </a:xfrm>
        </p:grpSpPr>
        <p:sp>
          <p:nvSpPr>
            <p:cNvPr id="77" name="TextBox 51"/>
            <p:cNvSpPr txBox="1"/>
            <p:nvPr/>
          </p:nvSpPr>
          <p:spPr>
            <a:xfrm>
              <a:off x="3889204" y="1836887"/>
              <a:ext cx="1646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输入你的标题</a:t>
              </a:r>
              <a:endParaRPr lang="id-ID" sz="1600" b="1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8" name="Rectangle 52"/>
            <p:cNvSpPr/>
            <p:nvPr/>
          </p:nvSpPr>
          <p:spPr>
            <a:xfrm>
              <a:off x="3132081" y="924243"/>
              <a:ext cx="2466430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详细内容</a:t>
              </a:r>
              <a:r>
                <a:rPr lang="en-US" altLang="zh-CN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……</a:t>
              </a:r>
              <a:r>
                <a:rPr lang="zh-CN" altLang="en-US" sz="105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点击输入本栏的具体文字，简明扼要的说明分项内容，此为概念图解。</a:t>
              </a:r>
              <a:endParaRPr lang="id-ID" sz="1050" spc="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59" grpId="0" animBg="1"/>
      <p:bldP spid="60" grpId="0" animBg="1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/>
        </p:nvSpPr>
        <p:spPr>
          <a:xfrm>
            <a:off x="2243667" y="-4440"/>
            <a:ext cx="3852333" cy="6891347"/>
          </a:xfrm>
          <a:prstGeom prst="rect">
            <a:avLst/>
          </a:prstGeom>
          <a:solidFill>
            <a:srgbClr val="57971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23"/>
          <p:cNvGrpSpPr/>
          <p:nvPr/>
        </p:nvGrpSpPr>
        <p:grpSpPr>
          <a:xfrm rot="5576882">
            <a:off x="1792193" y="2938613"/>
            <a:ext cx="3674906" cy="3964820"/>
            <a:chOff x="0" y="0"/>
            <a:chExt cx="3944063" cy="4255212"/>
          </a:xfrm>
        </p:grpSpPr>
        <p:sp>
          <p:nvSpPr>
            <p:cNvPr id="8" name="Shape 13"/>
            <p:cNvSpPr/>
            <p:nvPr/>
          </p:nvSpPr>
          <p:spPr>
            <a:xfrm>
              <a:off x="673099" y="558800"/>
              <a:ext cx="3270965" cy="369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485" extrusionOk="0">
                  <a:moveTo>
                    <a:pt x="55" y="15521"/>
                  </a:moveTo>
                  <a:lnTo>
                    <a:pt x="9396" y="212"/>
                  </a:lnTo>
                  <a:cubicBezTo>
                    <a:pt x="9516" y="16"/>
                    <a:pt x="9795" y="-58"/>
                    <a:pt x="10017" y="48"/>
                  </a:cubicBezTo>
                  <a:lnTo>
                    <a:pt x="21230" y="5413"/>
                  </a:lnTo>
                  <a:cubicBezTo>
                    <a:pt x="21452" y="5519"/>
                    <a:pt x="21535" y="5767"/>
                    <a:pt x="21415" y="5963"/>
                  </a:cubicBezTo>
                  <a:lnTo>
                    <a:pt x="12074" y="21272"/>
                  </a:lnTo>
                  <a:cubicBezTo>
                    <a:pt x="11954" y="21468"/>
                    <a:pt x="11675" y="21542"/>
                    <a:pt x="11453" y="21436"/>
                  </a:cubicBezTo>
                  <a:lnTo>
                    <a:pt x="240" y="16071"/>
                  </a:lnTo>
                  <a:cubicBezTo>
                    <a:pt x="18" y="15965"/>
                    <a:pt x="-65" y="15717"/>
                    <a:pt x="55" y="15521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9" name="Shape 14"/>
            <p:cNvSpPr/>
            <p:nvPr/>
          </p:nvSpPr>
          <p:spPr>
            <a:xfrm>
              <a:off x="736600" y="2959100"/>
              <a:ext cx="178276" cy="20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355" extrusionOk="0">
                  <a:moveTo>
                    <a:pt x="0" y="16162"/>
                  </a:moveTo>
                  <a:lnTo>
                    <a:pt x="9870" y="0"/>
                  </a:lnTo>
                  <a:lnTo>
                    <a:pt x="20302" y="4987"/>
                  </a:lnTo>
                  <a:cubicBezTo>
                    <a:pt x="21244" y="5438"/>
                    <a:pt x="21600" y="6490"/>
                    <a:pt x="21089" y="7326"/>
                  </a:cubicBezTo>
                  <a:lnTo>
                    <a:pt x="13076" y="20450"/>
                  </a:lnTo>
                  <a:cubicBezTo>
                    <a:pt x="12566" y="21285"/>
                    <a:pt x="11376" y="21600"/>
                    <a:pt x="10433" y="21150"/>
                  </a:cubicBezTo>
                  <a:cubicBezTo>
                    <a:pt x="10433" y="21150"/>
                    <a:pt x="0" y="16162"/>
                    <a:pt x="0" y="16162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0" name="Shape 15"/>
            <p:cNvSpPr/>
            <p:nvPr/>
          </p:nvSpPr>
          <p:spPr>
            <a:xfrm>
              <a:off x="1955800" y="723899"/>
              <a:ext cx="178270" cy="20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4" h="21356" extrusionOk="0">
                  <a:moveTo>
                    <a:pt x="0" y="16162"/>
                  </a:moveTo>
                  <a:lnTo>
                    <a:pt x="9870" y="0"/>
                  </a:lnTo>
                  <a:lnTo>
                    <a:pt x="20304" y="4989"/>
                  </a:lnTo>
                  <a:cubicBezTo>
                    <a:pt x="21245" y="5438"/>
                    <a:pt x="21600" y="6492"/>
                    <a:pt x="21091" y="7328"/>
                  </a:cubicBezTo>
                  <a:lnTo>
                    <a:pt x="13076" y="20452"/>
                  </a:lnTo>
                  <a:cubicBezTo>
                    <a:pt x="12568" y="21287"/>
                    <a:pt x="11376" y="21600"/>
                    <a:pt x="10433" y="21151"/>
                  </a:cubicBezTo>
                  <a:cubicBezTo>
                    <a:pt x="10433" y="21151"/>
                    <a:pt x="0" y="16162"/>
                    <a:pt x="0" y="16162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" name="Shape 16"/>
            <p:cNvSpPr/>
            <p:nvPr/>
          </p:nvSpPr>
          <p:spPr>
            <a:xfrm>
              <a:off x="0" y="-1"/>
              <a:ext cx="2104115" cy="330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440" extrusionOk="0">
                  <a:moveTo>
                    <a:pt x="188" y="20728"/>
                  </a:moveTo>
                  <a:lnTo>
                    <a:pt x="17376" y="398"/>
                  </a:lnTo>
                  <a:cubicBezTo>
                    <a:pt x="17790" y="-92"/>
                    <a:pt x="18273" y="-117"/>
                    <a:pt x="18595" y="254"/>
                  </a:cubicBezTo>
                  <a:lnTo>
                    <a:pt x="21333" y="3397"/>
                  </a:lnTo>
                  <a:lnTo>
                    <a:pt x="6271" y="21212"/>
                  </a:lnTo>
                  <a:lnTo>
                    <a:pt x="1243" y="21433"/>
                  </a:lnTo>
                  <a:cubicBezTo>
                    <a:pt x="113" y="21483"/>
                    <a:pt x="-267" y="21267"/>
                    <a:pt x="188" y="20728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" name="Shape 17"/>
            <p:cNvSpPr/>
            <p:nvPr/>
          </p:nvSpPr>
          <p:spPr>
            <a:xfrm>
              <a:off x="190500" y="228600"/>
              <a:ext cx="1807133" cy="2953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72" y="0"/>
                  </a:moveTo>
                  <a:lnTo>
                    <a:pt x="21600" y="2640"/>
                  </a:lnTo>
                  <a:lnTo>
                    <a:pt x="5007" y="21433"/>
                  </a:lnTo>
                  <a:lnTo>
                    <a:pt x="0" y="21600"/>
                  </a:lnTo>
                  <a:cubicBezTo>
                    <a:pt x="0" y="21600"/>
                    <a:pt x="19072" y="0"/>
                    <a:pt x="19072" y="0"/>
                  </a:cubicBezTo>
                  <a:close/>
                </a:path>
              </a:pathLst>
            </a:custGeom>
            <a:solidFill>
              <a:srgbClr val="01010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3" name="Shape 18"/>
            <p:cNvSpPr/>
            <p:nvPr/>
          </p:nvSpPr>
          <p:spPr>
            <a:xfrm>
              <a:off x="12699" y="38099"/>
              <a:ext cx="1746161" cy="3207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573" extrusionOk="0">
                  <a:moveTo>
                    <a:pt x="21" y="21435"/>
                  </a:moveTo>
                  <a:lnTo>
                    <a:pt x="21228" y="50"/>
                  </a:lnTo>
                  <a:cubicBezTo>
                    <a:pt x="21273" y="4"/>
                    <a:pt x="21378" y="-13"/>
                    <a:pt x="21461" y="12"/>
                  </a:cubicBezTo>
                  <a:lnTo>
                    <a:pt x="21461" y="12"/>
                  </a:lnTo>
                  <a:cubicBezTo>
                    <a:pt x="21544" y="36"/>
                    <a:pt x="21576" y="93"/>
                    <a:pt x="21531" y="139"/>
                  </a:cubicBezTo>
                  <a:lnTo>
                    <a:pt x="324" y="21524"/>
                  </a:lnTo>
                  <a:cubicBezTo>
                    <a:pt x="279" y="21570"/>
                    <a:pt x="174" y="21587"/>
                    <a:pt x="91" y="21563"/>
                  </a:cubicBezTo>
                  <a:lnTo>
                    <a:pt x="91" y="21562"/>
                  </a:lnTo>
                  <a:cubicBezTo>
                    <a:pt x="7" y="21538"/>
                    <a:pt x="-24" y="21481"/>
                    <a:pt x="21" y="21435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4" name="Shape 19"/>
            <p:cNvSpPr/>
            <p:nvPr/>
          </p:nvSpPr>
          <p:spPr>
            <a:xfrm>
              <a:off x="673099" y="2933700"/>
              <a:ext cx="217023" cy="207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184" extrusionOk="0">
                  <a:moveTo>
                    <a:pt x="167" y="11908"/>
                  </a:moveTo>
                  <a:lnTo>
                    <a:pt x="5940" y="767"/>
                  </a:lnTo>
                  <a:cubicBezTo>
                    <a:pt x="6306" y="58"/>
                    <a:pt x="7162" y="-208"/>
                    <a:pt x="7843" y="175"/>
                  </a:cubicBezTo>
                  <a:lnTo>
                    <a:pt x="20464" y="7289"/>
                  </a:lnTo>
                  <a:cubicBezTo>
                    <a:pt x="21144" y="7672"/>
                    <a:pt x="21401" y="8566"/>
                    <a:pt x="21034" y="9275"/>
                  </a:cubicBezTo>
                  <a:lnTo>
                    <a:pt x="15262" y="20417"/>
                  </a:lnTo>
                  <a:cubicBezTo>
                    <a:pt x="14894" y="21125"/>
                    <a:pt x="14037" y="21392"/>
                    <a:pt x="13358" y="21008"/>
                  </a:cubicBezTo>
                  <a:lnTo>
                    <a:pt x="735" y="13894"/>
                  </a:lnTo>
                  <a:cubicBezTo>
                    <a:pt x="56" y="13512"/>
                    <a:pt x="-199" y="12618"/>
                    <a:pt x="167" y="11908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5" name="Shape 20"/>
            <p:cNvSpPr/>
            <p:nvPr/>
          </p:nvSpPr>
          <p:spPr>
            <a:xfrm>
              <a:off x="1879599" y="695342"/>
              <a:ext cx="197095" cy="188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185" extrusionOk="0">
                  <a:moveTo>
                    <a:pt x="169" y="11910"/>
                  </a:moveTo>
                  <a:lnTo>
                    <a:pt x="5939" y="768"/>
                  </a:lnTo>
                  <a:cubicBezTo>
                    <a:pt x="6307" y="59"/>
                    <a:pt x="7162" y="-208"/>
                    <a:pt x="7842" y="175"/>
                  </a:cubicBezTo>
                  <a:lnTo>
                    <a:pt x="20463" y="7290"/>
                  </a:lnTo>
                  <a:cubicBezTo>
                    <a:pt x="21145" y="7672"/>
                    <a:pt x="21400" y="8567"/>
                    <a:pt x="21033" y="9276"/>
                  </a:cubicBezTo>
                  <a:lnTo>
                    <a:pt x="15261" y="20417"/>
                  </a:lnTo>
                  <a:cubicBezTo>
                    <a:pt x="14895" y="21127"/>
                    <a:pt x="14038" y="21392"/>
                    <a:pt x="13357" y="21010"/>
                  </a:cubicBezTo>
                  <a:lnTo>
                    <a:pt x="735" y="13896"/>
                  </a:lnTo>
                  <a:cubicBezTo>
                    <a:pt x="57" y="13511"/>
                    <a:pt x="-200" y="12619"/>
                    <a:pt x="169" y="11910"/>
                  </a:cubicBezTo>
                  <a:close/>
                </a:path>
              </a:pathLst>
            </a:cu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" name="Shape 21"/>
            <p:cNvSpPr/>
            <p:nvPr/>
          </p:nvSpPr>
          <p:spPr>
            <a:xfrm>
              <a:off x="1003261" y="838164"/>
              <a:ext cx="2379492" cy="2851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567" extrusionOk="0">
                  <a:moveTo>
                    <a:pt x="11713" y="6"/>
                  </a:moveTo>
                  <a:cubicBezTo>
                    <a:pt x="11669" y="17"/>
                    <a:pt x="11629" y="42"/>
                    <a:pt x="11605" y="78"/>
                  </a:cubicBezTo>
                  <a:lnTo>
                    <a:pt x="11188" y="724"/>
                  </a:lnTo>
                  <a:cubicBezTo>
                    <a:pt x="11141" y="797"/>
                    <a:pt x="11172" y="888"/>
                    <a:pt x="11260" y="928"/>
                  </a:cubicBezTo>
                  <a:lnTo>
                    <a:pt x="11836" y="1186"/>
                  </a:lnTo>
                  <a:cubicBezTo>
                    <a:pt x="11923" y="1225"/>
                    <a:pt x="12033" y="1199"/>
                    <a:pt x="12080" y="1126"/>
                  </a:cubicBezTo>
                  <a:lnTo>
                    <a:pt x="12497" y="480"/>
                  </a:lnTo>
                  <a:cubicBezTo>
                    <a:pt x="12545" y="407"/>
                    <a:pt x="12509" y="316"/>
                    <a:pt x="12422" y="276"/>
                  </a:cubicBezTo>
                  <a:lnTo>
                    <a:pt x="11850" y="18"/>
                  </a:lnTo>
                  <a:cubicBezTo>
                    <a:pt x="11806" y="-2"/>
                    <a:pt x="11758" y="-5"/>
                    <a:pt x="11713" y="6"/>
                  </a:cubicBezTo>
                  <a:close/>
                  <a:moveTo>
                    <a:pt x="12738" y="585"/>
                  </a:moveTo>
                  <a:cubicBezTo>
                    <a:pt x="12684" y="599"/>
                    <a:pt x="12638" y="628"/>
                    <a:pt x="12609" y="673"/>
                  </a:cubicBezTo>
                  <a:lnTo>
                    <a:pt x="12228" y="1258"/>
                  </a:lnTo>
                  <a:cubicBezTo>
                    <a:pt x="12170" y="1347"/>
                    <a:pt x="12211" y="1459"/>
                    <a:pt x="12318" y="1507"/>
                  </a:cubicBezTo>
                  <a:lnTo>
                    <a:pt x="13095" y="1858"/>
                  </a:lnTo>
                  <a:cubicBezTo>
                    <a:pt x="13202" y="1907"/>
                    <a:pt x="13335" y="1873"/>
                    <a:pt x="13393" y="1783"/>
                  </a:cubicBezTo>
                  <a:lnTo>
                    <a:pt x="13771" y="1198"/>
                  </a:lnTo>
                  <a:cubicBezTo>
                    <a:pt x="13829" y="1109"/>
                    <a:pt x="13792" y="997"/>
                    <a:pt x="13685" y="949"/>
                  </a:cubicBezTo>
                  <a:lnTo>
                    <a:pt x="12908" y="598"/>
                  </a:lnTo>
                  <a:cubicBezTo>
                    <a:pt x="12854" y="573"/>
                    <a:pt x="12793" y="572"/>
                    <a:pt x="12738" y="585"/>
                  </a:cubicBezTo>
                  <a:close/>
                  <a:moveTo>
                    <a:pt x="10907" y="1159"/>
                  </a:moveTo>
                  <a:cubicBezTo>
                    <a:pt x="10863" y="1170"/>
                    <a:pt x="10823" y="1194"/>
                    <a:pt x="10800" y="1231"/>
                  </a:cubicBezTo>
                  <a:lnTo>
                    <a:pt x="10382" y="1876"/>
                  </a:lnTo>
                  <a:cubicBezTo>
                    <a:pt x="10335" y="1950"/>
                    <a:pt x="10367" y="2041"/>
                    <a:pt x="10454" y="2081"/>
                  </a:cubicBezTo>
                  <a:lnTo>
                    <a:pt x="11030" y="2339"/>
                  </a:lnTo>
                  <a:cubicBezTo>
                    <a:pt x="11117" y="2378"/>
                    <a:pt x="11227" y="2352"/>
                    <a:pt x="11274" y="2279"/>
                  </a:cubicBezTo>
                  <a:lnTo>
                    <a:pt x="11692" y="1633"/>
                  </a:lnTo>
                  <a:cubicBezTo>
                    <a:pt x="11739" y="1560"/>
                    <a:pt x="11704" y="1469"/>
                    <a:pt x="11616" y="1429"/>
                  </a:cubicBezTo>
                  <a:lnTo>
                    <a:pt x="11044" y="1171"/>
                  </a:lnTo>
                  <a:cubicBezTo>
                    <a:pt x="11000" y="1151"/>
                    <a:pt x="10952" y="1148"/>
                    <a:pt x="10907" y="1159"/>
                  </a:cubicBezTo>
                  <a:close/>
                  <a:moveTo>
                    <a:pt x="14120" y="1162"/>
                  </a:moveTo>
                  <a:cubicBezTo>
                    <a:pt x="14065" y="1175"/>
                    <a:pt x="14016" y="1204"/>
                    <a:pt x="13987" y="1249"/>
                  </a:cubicBezTo>
                  <a:lnTo>
                    <a:pt x="13609" y="1834"/>
                  </a:lnTo>
                  <a:cubicBezTo>
                    <a:pt x="13551" y="1924"/>
                    <a:pt x="13592" y="2035"/>
                    <a:pt x="13699" y="2084"/>
                  </a:cubicBezTo>
                  <a:lnTo>
                    <a:pt x="14476" y="2435"/>
                  </a:lnTo>
                  <a:cubicBezTo>
                    <a:pt x="14583" y="2483"/>
                    <a:pt x="14717" y="2449"/>
                    <a:pt x="14774" y="2360"/>
                  </a:cubicBezTo>
                  <a:lnTo>
                    <a:pt x="15156" y="1774"/>
                  </a:lnTo>
                  <a:cubicBezTo>
                    <a:pt x="15214" y="1685"/>
                    <a:pt x="15173" y="1573"/>
                    <a:pt x="15066" y="1525"/>
                  </a:cubicBezTo>
                  <a:lnTo>
                    <a:pt x="14289" y="1174"/>
                  </a:lnTo>
                  <a:cubicBezTo>
                    <a:pt x="14235" y="1150"/>
                    <a:pt x="14174" y="1148"/>
                    <a:pt x="14120" y="1162"/>
                  </a:cubicBezTo>
                  <a:close/>
                  <a:moveTo>
                    <a:pt x="12033" y="1738"/>
                  </a:moveTo>
                  <a:cubicBezTo>
                    <a:pt x="11975" y="1753"/>
                    <a:pt x="11924" y="1784"/>
                    <a:pt x="11893" y="1831"/>
                  </a:cubicBezTo>
                  <a:lnTo>
                    <a:pt x="10850" y="3444"/>
                  </a:lnTo>
                  <a:cubicBezTo>
                    <a:pt x="10788" y="3539"/>
                    <a:pt x="10829" y="3659"/>
                    <a:pt x="10943" y="3711"/>
                  </a:cubicBezTo>
                  <a:lnTo>
                    <a:pt x="11695" y="4050"/>
                  </a:lnTo>
                  <a:cubicBezTo>
                    <a:pt x="11810" y="4102"/>
                    <a:pt x="11954" y="4064"/>
                    <a:pt x="12015" y="3969"/>
                  </a:cubicBezTo>
                  <a:lnTo>
                    <a:pt x="13059" y="2360"/>
                  </a:lnTo>
                  <a:cubicBezTo>
                    <a:pt x="13121" y="2264"/>
                    <a:pt x="13076" y="2141"/>
                    <a:pt x="12961" y="2090"/>
                  </a:cubicBezTo>
                  <a:lnTo>
                    <a:pt x="12213" y="1753"/>
                  </a:lnTo>
                  <a:cubicBezTo>
                    <a:pt x="12156" y="1728"/>
                    <a:pt x="12092" y="1724"/>
                    <a:pt x="12033" y="1738"/>
                  </a:cubicBezTo>
                  <a:close/>
                  <a:moveTo>
                    <a:pt x="15501" y="1738"/>
                  </a:moveTo>
                  <a:cubicBezTo>
                    <a:pt x="15447" y="1752"/>
                    <a:pt x="15401" y="1781"/>
                    <a:pt x="15372" y="1825"/>
                  </a:cubicBezTo>
                  <a:lnTo>
                    <a:pt x="14990" y="2411"/>
                  </a:lnTo>
                  <a:cubicBezTo>
                    <a:pt x="14932" y="2500"/>
                    <a:pt x="14973" y="2612"/>
                    <a:pt x="15080" y="2660"/>
                  </a:cubicBezTo>
                  <a:lnTo>
                    <a:pt x="15857" y="3011"/>
                  </a:lnTo>
                  <a:cubicBezTo>
                    <a:pt x="15964" y="3060"/>
                    <a:pt x="16098" y="3026"/>
                    <a:pt x="16156" y="2936"/>
                  </a:cubicBezTo>
                  <a:lnTo>
                    <a:pt x="16537" y="2351"/>
                  </a:lnTo>
                  <a:cubicBezTo>
                    <a:pt x="16595" y="2261"/>
                    <a:pt x="16554" y="2150"/>
                    <a:pt x="16447" y="2102"/>
                  </a:cubicBezTo>
                  <a:lnTo>
                    <a:pt x="15670" y="1750"/>
                  </a:lnTo>
                  <a:cubicBezTo>
                    <a:pt x="15617" y="1726"/>
                    <a:pt x="15555" y="1725"/>
                    <a:pt x="15501" y="1738"/>
                  </a:cubicBezTo>
                  <a:close/>
                  <a:moveTo>
                    <a:pt x="10159" y="2312"/>
                  </a:moveTo>
                  <a:cubicBezTo>
                    <a:pt x="10115" y="2323"/>
                    <a:pt x="10075" y="2347"/>
                    <a:pt x="10051" y="2384"/>
                  </a:cubicBezTo>
                  <a:lnTo>
                    <a:pt x="9692" y="2942"/>
                  </a:lnTo>
                  <a:cubicBezTo>
                    <a:pt x="9644" y="3015"/>
                    <a:pt x="9676" y="3107"/>
                    <a:pt x="9764" y="3146"/>
                  </a:cubicBezTo>
                  <a:lnTo>
                    <a:pt x="10339" y="3404"/>
                  </a:lnTo>
                  <a:cubicBezTo>
                    <a:pt x="10427" y="3444"/>
                    <a:pt x="10536" y="3417"/>
                    <a:pt x="10584" y="3344"/>
                  </a:cubicBezTo>
                  <a:lnTo>
                    <a:pt x="10943" y="2786"/>
                  </a:lnTo>
                  <a:cubicBezTo>
                    <a:pt x="10991" y="2713"/>
                    <a:pt x="10959" y="2621"/>
                    <a:pt x="10872" y="2582"/>
                  </a:cubicBezTo>
                  <a:lnTo>
                    <a:pt x="10296" y="2324"/>
                  </a:lnTo>
                  <a:cubicBezTo>
                    <a:pt x="10252" y="2304"/>
                    <a:pt x="10204" y="2301"/>
                    <a:pt x="10159" y="2312"/>
                  </a:cubicBezTo>
                  <a:close/>
                  <a:moveTo>
                    <a:pt x="13397" y="2315"/>
                  </a:moveTo>
                  <a:cubicBezTo>
                    <a:pt x="13339" y="2329"/>
                    <a:pt x="13287" y="2360"/>
                    <a:pt x="13256" y="2408"/>
                  </a:cubicBezTo>
                  <a:lnTo>
                    <a:pt x="12692" y="3281"/>
                  </a:lnTo>
                  <a:cubicBezTo>
                    <a:pt x="12630" y="3377"/>
                    <a:pt x="12671" y="3497"/>
                    <a:pt x="12785" y="3549"/>
                  </a:cubicBezTo>
                  <a:lnTo>
                    <a:pt x="13537" y="3888"/>
                  </a:lnTo>
                  <a:cubicBezTo>
                    <a:pt x="13652" y="3939"/>
                    <a:pt x="13795" y="3902"/>
                    <a:pt x="13857" y="3807"/>
                  </a:cubicBezTo>
                  <a:lnTo>
                    <a:pt x="14422" y="2936"/>
                  </a:lnTo>
                  <a:cubicBezTo>
                    <a:pt x="14484" y="2841"/>
                    <a:pt x="14439" y="2718"/>
                    <a:pt x="14325" y="2666"/>
                  </a:cubicBezTo>
                  <a:lnTo>
                    <a:pt x="13577" y="2330"/>
                  </a:lnTo>
                  <a:cubicBezTo>
                    <a:pt x="13519" y="2304"/>
                    <a:pt x="13455" y="2300"/>
                    <a:pt x="13397" y="2315"/>
                  </a:cubicBezTo>
                  <a:close/>
                  <a:moveTo>
                    <a:pt x="16882" y="2411"/>
                  </a:moveTo>
                  <a:cubicBezTo>
                    <a:pt x="16828" y="2424"/>
                    <a:pt x="16782" y="2453"/>
                    <a:pt x="16753" y="2498"/>
                  </a:cubicBezTo>
                  <a:lnTo>
                    <a:pt x="16372" y="3083"/>
                  </a:lnTo>
                  <a:cubicBezTo>
                    <a:pt x="16314" y="3173"/>
                    <a:pt x="16355" y="3284"/>
                    <a:pt x="16462" y="3332"/>
                  </a:cubicBezTo>
                  <a:lnTo>
                    <a:pt x="17239" y="3684"/>
                  </a:lnTo>
                  <a:cubicBezTo>
                    <a:pt x="17346" y="3732"/>
                    <a:pt x="17479" y="3698"/>
                    <a:pt x="17537" y="3609"/>
                  </a:cubicBezTo>
                  <a:lnTo>
                    <a:pt x="17915" y="3023"/>
                  </a:lnTo>
                  <a:cubicBezTo>
                    <a:pt x="17973" y="2934"/>
                    <a:pt x="17936" y="2822"/>
                    <a:pt x="17828" y="2774"/>
                  </a:cubicBezTo>
                  <a:lnTo>
                    <a:pt x="17052" y="2423"/>
                  </a:lnTo>
                  <a:cubicBezTo>
                    <a:pt x="16998" y="2399"/>
                    <a:pt x="16937" y="2397"/>
                    <a:pt x="16882" y="2411"/>
                  </a:cubicBezTo>
                  <a:close/>
                  <a:moveTo>
                    <a:pt x="14764" y="2891"/>
                  </a:moveTo>
                  <a:cubicBezTo>
                    <a:pt x="14706" y="2906"/>
                    <a:pt x="14654" y="2936"/>
                    <a:pt x="14623" y="2984"/>
                  </a:cubicBezTo>
                  <a:lnTo>
                    <a:pt x="13497" y="4725"/>
                  </a:lnTo>
                  <a:cubicBezTo>
                    <a:pt x="13435" y="4821"/>
                    <a:pt x="13476" y="4941"/>
                    <a:pt x="13591" y="4993"/>
                  </a:cubicBezTo>
                  <a:lnTo>
                    <a:pt x="14343" y="5332"/>
                  </a:lnTo>
                  <a:cubicBezTo>
                    <a:pt x="14457" y="5383"/>
                    <a:pt x="14601" y="5346"/>
                    <a:pt x="14663" y="5251"/>
                  </a:cubicBezTo>
                  <a:lnTo>
                    <a:pt x="15789" y="3513"/>
                  </a:lnTo>
                  <a:cubicBezTo>
                    <a:pt x="15851" y="3417"/>
                    <a:pt x="15806" y="3294"/>
                    <a:pt x="15692" y="3242"/>
                  </a:cubicBezTo>
                  <a:lnTo>
                    <a:pt x="14944" y="2906"/>
                  </a:lnTo>
                  <a:cubicBezTo>
                    <a:pt x="14886" y="2880"/>
                    <a:pt x="14822" y="2877"/>
                    <a:pt x="14764" y="2891"/>
                  </a:cubicBezTo>
                  <a:close/>
                  <a:moveTo>
                    <a:pt x="18264" y="2987"/>
                  </a:moveTo>
                  <a:cubicBezTo>
                    <a:pt x="18209" y="3001"/>
                    <a:pt x="18163" y="3030"/>
                    <a:pt x="18134" y="3074"/>
                  </a:cubicBezTo>
                  <a:lnTo>
                    <a:pt x="17753" y="3660"/>
                  </a:lnTo>
                  <a:cubicBezTo>
                    <a:pt x="17695" y="3749"/>
                    <a:pt x="17736" y="3860"/>
                    <a:pt x="17843" y="3909"/>
                  </a:cubicBezTo>
                  <a:lnTo>
                    <a:pt x="18620" y="4260"/>
                  </a:lnTo>
                  <a:cubicBezTo>
                    <a:pt x="18727" y="4308"/>
                    <a:pt x="18861" y="4274"/>
                    <a:pt x="18918" y="4185"/>
                  </a:cubicBezTo>
                  <a:lnTo>
                    <a:pt x="19296" y="3600"/>
                  </a:lnTo>
                  <a:cubicBezTo>
                    <a:pt x="19354" y="3510"/>
                    <a:pt x="19317" y="3399"/>
                    <a:pt x="19210" y="3350"/>
                  </a:cubicBezTo>
                  <a:lnTo>
                    <a:pt x="18433" y="2999"/>
                  </a:lnTo>
                  <a:cubicBezTo>
                    <a:pt x="18379" y="2975"/>
                    <a:pt x="18318" y="2974"/>
                    <a:pt x="18264" y="2987"/>
                  </a:cubicBezTo>
                  <a:close/>
                  <a:moveTo>
                    <a:pt x="9469" y="3368"/>
                  </a:moveTo>
                  <a:cubicBezTo>
                    <a:pt x="9424" y="3380"/>
                    <a:pt x="9384" y="3404"/>
                    <a:pt x="9361" y="3441"/>
                  </a:cubicBezTo>
                  <a:lnTo>
                    <a:pt x="9001" y="3999"/>
                  </a:lnTo>
                  <a:cubicBezTo>
                    <a:pt x="8953" y="4072"/>
                    <a:pt x="8985" y="4164"/>
                    <a:pt x="9073" y="4203"/>
                  </a:cubicBezTo>
                  <a:lnTo>
                    <a:pt x="9648" y="4461"/>
                  </a:lnTo>
                  <a:cubicBezTo>
                    <a:pt x="9736" y="4501"/>
                    <a:pt x="9846" y="4474"/>
                    <a:pt x="9893" y="4401"/>
                  </a:cubicBezTo>
                  <a:lnTo>
                    <a:pt x="10253" y="3843"/>
                  </a:lnTo>
                  <a:cubicBezTo>
                    <a:pt x="10300" y="3770"/>
                    <a:pt x="10268" y="3678"/>
                    <a:pt x="10181" y="3639"/>
                  </a:cubicBezTo>
                  <a:lnTo>
                    <a:pt x="9605" y="3380"/>
                  </a:lnTo>
                  <a:cubicBezTo>
                    <a:pt x="9561" y="3361"/>
                    <a:pt x="9513" y="3357"/>
                    <a:pt x="9469" y="3368"/>
                  </a:cubicBezTo>
                  <a:close/>
                  <a:moveTo>
                    <a:pt x="16192" y="3564"/>
                  </a:moveTo>
                  <a:cubicBezTo>
                    <a:pt x="16137" y="3577"/>
                    <a:pt x="16091" y="3606"/>
                    <a:pt x="16062" y="3651"/>
                  </a:cubicBezTo>
                  <a:lnTo>
                    <a:pt x="15681" y="4236"/>
                  </a:lnTo>
                  <a:cubicBezTo>
                    <a:pt x="15623" y="4325"/>
                    <a:pt x="15664" y="4437"/>
                    <a:pt x="15771" y="4485"/>
                  </a:cubicBezTo>
                  <a:lnTo>
                    <a:pt x="16548" y="4837"/>
                  </a:lnTo>
                  <a:cubicBezTo>
                    <a:pt x="16655" y="4885"/>
                    <a:pt x="16789" y="4851"/>
                    <a:pt x="16846" y="4761"/>
                  </a:cubicBezTo>
                  <a:lnTo>
                    <a:pt x="17228" y="4176"/>
                  </a:lnTo>
                  <a:cubicBezTo>
                    <a:pt x="17285" y="4087"/>
                    <a:pt x="17245" y="3975"/>
                    <a:pt x="17138" y="3927"/>
                  </a:cubicBezTo>
                  <a:lnTo>
                    <a:pt x="16361" y="3576"/>
                  </a:lnTo>
                  <a:cubicBezTo>
                    <a:pt x="16307" y="3551"/>
                    <a:pt x="16246" y="3550"/>
                    <a:pt x="16192" y="3564"/>
                  </a:cubicBezTo>
                  <a:close/>
                  <a:moveTo>
                    <a:pt x="12537" y="3756"/>
                  </a:moveTo>
                  <a:cubicBezTo>
                    <a:pt x="12480" y="3770"/>
                    <a:pt x="12427" y="3802"/>
                    <a:pt x="12397" y="3849"/>
                  </a:cubicBezTo>
                  <a:lnTo>
                    <a:pt x="12001" y="4461"/>
                  </a:lnTo>
                  <a:cubicBezTo>
                    <a:pt x="11940" y="4555"/>
                    <a:pt x="11982" y="4675"/>
                    <a:pt x="12095" y="4725"/>
                  </a:cubicBezTo>
                  <a:lnTo>
                    <a:pt x="12850" y="5068"/>
                  </a:lnTo>
                  <a:cubicBezTo>
                    <a:pt x="12962" y="5118"/>
                    <a:pt x="13106" y="5083"/>
                    <a:pt x="13167" y="4990"/>
                  </a:cubicBezTo>
                  <a:lnTo>
                    <a:pt x="13562" y="4374"/>
                  </a:lnTo>
                  <a:cubicBezTo>
                    <a:pt x="13623" y="4280"/>
                    <a:pt x="13581" y="4161"/>
                    <a:pt x="13469" y="4110"/>
                  </a:cubicBezTo>
                  <a:lnTo>
                    <a:pt x="12713" y="3771"/>
                  </a:lnTo>
                  <a:cubicBezTo>
                    <a:pt x="12657" y="3745"/>
                    <a:pt x="12594" y="3742"/>
                    <a:pt x="12537" y="3756"/>
                  </a:cubicBezTo>
                  <a:close/>
                  <a:moveTo>
                    <a:pt x="10656" y="3852"/>
                  </a:moveTo>
                  <a:cubicBezTo>
                    <a:pt x="10602" y="3865"/>
                    <a:pt x="10555" y="3895"/>
                    <a:pt x="10526" y="3939"/>
                  </a:cubicBezTo>
                  <a:lnTo>
                    <a:pt x="10156" y="4512"/>
                  </a:lnTo>
                  <a:cubicBezTo>
                    <a:pt x="10099" y="4600"/>
                    <a:pt x="10140" y="4708"/>
                    <a:pt x="10246" y="4755"/>
                  </a:cubicBezTo>
                  <a:lnTo>
                    <a:pt x="11026" y="5110"/>
                  </a:lnTo>
                  <a:cubicBezTo>
                    <a:pt x="11131" y="5157"/>
                    <a:pt x="11264" y="5125"/>
                    <a:pt x="11321" y="5038"/>
                  </a:cubicBezTo>
                  <a:lnTo>
                    <a:pt x="11692" y="4464"/>
                  </a:lnTo>
                  <a:cubicBezTo>
                    <a:pt x="11748" y="4377"/>
                    <a:pt x="11710" y="4266"/>
                    <a:pt x="11605" y="4218"/>
                  </a:cubicBezTo>
                  <a:lnTo>
                    <a:pt x="10821" y="3864"/>
                  </a:lnTo>
                  <a:cubicBezTo>
                    <a:pt x="10769" y="3840"/>
                    <a:pt x="10709" y="3839"/>
                    <a:pt x="10656" y="3852"/>
                  </a:cubicBezTo>
                  <a:close/>
                  <a:moveTo>
                    <a:pt x="17458" y="4140"/>
                  </a:moveTo>
                  <a:cubicBezTo>
                    <a:pt x="17404" y="4154"/>
                    <a:pt x="17357" y="4182"/>
                    <a:pt x="17328" y="4227"/>
                  </a:cubicBezTo>
                  <a:lnTo>
                    <a:pt x="16947" y="4812"/>
                  </a:lnTo>
                  <a:cubicBezTo>
                    <a:pt x="16889" y="4902"/>
                    <a:pt x="16930" y="5013"/>
                    <a:pt x="17037" y="5062"/>
                  </a:cubicBezTo>
                  <a:lnTo>
                    <a:pt x="17814" y="5413"/>
                  </a:lnTo>
                  <a:cubicBezTo>
                    <a:pt x="17921" y="5461"/>
                    <a:pt x="18055" y="5427"/>
                    <a:pt x="18113" y="5338"/>
                  </a:cubicBezTo>
                  <a:lnTo>
                    <a:pt x="18494" y="4752"/>
                  </a:lnTo>
                  <a:cubicBezTo>
                    <a:pt x="18552" y="4663"/>
                    <a:pt x="18511" y="4551"/>
                    <a:pt x="18404" y="4503"/>
                  </a:cubicBezTo>
                  <a:lnTo>
                    <a:pt x="17627" y="4152"/>
                  </a:lnTo>
                  <a:cubicBezTo>
                    <a:pt x="17574" y="4128"/>
                    <a:pt x="17512" y="4126"/>
                    <a:pt x="17458" y="4140"/>
                  </a:cubicBezTo>
                  <a:close/>
                  <a:moveTo>
                    <a:pt x="8778" y="4425"/>
                  </a:moveTo>
                  <a:cubicBezTo>
                    <a:pt x="8733" y="4436"/>
                    <a:pt x="8694" y="4461"/>
                    <a:pt x="8670" y="4497"/>
                  </a:cubicBezTo>
                  <a:lnTo>
                    <a:pt x="8310" y="5056"/>
                  </a:lnTo>
                  <a:cubicBezTo>
                    <a:pt x="8263" y="5129"/>
                    <a:pt x="8295" y="5220"/>
                    <a:pt x="8382" y="5260"/>
                  </a:cubicBezTo>
                  <a:lnTo>
                    <a:pt x="8958" y="5518"/>
                  </a:lnTo>
                  <a:cubicBezTo>
                    <a:pt x="9045" y="5557"/>
                    <a:pt x="9155" y="5531"/>
                    <a:pt x="9202" y="5458"/>
                  </a:cubicBezTo>
                  <a:lnTo>
                    <a:pt x="9562" y="4900"/>
                  </a:lnTo>
                  <a:cubicBezTo>
                    <a:pt x="9609" y="4826"/>
                    <a:pt x="9578" y="4735"/>
                    <a:pt x="9490" y="4695"/>
                  </a:cubicBezTo>
                  <a:lnTo>
                    <a:pt x="8915" y="4437"/>
                  </a:lnTo>
                  <a:cubicBezTo>
                    <a:pt x="8871" y="4417"/>
                    <a:pt x="8822" y="4414"/>
                    <a:pt x="8778" y="4425"/>
                  </a:cubicBezTo>
                  <a:close/>
                  <a:moveTo>
                    <a:pt x="15393" y="4716"/>
                  </a:moveTo>
                  <a:cubicBezTo>
                    <a:pt x="15335" y="4731"/>
                    <a:pt x="15284" y="4762"/>
                    <a:pt x="15253" y="4809"/>
                  </a:cubicBezTo>
                  <a:lnTo>
                    <a:pt x="14533" y="5920"/>
                  </a:lnTo>
                  <a:cubicBezTo>
                    <a:pt x="14472" y="6016"/>
                    <a:pt x="14512" y="6139"/>
                    <a:pt x="14627" y="6190"/>
                  </a:cubicBezTo>
                  <a:lnTo>
                    <a:pt x="15379" y="6527"/>
                  </a:lnTo>
                  <a:cubicBezTo>
                    <a:pt x="15493" y="6578"/>
                    <a:pt x="15637" y="6541"/>
                    <a:pt x="15699" y="6446"/>
                  </a:cubicBezTo>
                  <a:lnTo>
                    <a:pt x="16418" y="5338"/>
                  </a:lnTo>
                  <a:cubicBezTo>
                    <a:pt x="16480" y="5242"/>
                    <a:pt x="16436" y="5119"/>
                    <a:pt x="16321" y="5068"/>
                  </a:cubicBezTo>
                  <a:lnTo>
                    <a:pt x="15573" y="4731"/>
                  </a:lnTo>
                  <a:cubicBezTo>
                    <a:pt x="15516" y="4706"/>
                    <a:pt x="15451" y="4702"/>
                    <a:pt x="15393" y="4716"/>
                  </a:cubicBezTo>
                  <a:close/>
                  <a:moveTo>
                    <a:pt x="11731" y="4909"/>
                  </a:moveTo>
                  <a:cubicBezTo>
                    <a:pt x="11674" y="4923"/>
                    <a:pt x="11621" y="4955"/>
                    <a:pt x="11591" y="5002"/>
                  </a:cubicBezTo>
                  <a:lnTo>
                    <a:pt x="11195" y="5614"/>
                  </a:lnTo>
                  <a:cubicBezTo>
                    <a:pt x="11134" y="5708"/>
                    <a:pt x="11176" y="5828"/>
                    <a:pt x="11289" y="5878"/>
                  </a:cubicBezTo>
                  <a:lnTo>
                    <a:pt x="12044" y="6220"/>
                  </a:lnTo>
                  <a:cubicBezTo>
                    <a:pt x="12157" y="6271"/>
                    <a:pt x="12300" y="6236"/>
                    <a:pt x="12361" y="6142"/>
                  </a:cubicBezTo>
                  <a:lnTo>
                    <a:pt x="12756" y="5527"/>
                  </a:lnTo>
                  <a:cubicBezTo>
                    <a:pt x="12817" y="5433"/>
                    <a:pt x="12776" y="5314"/>
                    <a:pt x="12663" y="5263"/>
                  </a:cubicBezTo>
                  <a:lnTo>
                    <a:pt x="11907" y="4924"/>
                  </a:lnTo>
                  <a:cubicBezTo>
                    <a:pt x="11851" y="4898"/>
                    <a:pt x="11788" y="4894"/>
                    <a:pt x="11731" y="4909"/>
                  </a:cubicBezTo>
                  <a:close/>
                  <a:moveTo>
                    <a:pt x="9850" y="5005"/>
                  </a:moveTo>
                  <a:cubicBezTo>
                    <a:pt x="9797" y="5018"/>
                    <a:pt x="9749" y="5048"/>
                    <a:pt x="9720" y="5092"/>
                  </a:cubicBezTo>
                  <a:lnTo>
                    <a:pt x="9350" y="5665"/>
                  </a:lnTo>
                  <a:cubicBezTo>
                    <a:pt x="9293" y="5753"/>
                    <a:pt x="9335" y="5861"/>
                    <a:pt x="9440" y="5908"/>
                  </a:cubicBezTo>
                  <a:lnTo>
                    <a:pt x="10220" y="6263"/>
                  </a:lnTo>
                  <a:cubicBezTo>
                    <a:pt x="10326" y="6310"/>
                    <a:pt x="10459" y="6278"/>
                    <a:pt x="10515" y="6190"/>
                  </a:cubicBezTo>
                  <a:lnTo>
                    <a:pt x="10886" y="5617"/>
                  </a:lnTo>
                  <a:cubicBezTo>
                    <a:pt x="10943" y="5529"/>
                    <a:pt x="10905" y="5418"/>
                    <a:pt x="10800" y="5371"/>
                  </a:cubicBezTo>
                  <a:lnTo>
                    <a:pt x="10015" y="5017"/>
                  </a:lnTo>
                  <a:cubicBezTo>
                    <a:pt x="9963" y="4993"/>
                    <a:pt x="9903" y="4991"/>
                    <a:pt x="9850" y="5005"/>
                  </a:cubicBezTo>
                  <a:close/>
                  <a:moveTo>
                    <a:pt x="13343" y="5197"/>
                  </a:moveTo>
                  <a:cubicBezTo>
                    <a:pt x="13286" y="5211"/>
                    <a:pt x="13233" y="5243"/>
                    <a:pt x="13202" y="5290"/>
                  </a:cubicBezTo>
                  <a:lnTo>
                    <a:pt x="12807" y="5902"/>
                  </a:lnTo>
                  <a:cubicBezTo>
                    <a:pt x="12746" y="5996"/>
                    <a:pt x="12788" y="6116"/>
                    <a:pt x="12900" y="6166"/>
                  </a:cubicBezTo>
                  <a:lnTo>
                    <a:pt x="13656" y="6509"/>
                  </a:lnTo>
                  <a:cubicBezTo>
                    <a:pt x="13768" y="6559"/>
                    <a:pt x="13912" y="6524"/>
                    <a:pt x="13972" y="6431"/>
                  </a:cubicBezTo>
                  <a:lnTo>
                    <a:pt x="14368" y="5815"/>
                  </a:lnTo>
                  <a:cubicBezTo>
                    <a:pt x="14429" y="5721"/>
                    <a:pt x="14387" y="5602"/>
                    <a:pt x="14274" y="5551"/>
                  </a:cubicBezTo>
                  <a:lnTo>
                    <a:pt x="13519" y="5212"/>
                  </a:lnTo>
                  <a:cubicBezTo>
                    <a:pt x="13463" y="5186"/>
                    <a:pt x="13400" y="5183"/>
                    <a:pt x="13343" y="5197"/>
                  </a:cubicBezTo>
                  <a:close/>
                  <a:moveTo>
                    <a:pt x="16767" y="5293"/>
                  </a:moveTo>
                  <a:cubicBezTo>
                    <a:pt x="16713" y="5306"/>
                    <a:pt x="16667" y="5335"/>
                    <a:pt x="16638" y="5380"/>
                  </a:cubicBezTo>
                  <a:lnTo>
                    <a:pt x="16257" y="5965"/>
                  </a:lnTo>
                  <a:cubicBezTo>
                    <a:pt x="16199" y="6055"/>
                    <a:pt x="16239" y="6166"/>
                    <a:pt x="16346" y="6214"/>
                  </a:cubicBezTo>
                  <a:lnTo>
                    <a:pt x="17123" y="6566"/>
                  </a:lnTo>
                  <a:cubicBezTo>
                    <a:pt x="17231" y="6614"/>
                    <a:pt x="17364" y="6580"/>
                    <a:pt x="17422" y="6491"/>
                  </a:cubicBezTo>
                  <a:lnTo>
                    <a:pt x="17803" y="5905"/>
                  </a:lnTo>
                  <a:cubicBezTo>
                    <a:pt x="17861" y="5816"/>
                    <a:pt x="17820" y="5704"/>
                    <a:pt x="17713" y="5656"/>
                  </a:cubicBezTo>
                  <a:lnTo>
                    <a:pt x="16936" y="5305"/>
                  </a:lnTo>
                  <a:cubicBezTo>
                    <a:pt x="16883" y="5281"/>
                    <a:pt x="16822" y="5279"/>
                    <a:pt x="16767" y="5293"/>
                  </a:cubicBezTo>
                  <a:close/>
                  <a:moveTo>
                    <a:pt x="8087" y="5482"/>
                  </a:moveTo>
                  <a:cubicBezTo>
                    <a:pt x="8043" y="5493"/>
                    <a:pt x="8003" y="5517"/>
                    <a:pt x="7979" y="5554"/>
                  </a:cubicBezTo>
                  <a:lnTo>
                    <a:pt x="7620" y="6112"/>
                  </a:lnTo>
                  <a:cubicBezTo>
                    <a:pt x="7572" y="6186"/>
                    <a:pt x="7604" y="6277"/>
                    <a:pt x="7692" y="6317"/>
                  </a:cubicBezTo>
                  <a:lnTo>
                    <a:pt x="8267" y="6575"/>
                  </a:lnTo>
                  <a:cubicBezTo>
                    <a:pt x="8355" y="6614"/>
                    <a:pt x="8464" y="6588"/>
                    <a:pt x="8512" y="6515"/>
                  </a:cubicBezTo>
                  <a:lnTo>
                    <a:pt x="8871" y="5956"/>
                  </a:lnTo>
                  <a:cubicBezTo>
                    <a:pt x="8919" y="5883"/>
                    <a:pt x="8887" y="5792"/>
                    <a:pt x="8800" y="5752"/>
                  </a:cubicBezTo>
                  <a:lnTo>
                    <a:pt x="8224" y="5494"/>
                  </a:lnTo>
                  <a:cubicBezTo>
                    <a:pt x="8180" y="5474"/>
                    <a:pt x="8132" y="5471"/>
                    <a:pt x="8087" y="5482"/>
                  </a:cubicBezTo>
                  <a:close/>
                  <a:moveTo>
                    <a:pt x="10925" y="6061"/>
                  </a:moveTo>
                  <a:cubicBezTo>
                    <a:pt x="10868" y="6076"/>
                    <a:pt x="10816" y="6107"/>
                    <a:pt x="10785" y="6154"/>
                  </a:cubicBezTo>
                  <a:lnTo>
                    <a:pt x="10389" y="6767"/>
                  </a:lnTo>
                  <a:cubicBezTo>
                    <a:pt x="10329" y="6861"/>
                    <a:pt x="10370" y="6980"/>
                    <a:pt x="10483" y="7031"/>
                  </a:cubicBezTo>
                  <a:lnTo>
                    <a:pt x="11238" y="7373"/>
                  </a:lnTo>
                  <a:cubicBezTo>
                    <a:pt x="11351" y="7424"/>
                    <a:pt x="11494" y="7389"/>
                    <a:pt x="11555" y="7295"/>
                  </a:cubicBezTo>
                  <a:lnTo>
                    <a:pt x="11951" y="6680"/>
                  </a:lnTo>
                  <a:cubicBezTo>
                    <a:pt x="12011" y="6586"/>
                    <a:pt x="11970" y="6466"/>
                    <a:pt x="11857" y="6416"/>
                  </a:cubicBezTo>
                  <a:lnTo>
                    <a:pt x="11102" y="6076"/>
                  </a:lnTo>
                  <a:cubicBezTo>
                    <a:pt x="11045" y="6051"/>
                    <a:pt x="10983" y="6047"/>
                    <a:pt x="10925" y="6061"/>
                  </a:cubicBezTo>
                  <a:close/>
                  <a:moveTo>
                    <a:pt x="9159" y="6254"/>
                  </a:moveTo>
                  <a:cubicBezTo>
                    <a:pt x="9106" y="6267"/>
                    <a:pt x="9058" y="6297"/>
                    <a:pt x="9030" y="6341"/>
                  </a:cubicBezTo>
                  <a:lnTo>
                    <a:pt x="8659" y="6914"/>
                  </a:lnTo>
                  <a:cubicBezTo>
                    <a:pt x="8602" y="7002"/>
                    <a:pt x="8644" y="7113"/>
                    <a:pt x="8749" y="7160"/>
                  </a:cubicBezTo>
                  <a:lnTo>
                    <a:pt x="9530" y="7511"/>
                  </a:lnTo>
                  <a:cubicBezTo>
                    <a:pt x="9635" y="7559"/>
                    <a:pt x="9768" y="7527"/>
                    <a:pt x="9825" y="7439"/>
                  </a:cubicBezTo>
                  <a:lnTo>
                    <a:pt x="10195" y="6866"/>
                  </a:lnTo>
                  <a:cubicBezTo>
                    <a:pt x="10252" y="6778"/>
                    <a:pt x="10214" y="6667"/>
                    <a:pt x="10109" y="6620"/>
                  </a:cubicBezTo>
                  <a:lnTo>
                    <a:pt x="9325" y="6266"/>
                  </a:lnTo>
                  <a:cubicBezTo>
                    <a:pt x="9272" y="6242"/>
                    <a:pt x="9213" y="6240"/>
                    <a:pt x="9159" y="6254"/>
                  </a:cubicBezTo>
                  <a:close/>
                  <a:moveTo>
                    <a:pt x="12537" y="6350"/>
                  </a:moveTo>
                  <a:cubicBezTo>
                    <a:pt x="12480" y="6364"/>
                    <a:pt x="12427" y="6396"/>
                    <a:pt x="12397" y="6443"/>
                  </a:cubicBezTo>
                  <a:lnTo>
                    <a:pt x="12001" y="7055"/>
                  </a:lnTo>
                  <a:cubicBezTo>
                    <a:pt x="11940" y="7149"/>
                    <a:pt x="11982" y="7268"/>
                    <a:pt x="12095" y="7319"/>
                  </a:cubicBezTo>
                  <a:lnTo>
                    <a:pt x="12850" y="7662"/>
                  </a:lnTo>
                  <a:cubicBezTo>
                    <a:pt x="12963" y="7712"/>
                    <a:pt x="13106" y="7677"/>
                    <a:pt x="13167" y="7583"/>
                  </a:cubicBezTo>
                  <a:lnTo>
                    <a:pt x="13562" y="6968"/>
                  </a:lnTo>
                  <a:cubicBezTo>
                    <a:pt x="13623" y="6874"/>
                    <a:pt x="13581" y="6755"/>
                    <a:pt x="13469" y="6704"/>
                  </a:cubicBezTo>
                  <a:lnTo>
                    <a:pt x="12713" y="6365"/>
                  </a:lnTo>
                  <a:cubicBezTo>
                    <a:pt x="12657" y="6339"/>
                    <a:pt x="12594" y="6335"/>
                    <a:pt x="12537" y="6350"/>
                  </a:cubicBezTo>
                  <a:close/>
                  <a:moveTo>
                    <a:pt x="14264" y="6350"/>
                  </a:moveTo>
                  <a:cubicBezTo>
                    <a:pt x="14207" y="6364"/>
                    <a:pt x="14154" y="6396"/>
                    <a:pt x="14123" y="6443"/>
                  </a:cubicBezTo>
                  <a:lnTo>
                    <a:pt x="13728" y="7055"/>
                  </a:lnTo>
                  <a:cubicBezTo>
                    <a:pt x="13667" y="7149"/>
                    <a:pt x="13709" y="7268"/>
                    <a:pt x="13821" y="7319"/>
                  </a:cubicBezTo>
                  <a:lnTo>
                    <a:pt x="14577" y="7662"/>
                  </a:lnTo>
                  <a:cubicBezTo>
                    <a:pt x="14689" y="7712"/>
                    <a:pt x="14832" y="7677"/>
                    <a:pt x="14893" y="7583"/>
                  </a:cubicBezTo>
                  <a:lnTo>
                    <a:pt x="15289" y="6968"/>
                  </a:lnTo>
                  <a:cubicBezTo>
                    <a:pt x="15350" y="6874"/>
                    <a:pt x="15308" y="6754"/>
                    <a:pt x="15195" y="6704"/>
                  </a:cubicBezTo>
                  <a:lnTo>
                    <a:pt x="14440" y="6365"/>
                  </a:lnTo>
                  <a:cubicBezTo>
                    <a:pt x="14384" y="6339"/>
                    <a:pt x="14321" y="6335"/>
                    <a:pt x="14264" y="6350"/>
                  </a:cubicBezTo>
                  <a:close/>
                  <a:moveTo>
                    <a:pt x="7397" y="6539"/>
                  </a:moveTo>
                  <a:cubicBezTo>
                    <a:pt x="7352" y="6550"/>
                    <a:pt x="7312" y="6574"/>
                    <a:pt x="7289" y="6611"/>
                  </a:cubicBezTo>
                  <a:lnTo>
                    <a:pt x="6929" y="7169"/>
                  </a:lnTo>
                  <a:cubicBezTo>
                    <a:pt x="6882" y="7242"/>
                    <a:pt x="6913" y="7334"/>
                    <a:pt x="7001" y="7373"/>
                  </a:cubicBezTo>
                  <a:lnTo>
                    <a:pt x="7576" y="7631"/>
                  </a:lnTo>
                  <a:cubicBezTo>
                    <a:pt x="7664" y="7671"/>
                    <a:pt x="7774" y="7645"/>
                    <a:pt x="7821" y="7571"/>
                  </a:cubicBezTo>
                  <a:lnTo>
                    <a:pt x="8181" y="7013"/>
                  </a:lnTo>
                  <a:cubicBezTo>
                    <a:pt x="8228" y="6940"/>
                    <a:pt x="8196" y="6848"/>
                    <a:pt x="8109" y="6809"/>
                  </a:cubicBezTo>
                  <a:lnTo>
                    <a:pt x="7533" y="6551"/>
                  </a:lnTo>
                  <a:cubicBezTo>
                    <a:pt x="7490" y="6531"/>
                    <a:pt x="7441" y="6528"/>
                    <a:pt x="7397" y="6539"/>
                  </a:cubicBezTo>
                  <a:close/>
                  <a:moveTo>
                    <a:pt x="15969" y="6542"/>
                  </a:moveTo>
                  <a:cubicBezTo>
                    <a:pt x="15911" y="6556"/>
                    <a:pt x="15859" y="6587"/>
                    <a:pt x="15828" y="6635"/>
                  </a:cubicBezTo>
                  <a:lnTo>
                    <a:pt x="15109" y="7746"/>
                  </a:lnTo>
                  <a:cubicBezTo>
                    <a:pt x="15047" y="7841"/>
                    <a:pt x="15092" y="7964"/>
                    <a:pt x="15206" y="8016"/>
                  </a:cubicBezTo>
                  <a:lnTo>
                    <a:pt x="15954" y="8352"/>
                  </a:lnTo>
                  <a:cubicBezTo>
                    <a:pt x="16069" y="8404"/>
                    <a:pt x="16213" y="8367"/>
                    <a:pt x="16275" y="8271"/>
                  </a:cubicBezTo>
                  <a:lnTo>
                    <a:pt x="16994" y="7163"/>
                  </a:lnTo>
                  <a:cubicBezTo>
                    <a:pt x="17056" y="7068"/>
                    <a:pt x="17011" y="6945"/>
                    <a:pt x="16897" y="6893"/>
                  </a:cubicBezTo>
                  <a:lnTo>
                    <a:pt x="16149" y="6557"/>
                  </a:lnTo>
                  <a:cubicBezTo>
                    <a:pt x="16091" y="6531"/>
                    <a:pt x="16027" y="6527"/>
                    <a:pt x="15969" y="6542"/>
                  </a:cubicBezTo>
                  <a:close/>
                  <a:moveTo>
                    <a:pt x="10235" y="7214"/>
                  </a:moveTo>
                  <a:cubicBezTo>
                    <a:pt x="10178" y="7228"/>
                    <a:pt x="10125" y="7260"/>
                    <a:pt x="10095" y="7307"/>
                  </a:cubicBezTo>
                  <a:lnTo>
                    <a:pt x="9699" y="7920"/>
                  </a:lnTo>
                  <a:cubicBezTo>
                    <a:pt x="9638" y="8014"/>
                    <a:pt x="9680" y="8133"/>
                    <a:pt x="9792" y="8184"/>
                  </a:cubicBezTo>
                  <a:lnTo>
                    <a:pt x="10548" y="8526"/>
                  </a:lnTo>
                  <a:cubicBezTo>
                    <a:pt x="10660" y="8577"/>
                    <a:pt x="10804" y="8542"/>
                    <a:pt x="10864" y="8448"/>
                  </a:cubicBezTo>
                  <a:lnTo>
                    <a:pt x="11260" y="7833"/>
                  </a:lnTo>
                  <a:cubicBezTo>
                    <a:pt x="11321" y="7739"/>
                    <a:pt x="11279" y="7619"/>
                    <a:pt x="11166" y="7568"/>
                  </a:cubicBezTo>
                  <a:lnTo>
                    <a:pt x="10411" y="7229"/>
                  </a:lnTo>
                  <a:cubicBezTo>
                    <a:pt x="10355" y="7204"/>
                    <a:pt x="10292" y="7200"/>
                    <a:pt x="10235" y="7214"/>
                  </a:cubicBezTo>
                  <a:close/>
                  <a:moveTo>
                    <a:pt x="8353" y="7406"/>
                  </a:moveTo>
                  <a:cubicBezTo>
                    <a:pt x="8300" y="7420"/>
                    <a:pt x="8252" y="7450"/>
                    <a:pt x="8224" y="7493"/>
                  </a:cubicBezTo>
                  <a:lnTo>
                    <a:pt x="7853" y="8067"/>
                  </a:lnTo>
                  <a:cubicBezTo>
                    <a:pt x="7797" y="8154"/>
                    <a:pt x="7838" y="8263"/>
                    <a:pt x="7943" y="8310"/>
                  </a:cubicBezTo>
                  <a:lnTo>
                    <a:pt x="8724" y="8664"/>
                  </a:lnTo>
                  <a:cubicBezTo>
                    <a:pt x="8829" y="8712"/>
                    <a:pt x="8962" y="8680"/>
                    <a:pt x="9019" y="8592"/>
                  </a:cubicBezTo>
                  <a:lnTo>
                    <a:pt x="9389" y="8019"/>
                  </a:lnTo>
                  <a:cubicBezTo>
                    <a:pt x="9446" y="7931"/>
                    <a:pt x="9408" y="7820"/>
                    <a:pt x="9303" y="7773"/>
                  </a:cubicBezTo>
                  <a:lnTo>
                    <a:pt x="8519" y="7418"/>
                  </a:lnTo>
                  <a:cubicBezTo>
                    <a:pt x="8466" y="7395"/>
                    <a:pt x="8407" y="7393"/>
                    <a:pt x="8353" y="7406"/>
                  </a:cubicBezTo>
                  <a:close/>
                  <a:moveTo>
                    <a:pt x="11731" y="7502"/>
                  </a:moveTo>
                  <a:cubicBezTo>
                    <a:pt x="11674" y="7517"/>
                    <a:pt x="11621" y="7549"/>
                    <a:pt x="11591" y="7595"/>
                  </a:cubicBezTo>
                  <a:lnTo>
                    <a:pt x="11195" y="8208"/>
                  </a:lnTo>
                  <a:cubicBezTo>
                    <a:pt x="11134" y="8302"/>
                    <a:pt x="11176" y="8421"/>
                    <a:pt x="11289" y="8472"/>
                  </a:cubicBezTo>
                  <a:lnTo>
                    <a:pt x="12044" y="8814"/>
                  </a:lnTo>
                  <a:cubicBezTo>
                    <a:pt x="12157" y="8865"/>
                    <a:pt x="12300" y="8830"/>
                    <a:pt x="12361" y="8736"/>
                  </a:cubicBezTo>
                  <a:lnTo>
                    <a:pt x="12756" y="8121"/>
                  </a:lnTo>
                  <a:cubicBezTo>
                    <a:pt x="12817" y="8027"/>
                    <a:pt x="12775" y="7907"/>
                    <a:pt x="12663" y="7857"/>
                  </a:cubicBezTo>
                  <a:lnTo>
                    <a:pt x="11907" y="7517"/>
                  </a:lnTo>
                  <a:cubicBezTo>
                    <a:pt x="11851" y="7492"/>
                    <a:pt x="11788" y="7488"/>
                    <a:pt x="11731" y="7502"/>
                  </a:cubicBezTo>
                  <a:close/>
                  <a:moveTo>
                    <a:pt x="13573" y="7502"/>
                  </a:moveTo>
                  <a:cubicBezTo>
                    <a:pt x="13516" y="7517"/>
                    <a:pt x="13463" y="7548"/>
                    <a:pt x="13433" y="7595"/>
                  </a:cubicBezTo>
                  <a:lnTo>
                    <a:pt x="13037" y="8208"/>
                  </a:lnTo>
                  <a:cubicBezTo>
                    <a:pt x="12976" y="8302"/>
                    <a:pt x="13018" y="8421"/>
                    <a:pt x="13131" y="8472"/>
                  </a:cubicBezTo>
                  <a:lnTo>
                    <a:pt x="13886" y="8814"/>
                  </a:lnTo>
                  <a:cubicBezTo>
                    <a:pt x="13998" y="8865"/>
                    <a:pt x="14142" y="8830"/>
                    <a:pt x="14203" y="8736"/>
                  </a:cubicBezTo>
                  <a:lnTo>
                    <a:pt x="14598" y="8121"/>
                  </a:lnTo>
                  <a:cubicBezTo>
                    <a:pt x="14659" y="8027"/>
                    <a:pt x="14617" y="7907"/>
                    <a:pt x="14505" y="7857"/>
                  </a:cubicBezTo>
                  <a:lnTo>
                    <a:pt x="13749" y="7517"/>
                  </a:lnTo>
                  <a:cubicBezTo>
                    <a:pt x="13693" y="7492"/>
                    <a:pt x="13630" y="7488"/>
                    <a:pt x="13573" y="7502"/>
                  </a:cubicBezTo>
                  <a:close/>
                  <a:moveTo>
                    <a:pt x="6706" y="7692"/>
                  </a:moveTo>
                  <a:cubicBezTo>
                    <a:pt x="6661" y="7703"/>
                    <a:pt x="6622" y="7727"/>
                    <a:pt x="6598" y="7764"/>
                  </a:cubicBezTo>
                  <a:lnTo>
                    <a:pt x="6238" y="8322"/>
                  </a:lnTo>
                  <a:cubicBezTo>
                    <a:pt x="6191" y="8395"/>
                    <a:pt x="6223" y="8487"/>
                    <a:pt x="6310" y="8526"/>
                  </a:cubicBezTo>
                  <a:lnTo>
                    <a:pt x="6886" y="8784"/>
                  </a:lnTo>
                  <a:cubicBezTo>
                    <a:pt x="6973" y="8824"/>
                    <a:pt x="7083" y="8797"/>
                    <a:pt x="7130" y="8724"/>
                  </a:cubicBezTo>
                  <a:lnTo>
                    <a:pt x="7490" y="8166"/>
                  </a:lnTo>
                  <a:cubicBezTo>
                    <a:pt x="7537" y="8093"/>
                    <a:pt x="7506" y="8001"/>
                    <a:pt x="7418" y="7962"/>
                  </a:cubicBezTo>
                  <a:lnTo>
                    <a:pt x="6843" y="7704"/>
                  </a:lnTo>
                  <a:cubicBezTo>
                    <a:pt x="6799" y="7684"/>
                    <a:pt x="6750" y="7680"/>
                    <a:pt x="6706" y="7692"/>
                  </a:cubicBezTo>
                  <a:close/>
                  <a:moveTo>
                    <a:pt x="14954" y="8175"/>
                  </a:moveTo>
                  <a:cubicBezTo>
                    <a:pt x="14897" y="8189"/>
                    <a:pt x="14844" y="8221"/>
                    <a:pt x="14814" y="8268"/>
                  </a:cubicBezTo>
                  <a:lnTo>
                    <a:pt x="14418" y="8880"/>
                  </a:lnTo>
                  <a:cubicBezTo>
                    <a:pt x="14357" y="8974"/>
                    <a:pt x="14399" y="9094"/>
                    <a:pt x="14512" y="9145"/>
                  </a:cubicBezTo>
                  <a:lnTo>
                    <a:pt x="15267" y="9487"/>
                  </a:lnTo>
                  <a:cubicBezTo>
                    <a:pt x="15380" y="9537"/>
                    <a:pt x="15523" y="9503"/>
                    <a:pt x="15584" y="9409"/>
                  </a:cubicBezTo>
                  <a:lnTo>
                    <a:pt x="15980" y="8793"/>
                  </a:lnTo>
                  <a:cubicBezTo>
                    <a:pt x="16040" y="8699"/>
                    <a:pt x="15999" y="8580"/>
                    <a:pt x="15886" y="8529"/>
                  </a:cubicBezTo>
                  <a:lnTo>
                    <a:pt x="15131" y="8190"/>
                  </a:lnTo>
                  <a:cubicBezTo>
                    <a:pt x="15074" y="8165"/>
                    <a:pt x="15011" y="8161"/>
                    <a:pt x="14954" y="8175"/>
                  </a:cubicBezTo>
                  <a:close/>
                  <a:moveTo>
                    <a:pt x="9429" y="8463"/>
                  </a:moveTo>
                  <a:cubicBezTo>
                    <a:pt x="9372" y="8477"/>
                    <a:pt x="9319" y="8509"/>
                    <a:pt x="9289" y="8556"/>
                  </a:cubicBezTo>
                  <a:lnTo>
                    <a:pt x="8893" y="9169"/>
                  </a:lnTo>
                  <a:cubicBezTo>
                    <a:pt x="8832" y="9262"/>
                    <a:pt x="8874" y="9382"/>
                    <a:pt x="8987" y="9433"/>
                  </a:cubicBezTo>
                  <a:lnTo>
                    <a:pt x="9742" y="9775"/>
                  </a:lnTo>
                  <a:cubicBezTo>
                    <a:pt x="9855" y="9826"/>
                    <a:pt x="9998" y="9791"/>
                    <a:pt x="10059" y="9697"/>
                  </a:cubicBezTo>
                  <a:lnTo>
                    <a:pt x="10454" y="9082"/>
                  </a:lnTo>
                  <a:cubicBezTo>
                    <a:pt x="10515" y="8988"/>
                    <a:pt x="10473" y="8868"/>
                    <a:pt x="10361" y="8817"/>
                  </a:cubicBezTo>
                  <a:lnTo>
                    <a:pt x="9605" y="8478"/>
                  </a:lnTo>
                  <a:cubicBezTo>
                    <a:pt x="9549" y="8453"/>
                    <a:pt x="9486" y="8449"/>
                    <a:pt x="9429" y="8463"/>
                  </a:cubicBezTo>
                  <a:close/>
                  <a:moveTo>
                    <a:pt x="7663" y="8559"/>
                  </a:moveTo>
                  <a:cubicBezTo>
                    <a:pt x="7609" y="8572"/>
                    <a:pt x="7562" y="8602"/>
                    <a:pt x="7533" y="8646"/>
                  </a:cubicBezTo>
                  <a:lnTo>
                    <a:pt x="7163" y="9220"/>
                  </a:lnTo>
                  <a:cubicBezTo>
                    <a:pt x="7106" y="9307"/>
                    <a:pt x="7148" y="9415"/>
                    <a:pt x="7253" y="9463"/>
                  </a:cubicBezTo>
                  <a:lnTo>
                    <a:pt x="8033" y="9817"/>
                  </a:lnTo>
                  <a:cubicBezTo>
                    <a:pt x="8138" y="9864"/>
                    <a:pt x="8272" y="9833"/>
                    <a:pt x="8328" y="9745"/>
                  </a:cubicBezTo>
                  <a:lnTo>
                    <a:pt x="8699" y="9172"/>
                  </a:lnTo>
                  <a:cubicBezTo>
                    <a:pt x="8755" y="9084"/>
                    <a:pt x="8718" y="8973"/>
                    <a:pt x="8612" y="8925"/>
                  </a:cubicBezTo>
                  <a:lnTo>
                    <a:pt x="7828" y="8571"/>
                  </a:lnTo>
                  <a:cubicBezTo>
                    <a:pt x="7776" y="8547"/>
                    <a:pt x="7716" y="8546"/>
                    <a:pt x="7663" y="8559"/>
                  </a:cubicBezTo>
                  <a:close/>
                  <a:moveTo>
                    <a:pt x="6015" y="8748"/>
                  </a:moveTo>
                  <a:cubicBezTo>
                    <a:pt x="5971" y="8759"/>
                    <a:pt x="5931" y="8784"/>
                    <a:pt x="5907" y="8820"/>
                  </a:cubicBezTo>
                  <a:lnTo>
                    <a:pt x="5548" y="9379"/>
                  </a:lnTo>
                  <a:cubicBezTo>
                    <a:pt x="5500" y="9452"/>
                    <a:pt x="5532" y="9543"/>
                    <a:pt x="5620" y="9583"/>
                  </a:cubicBezTo>
                  <a:lnTo>
                    <a:pt x="6195" y="9841"/>
                  </a:lnTo>
                  <a:cubicBezTo>
                    <a:pt x="6283" y="9881"/>
                    <a:pt x="6392" y="9854"/>
                    <a:pt x="6440" y="9781"/>
                  </a:cubicBezTo>
                  <a:lnTo>
                    <a:pt x="6799" y="9223"/>
                  </a:lnTo>
                  <a:cubicBezTo>
                    <a:pt x="6847" y="9150"/>
                    <a:pt x="6815" y="9058"/>
                    <a:pt x="6728" y="9018"/>
                  </a:cubicBezTo>
                  <a:lnTo>
                    <a:pt x="6152" y="8760"/>
                  </a:lnTo>
                  <a:cubicBezTo>
                    <a:pt x="6108" y="8741"/>
                    <a:pt x="6060" y="8737"/>
                    <a:pt x="6015" y="8748"/>
                  </a:cubicBezTo>
                  <a:close/>
                  <a:moveTo>
                    <a:pt x="11041" y="8751"/>
                  </a:moveTo>
                  <a:cubicBezTo>
                    <a:pt x="10983" y="8766"/>
                    <a:pt x="10931" y="8797"/>
                    <a:pt x="10900" y="8844"/>
                  </a:cubicBezTo>
                  <a:lnTo>
                    <a:pt x="10505" y="9457"/>
                  </a:lnTo>
                  <a:cubicBezTo>
                    <a:pt x="10444" y="9551"/>
                    <a:pt x="10486" y="9670"/>
                    <a:pt x="10598" y="9721"/>
                  </a:cubicBezTo>
                  <a:lnTo>
                    <a:pt x="11354" y="10063"/>
                  </a:lnTo>
                  <a:cubicBezTo>
                    <a:pt x="11466" y="10114"/>
                    <a:pt x="11609" y="10079"/>
                    <a:pt x="11670" y="9985"/>
                  </a:cubicBezTo>
                  <a:lnTo>
                    <a:pt x="12066" y="9370"/>
                  </a:lnTo>
                  <a:cubicBezTo>
                    <a:pt x="12127" y="9276"/>
                    <a:pt x="12085" y="9156"/>
                    <a:pt x="11972" y="9106"/>
                  </a:cubicBezTo>
                  <a:lnTo>
                    <a:pt x="11217" y="8766"/>
                  </a:lnTo>
                  <a:cubicBezTo>
                    <a:pt x="11161" y="8741"/>
                    <a:pt x="11098" y="8737"/>
                    <a:pt x="11041" y="8751"/>
                  </a:cubicBezTo>
                  <a:close/>
                  <a:moveTo>
                    <a:pt x="12767" y="8751"/>
                  </a:moveTo>
                  <a:cubicBezTo>
                    <a:pt x="12710" y="8765"/>
                    <a:pt x="12657" y="8797"/>
                    <a:pt x="12627" y="8844"/>
                  </a:cubicBezTo>
                  <a:lnTo>
                    <a:pt x="12231" y="9457"/>
                  </a:lnTo>
                  <a:cubicBezTo>
                    <a:pt x="12170" y="9551"/>
                    <a:pt x="12212" y="9670"/>
                    <a:pt x="12325" y="9721"/>
                  </a:cubicBezTo>
                  <a:lnTo>
                    <a:pt x="13080" y="10063"/>
                  </a:lnTo>
                  <a:cubicBezTo>
                    <a:pt x="13193" y="10114"/>
                    <a:pt x="13336" y="10076"/>
                    <a:pt x="13397" y="9982"/>
                  </a:cubicBezTo>
                  <a:lnTo>
                    <a:pt x="13792" y="9370"/>
                  </a:lnTo>
                  <a:cubicBezTo>
                    <a:pt x="13853" y="9276"/>
                    <a:pt x="13811" y="9156"/>
                    <a:pt x="13699" y="9106"/>
                  </a:cubicBezTo>
                  <a:lnTo>
                    <a:pt x="12943" y="8766"/>
                  </a:lnTo>
                  <a:cubicBezTo>
                    <a:pt x="12887" y="8741"/>
                    <a:pt x="12824" y="8737"/>
                    <a:pt x="12767" y="8751"/>
                  </a:cubicBezTo>
                  <a:close/>
                  <a:moveTo>
                    <a:pt x="14149" y="9328"/>
                  </a:moveTo>
                  <a:cubicBezTo>
                    <a:pt x="14091" y="9342"/>
                    <a:pt x="14039" y="9374"/>
                    <a:pt x="14008" y="9421"/>
                  </a:cubicBezTo>
                  <a:lnTo>
                    <a:pt x="13613" y="10036"/>
                  </a:lnTo>
                  <a:cubicBezTo>
                    <a:pt x="13552" y="10130"/>
                    <a:pt x="13594" y="10247"/>
                    <a:pt x="13706" y="10297"/>
                  </a:cubicBezTo>
                  <a:lnTo>
                    <a:pt x="14462" y="10640"/>
                  </a:lnTo>
                  <a:cubicBezTo>
                    <a:pt x="14574" y="10690"/>
                    <a:pt x="14717" y="10655"/>
                    <a:pt x="14778" y="10562"/>
                  </a:cubicBezTo>
                  <a:lnTo>
                    <a:pt x="15174" y="9946"/>
                  </a:lnTo>
                  <a:cubicBezTo>
                    <a:pt x="15235" y="9852"/>
                    <a:pt x="15193" y="9733"/>
                    <a:pt x="15080" y="9682"/>
                  </a:cubicBezTo>
                  <a:lnTo>
                    <a:pt x="14325" y="9343"/>
                  </a:lnTo>
                  <a:cubicBezTo>
                    <a:pt x="14269" y="9317"/>
                    <a:pt x="14206" y="9313"/>
                    <a:pt x="14149" y="9328"/>
                  </a:cubicBezTo>
                  <a:close/>
                  <a:moveTo>
                    <a:pt x="8738" y="9616"/>
                  </a:moveTo>
                  <a:cubicBezTo>
                    <a:pt x="8681" y="9630"/>
                    <a:pt x="8628" y="9662"/>
                    <a:pt x="8598" y="9709"/>
                  </a:cubicBezTo>
                  <a:lnTo>
                    <a:pt x="8202" y="10321"/>
                  </a:lnTo>
                  <a:cubicBezTo>
                    <a:pt x="8142" y="10415"/>
                    <a:pt x="8183" y="10535"/>
                    <a:pt x="8296" y="10586"/>
                  </a:cubicBezTo>
                  <a:lnTo>
                    <a:pt x="9051" y="10928"/>
                  </a:lnTo>
                  <a:cubicBezTo>
                    <a:pt x="9164" y="10979"/>
                    <a:pt x="9307" y="10944"/>
                    <a:pt x="9368" y="10850"/>
                  </a:cubicBezTo>
                  <a:lnTo>
                    <a:pt x="9764" y="10234"/>
                  </a:lnTo>
                  <a:cubicBezTo>
                    <a:pt x="9824" y="10141"/>
                    <a:pt x="9782" y="10021"/>
                    <a:pt x="9670" y="9970"/>
                  </a:cubicBezTo>
                  <a:lnTo>
                    <a:pt x="8915" y="9631"/>
                  </a:lnTo>
                  <a:cubicBezTo>
                    <a:pt x="8858" y="9606"/>
                    <a:pt x="8795" y="9602"/>
                    <a:pt x="8738" y="9616"/>
                  </a:cubicBezTo>
                  <a:close/>
                  <a:moveTo>
                    <a:pt x="6857" y="9712"/>
                  </a:moveTo>
                  <a:cubicBezTo>
                    <a:pt x="6804" y="9725"/>
                    <a:pt x="6756" y="9755"/>
                    <a:pt x="6728" y="9799"/>
                  </a:cubicBezTo>
                  <a:lnTo>
                    <a:pt x="6357" y="10372"/>
                  </a:lnTo>
                  <a:cubicBezTo>
                    <a:pt x="6300" y="10460"/>
                    <a:pt x="6342" y="10568"/>
                    <a:pt x="6447" y="10616"/>
                  </a:cubicBezTo>
                  <a:lnTo>
                    <a:pt x="7228" y="10970"/>
                  </a:lnTo>
                  <a:cubicBezTo>
                    <a:pt x="7333" y="11017"/>
                    <a:pt x="7466" y="10986"/>
                    <a:pt x="7523" y="10898"/>
                  </a:cubicBezTo>
                  <a:lnTo>
                    <a:pt x="7893" y="10324"/>
                  </a:lnTo>
                  <a:cubicBezTo>
                    <a:pt x="7950" y="10237"/>
                    <a:pt x="7912" y="10126"/>
                    <a:pt x="7807" y="10078"/>
                  </a:cubicBezTo>
                  <a:lnTo>
                    <a:pt x="7022" y="9724"/>
                  </a:lnTo>
                  <a:cubicBezTo>
                    <a:pt x="6970" y="9700"/>
                    <a:pt x="6910" y="9699"/>
                    <a:pt x="6857" y="9712"/>
                  </a:cubicBezTo>
                  <a:close/>
                  <a:moveTo>
                    <a:pt x="5325" y="9805"/>
                  </a:moveTo>
                  <a:cubicBezTo>
                    <a:pt x="5280" y="9816"/>
                    <a:pt x="5240" y="9840"/>
                    <a:pt x="5217" y="9877"/>
                  </a:cubicBezTo>
                  <a:lnTo>
                    <a:pt x="4857" y="10435"/>
                  </a:lnTo>
                  <a:cubicBezTo>
                    <a:pt x="4810" y="10509"/>
                    <a:pt x="4841" y="10600"/>
                    <a:pt x="4929" y="10640"/>
                  </a:cubicBezTo>
                  <a:lnTo>
                    <a:pt x="5504" y="10898"/>
                  </a:lnTo>
                  <a:cubicBezTo>
                    <a:pt x="5592" y="10937"/>
                    <a:pt x="5702" y="10911"/>
                    <a:pt x="5749" y="10838"/>
                  </a:cubicBezTo>
                  <a:lnTo>
                    <a:pt x="6109" y="10279"/>
                  </a:lnTo>
                  <a:cubicBezTo>
                    <a:pt x="6156" y="10206"/>
                    <a:pt x="6124" y="10115"/>
                    <a:pt x="6037" y="10075"/>
                  </a:cubicBezTo>
                  <a:lnTo>
                    <a:pt x="5461" y="9817"/>
                  </a:lnTo>
                  <a:cubicBezTo>
                    <a:pt x="5418" y="9797"/>
                    <a:pt x="5369" y="9794"/>
                    <a:pt x="5325" y="9805"/>
                  </a:cubicBezTo>
                  <a:close/>
                  <a:moveTo>
                    <a:pt x="10235" y="9904"/>
                  </a:moveTo>
                  <a:cubicBezTo>
                    <a:pt x="10178" y="9918"/>
                    <a:pt x="10125" y="9950"/>
                    <a:pt x="10095" y="9997"/>
                  </a:cubicBezTo>
                  <a:lnTo>
                    <a:pt x="9699" y="10610"/>
                  </a:lnTo>
                  <a:cubicBezTo>
                    <a:pt x="9638" y="10704"/>
                    <a:pt x="9680" y="10823"/>
                    <a:pt x="9792" y="10874"/>
                  </a:cubicBezTo>
                  <a:lnTo>
                    <a:pt x="10548" y="11216"/>
                  </a:lnTo>
                  <a:cubicBezTo>
                    <a:pt x="10660" y="11267"/>
                    <a:pt x="10803" y="11232"/>
                    <a:pt x="10864" y="11138"/>
                  </a:cubicBezTo>
                  <a:lnTo>
                    <a:pt x="11260" y="10523"/>
                  </a:lnTo>
                  <a:cubicBezTo>
                    <a:pt x="11321" y="10429"/>
                    <a:pt x="11279" y="10309"/>
                    <a:pt x="11166" y="10258"/>
                  </a:cubicBezTo>
                  <a:lnTo>
                    <a:pt x="10411" y="9919"/>
                  </a:lnTo>
                  <a:cubicBezTo>
                    <a:pt x="10355" y="9894"/>
                    <a:pt x="10292" y="9890"/>
                    <a:pt x="10235" y="9904"/>
                  </a:cubicBezTo>
                  <a:close/>
                  <a:moveTo>
                    <a:pt x="12077" y="9904"/>
                  </a:moveTo>
                  <a:cubicBezTo>
                    <a:pt x="12019" y="9918"/>
                    <a:pt x="11967" y="9950"/>
                    <a:pt x="11936" y="9997"/>
                  </a:cubicBezTo>
                  <a:lnTo>
                    <a:pt x="11541" y="10613"/>
                  </a:lnTo>
                  <a:cubicBezTo>
                    <a:pt x="11480" y="10706"/>
                    <a:pt x="11522" y="10823"/>
                    <a:pt x="11634" y="10874"/>
                  </a:cubicBezTo>
                  <a:lnTo>
                    <a:pt x="12390" y="11216"/>
                  </a:lnTo>
                  <a:cubicBezTo>
                    <a:pt x="12502" y="11267"/>
                    <a:pt x="12645" y="11232"/>
                    <a:pt x="12706" y="11138"/>
                  </a:cubicBezTo>
                  <a:lnTo>
                    <a:pt x="13102" y="10523"/>
                  </a:lnTo>
                  <a:cubicBezTo>
                    <a:pt x="13163" y="10429"/>
                    <a:pt x="13121" y="10309"/>
                    <a:pt x="13008" y="10258"/>
                  </a:cubicBezTo>
                  <a:lnTo>
                    <a:pt x="12253" y="9919"/>
                  </a:lnTo>
                  <a:cubicBezTo>
                    <a:pt x="12197" y="9894"/>
                    <a:pt x="12134" y="9890"/>
                    <a:pt x="12077" y="9904"/>
                  </a:cubicBezTo>
                  <a:close/>
                  <a:moveTo>
                    <a:pt x="16566" y="9904"/>
                  </a:moveTo>
                  <a:cubicBezTo>
                    <a:pt x="16509" y="9918"/>
                    <a:pt x="16459" y="9950"/>
                    <a:pt x="16429" y="9997"/>
                  </a:cubicBezTo>
                  <a:lnTo>
                    <a:pt x="12461" y="16124"/>
                  </a:lnTo>
                  <a:cubicBezTo>
                    <a:pt x="12401" y="16218"/>
                    <a:pt x="12443" y="16335"/>
                    <a:pt x="12555" y="16386"/>
                  </a:cubicBezTo>
                  <a:lnTo>
                    <a:pt x="16084" y="17980"/>
                  </a:lnTo>
                  <a:cubicBezTo>
                    <a:pt x="16196" y="18030"/>
                    <a:pt x="16336" y="17995"/>
                    <a:pt x="16397" y="17902"/>
                  </a:cubicBezTo>
                  <a:lnTo>
                    <a:pt x="20368" y="11771"/>
                  </a:lnTo>
                  <a:cubicBezTo>
                    <a:pt x="20429" y="11678"/>
                    <a:pt x="20387" y="11561"/>
                    <a:pt x="20275" y="11510"/>
                  </a:cubicBezTo>
                  <a:lnTo>
                    <a:pt x="16742" y="9919"/>
                  </a:lnTo>
                  <a:cubicBezTo>
                    <a:pt x="16686" y="9894"/>
                    <a:pt x="16623" y="9890"/>
                    <a:pt x="16566" y="9904"/>
                  </a:cubicBezTo>
                  <a:close/>
                  <a:moveTo>
                    <a:pt x="13343" y="10577"/>
                  </a:moveTo>
                  <a:cubicBezTo>
                    <a:pt x="13286" y="10591"/>
                    <a:pt x="13233" y="10623"/>
                    <a:pt x="13202" y="10670"/>
                  </a:cubicBezTo>
                  <a:lnTo>
                    <a:pt x="12807" y="11282"/>
                  </a:lnTo>
                  <a:cubicBezTo>
                    <a:pt x="12746" y="11376"/>
                    <a:pt x="12788" y="11495"/>
                    <a:pt x="12900" y="11546"/>
                  </a:cubicBezTo>
                  <a:lnTo>
                    <a:pt x="13656" y="11888"/>
                  </a:lnTo>
                  <a:cubicBezTo>
                    <a:pt x="13768" y="11939"/>
                    <a:pt x="13911" y="11904"/>
                    <a:pt x="13972" y="11810"/>
                  </a:cubicBezTo>
                  <a:lnTo>
                    <a:pt x="14368" y="11195"/>
                  </a:lnTo>
                  <a:cubicBezTo>
                    <a:pt x="14429" y="11101"/>
                    <a:pt x="14387" y="10982"/>
                    <a:pt x="14274" y="10931"/>
                  </a:cubicBezTo>
                  <a:lnTo>
                    <a:pt x="13519" y="10592"/>
                  </a:lnTo>
                  <a:cubicBezTo>
                    <a:pt x="13463" y="10566"/>
                    <a:pt x="13400" y="10562"/>
                    <a:pt x="13343" y="10577"/>
                  </a:cubicBezTo>
                  <a:close/>
                  <a:moveTo>
                    <a:pt x="7933" y="10769"/>
                  </a:moveTo>
                  <a:cubicBezTo>
                    <a:pt x="7875" y="10783"/>
                    <a:pt x="7823" y="10815"/>
                    <a:pt x="7792" y="10862"/>
                  </a:cubicBezTo>
                  <a:lnTo>
                    <a:pt x="7397" y="11474"/>
                  </a:lnTo>
                  <a:cubicBezTo>
                    <a:pt x="7336" y="11568"/>
                    <a:pt x="7378" y="11688"/>
                    <a:pt x="7490" y="11738"/>
                  </a:cubicBezTo>
                  <a:lnTo>
                    <a:pt x="8246" y="12081"/>
                  </a:lnTo>
                  <a:cubicBezTo>
                    <a:pt x="8358" y="12131"/>
                    <a:pt x="8501" y="12096"/>
                    <a:pt x="8562" y="12003"/>
                  </a:cubicBezTo>
                  <a:lnTo>
                    <a:pt x="8958" y="11387"/>
                  </a:lnTo>
                  <a:cubicBezTo>
                    <a:pt x="9019" y="11293"/>
                    <a:pt x="8977" y="11174"/>
                    <a:pt x="8864" y="11123"/>
                  </a:cubicBezTo>
                  <a:lnTo>
                    <a:pt x="8109" y="10784"/>
                  </a:lnTo>
                  <a:cubicBezTo>
                    <a:pt x="8053" y="10758"/>
                    <a:pt x="7990" y="10754"/>
                    <a:pt x="7933" y="10769"/>
                  </a:cubicBezTo>
                  <a:close/>
                  <a:moveTo>
                    <a:pt x="4634" y="10862"/>
                  </a:moveTo>
                  <a:cubicBezTo>
                    <a:pt x="4590" y="10873"/>
                    <a:pt x="4550" y="10897"/>
                    <a:pt x="4526" y="10934"/>
                  </a:cubicBezTo>
                  <a:lnTo>
                    <a:pt x="4166" y="11492"/>
                  </a:lnTo>
                  <a:cubicBezTo>
                    <a:pt x="4119" y="11565"/>
                    <a:pt x="4151" y="11657"/>
                    <a:pt x="4238" y="11696"/>
                  </a:cubicBezTo>
                  <a:lnTo>
                    <a:pt x="4814" y="11955"/>
                  </a:lnTo>
                  <a:cubicBezTo>
                    <a:pt x="4901" y="11994"/>
                    <a:pt x="5011" y="11968"/>
                    <a:pt x="5058" y="11894"/>
                  </a:cubicBezTo>
                  <a:lnTo>
                    <a:pt x="5418" y="11336"/>
                  </a:lnTo>
                  <a:cubicBezTo>
                    <a:pt x="5465" y="11263"/>
                    <a:pt x="5434" y="11171"/>
                    <a:pt x="5346" y="11132"/>
                  </a:cubicBezTo>
                  <a:lnTo>
                    <a:pt x="4771" y="10874"/>
                  </a:lnTo>
                  <a:cubicBezTo>
                    <a:pt x="4727" y="10854"/>
                    <a:pt x="4678" y="10851"/>
                    <a:pt x="4634" y="10862"/>
                  </a:cubicBezTo>
                  <a:close/>
                  <a:moveTo>
                    <a:pt x="6166" y="10865"/>
                  </a:moveTo>
                  <a:cubicBezTo>
                    <a:pt x="6113" y="10878"/>
                    <a:pt x="6065" y="10908"/>
                    <a:pt x="6037" y="10952"/>
                  </a:cubicBezTo>
                  <a:lnTo>
                    <a:pt x="5666" y="11525"/>
                  </a:lnTo>
                  <a:cubicBezTo>
                    <a:pt x="5610" y="11613"/>
                    <a:pt x="5651" y="11721"/>
                    <a:pt x="5756" y="11768"/>
                  </a:cubicBezTo>
                  <a:lnTo>
                    <a:pt x="6537" y="12123"/>
                  </a:lnTo>
                  <a:cubicBezTo>
                    <a:pt x="6642" y="12170"/>
                    <a:pt x="6775" y="12138"/>
                    <a:pt x="6832" y="12051"/>
                  </a:cubicBezTo>
                  <a:lnTo>
                    <a:pt x="7202" y="11477"/>
                  </a:lnTo>
                  <a:cubicBezTo>
                    <a:pt x="7259" y="11390"/>
                    <a:pt x="7221" y="11278"/>
                    <a:pt x="7116" y="11231"/>
                  </a:cubicBezTo>
                  <a:lnTo>
                    <a:pt x="6332" y="10877"/>
                  </a:lnTo>
                  <a:cubicBezTo>
                    <a:pt x="6279" y="10853"/>
                    <a:pt x="6220" y="10852"/>
                    <a:pt x="6166" y="10865"/>
                  </a:cubicBezTo>
                  <a:close/>
                  <a:moveTo>
                    <a:pt x="9544" y="11057"/>
                  </a:moveTo>
                  <a:cubicBezTo>
                    <a:pt x="9487" y="11071"/>
                    <a:pt x="9434" y="11103"/>
                    <a:pt x="9404" y="11150"/>
                  </a:cubicBezTo>
                  <a:lnTo>
                    <a:pt x="9008" y="11762"/>
                  </a:lnTo>
                  <a:cubicBezTo>
                    <a:pt x="8947" y="11856"/>
                    <a:pt x="8989" y="11976"/>
                    <a:pt x="9102" y="12027"/>
                  </a:cubicBezTo>
                  <a:lnTo>
                    <a:pt x="9857" y="12369"/>
                  </a:lnTo>
                  <a:cubicBezTo>
                    <a:pt x="9970" y="12420"/>
                    <a:pt x="10113" y="12385"/>
                    <a:pt x="10174" y="12291"/>
                  </a:cubicBezTo>
                  <a:lnTo>
                    <a:pt x="10569" y="11675"/>
                  </a:lnTo>
                  <a:cubicBezTo>
                    <a:pt x="10630" y="11582"/>
                    <a:pt x="10588" y="11462"/>
                    <a:pt x="10476" y="11411"/>
                  </a:cubicBezTo>
                  <a:lnTo>
                    <a:pt x="9720" y="11072"/>
                  </a:lnTo>
                  <a:cubicBezTo>
                    <a:pt x="9664" y="11047"/>
                    <a:pt x="9601" y="11043"/>
                    <a:pt x="9544" y="11057"/>
                  </a:cubicBezTo>
                  <a:close/>
                  <a:moveTo>
                    <a:pt x="11271" y="11057"/>
                  </a:moveTo>
                  <a:cubicBezTo>
                    <a:pt x="11214" y="11071"/>
                    <a:pt x="11161" y="11103"/>
                    <a:pt x="11131" y="11150"/>
                  </a:cubicBezTo>
                  <a:lnTo>
                    <a:pt x="10735" y="11762"/>
                  </a:lnTo>
                  <a:cubicBezTo>
                    <a:pt x="10674" y="11856"/>
                    <a:pt x="10716" y="11976"/>
                    <a:pt x="10828" y="12027"/>
                  </a:cubicBezTo>
                  <a:lnTo>
                    <a:pt x="11584" y="12369"/>
                  </a:lnTo>
                  <a:cubicBezTo>
                    <a:pt x="11696" y="12419"/>
                    <a:pt x="11839" y="12385"/>
                    <a:pt x="11900" y="12291"/>
                  </a:cubicBezTo>
                  <a:lnTo>
                    <a:pt x="12296" y="11675"/>
                  </a:lnTo>
                  <a:cubicBezTo>
                    <a:pt x="12357" y="11581"/>
                    <a:pt x="12315" y="11462"/>
                    <a:pt x="12202" y="11411"/>
                  </a:cubicBezTo>
                  <a:lnTo>
                    <a:pt x="11447" y="11072"/>
                  </a:lnTo>
                  <a:cubicBezTo>
                    <a:pt x="11391" y="11047"/>
                    <a:pt x="11328" y="11043"/>
                    <a:pt x="11271" y="11057"/>
                  </a:cubicBezTo>
                  <a:close/>
                  <a:moveTo>
                    <a:pt x="20807" y="11726"/>
                  </a:moveTo>
                  <a:cubicBezTo>
                    <a:pt x="20784" y="11716"/>
                    <a:pt x="20755" y="11722"/>
                    <a:pt x="20742" y="11741"/>
                  </a:cubicBezTo>
                  <a:lnTo>
                    <a:pt x="18771" y="14789"/>
                  </a:lnTo>
                  <a:cubicBezTo>
                    <a:pt x="18758" y="14808"/>
                    <a:pt x="18766" y="14832"/>
                    <a:pt x="18789" y="14843"/>
                  </a:cubicBezTo>
                  <a:lnTo>
                    <a:pt x="19523" y="15176"/>
                  </a:lnTo>
                  <a:cubicBezTo>
                    <a:pt x="19546" y="15186"/>
                    <a:pt x="19575" y="15177"/>
                    <a:pt x="19588" y="15158"/>
                  </a:cubicBezTo>
                  <a:lnTo>
                    <a:pt x="21562" y="12111"/>
                  </a:lnTo>
                  <a:cubicBezTo>
                    <a:pt x="21575" y="12091"/>
                    <a:pt x="21564" y="12067"/>
                    <a:pt x="21541" y="12057"/>
                  </a:cubicBezTo>
                  <a:lnTo>
                    <a:pt x="20807" y="11726"/>
                  </a:lnTo>
                  <a:close/>
                  <a:moveTo>
                    <a:pt x="12652" y="11729"/>
                  </a:moveTo>
                  <a:cubicBezTo>
                    <a:pt x="12595" y="11744"/>
                    <a:pt x="12542" y="11775"/>
                    <a:pt x="12512" y="11822"/>
                  </a:cubicBezTo>
                  <a:lnTo>
                    <a:pt x="12116" y="12435"/>
                  </a:lnTo>
                  <a:cubicBezTo>
                    <a:pt x="12055" y="12529"/>
                    <a:pt x="12097" y="12648"/>
                    <a:pt x="12210" y="12699"/>
                  </a:cubicBezTo>
                  <a:lnTo>
                    <a:pt x="12965" y="13041"/>
                  </a:lnTo>
                  <a:cubicBezTo>
                    <a:pt x="13078" y="13092"/>
                    <a:pt x="13221" y="13057"/>
                    <a:pt x="13282" y="12963"/>
                  </a:cubicBezTo>
                  <a:lnTo>
                    <a:pt x="13677" y="12348"/>
                  </a:lnTo>
                  <a:cubicBezTo>
                    <a:pt x="13738" y="12254"/>
                    <a:pt x="13696" y="12134"/>
                    <a:pt x="13584" y="12084"/>
                  </a:cubicBezTo>
                  <a:lnTo>
                    <a:pt x="12828" y="11744"/>
                  </a:lnTo>
                  <a:cubicBezTo>
                    <a:pt x="12772" y="11719"/>
                    <a:pt x="12709" y="11715"/>
                    <a:pt x="12652" y="11729"/>
                  </a:cubicBezTo>
                  <a:close/>
                  <a:moveTo>
                    <a:pt x="3943" y="11919"/>
                  </a:moveTo>
                  <a:cubicBezTo>
                    <a:pt x="3899" y="11930"/>
                    <a:pt x="3859" y="11954"/>
                    <a:pt x="3835" y="11991"/>
                  </a:cubicBezTo>
                  <a:lnTo>
                    <a:pt x="3476" y="12549"/>
                  </a:lnTo>
                  <a:cubicBezTo>
                    <a:pt x="3428" y="12622"/>
                    <a:pt x="3460" y="12714"/>
                    <a:pt x="3548" y="12753"/>
                  </a:cubicBezTo>
                  <a:lnTo>
                    <a:pt x="4123" y="13011"/>
                  </a:lnTo>
                  <a:cubicBezTo>
                    <a:pt x="4211" y="13051"/>
                    <a:pt x="4320" y="13024"/>
                    <a:pt x="4368" y="12951"/>
                  </a:cubicBezTo>
                  <a:lnTo>
                    <a:pt x="4727" y="12393"/>
                  </a:lnTo>
                  <a:cubicBezTo>
                    <a:pt x="4775" y="12320"/>
                    <a:pt x="4743" y="12228"/>
                    <a:pt x="4656" y="12189"/>
                  </a:cubicBezTo>
                  <a:lnTo>
                    <a:pt x="4080" y="11931"/>
                  </a:lnTo>
                  <a:cubicBezTo>
                    <a:pt x="4036" y="11911"/>
                    <a:pt x="3988" y="11907"/>
                    <a:pt x="3943" y="11919"/>
                  </a:cubicBezTo>
                  <a:close/>
                  <a:moveTo>
                    <a:pt x="5361" y="12018"/>
                  </a:moveTo>
                  <a:cubicBezTo>
                    <a:pt x="5307" y="12031"/>
                    <a:pt x="5259" y="12061"/>
                    <a:pt x="5231" y="12105"/>
                  </a:cubicBezTo>
                  <a:lnTo>
                    <a:pt x="4861" y="12678"/>
                  </a:lnTo>
                  <a:cubicBezTo>
                    <a:pt x="4804" y="12766"/>
                    <a:pt x="4845" y="12874"/>
                    <a:pt x="4951" y="12921"/>
                  </a:cubicBezTo>
                  <a:lnTo>
                    <a:pt x="5731" y="13275"/>
                  </a:lnTo>
                  <a:cubicBezTo>
                    <a:pt x="5836" y="13323"/>
                    <a:pt x="5969" y="13291"/>
                    <a:pt x="6026" y="13203"/>
                  </a:cubicBezTo>
                  <a:lnTo>
                    <a:pt x="6397" y="12630"/>
                  </a:lnTo>
                  <a:cubicBezTo>
                    <a:pt x="6453" y="12542"/>
                    <a:pt x="6415" y="12431"/>
                    <a:pt x="6310" y="12384"/>
                  </a:cubicBezTo>
                  <a:lnTo>
                    <a:pt x="5526" y="12030"/>
                  </a:lnTo>
                  <a:cubicBezTo>
                    <a:pt x="5473" y="12006"/>
                    <a:pt x="5414" y="12004"/>
                    <a:pt x="5361" y="12018"/>
                  </a:cubicBezTo>
                  <a:close/>
                  <a:moveTo>
                    <a:pt x="7127" y="12018"/>
                  </a:moveTo>
                  <a:cubicBezTo>
                    <a:pt x="7070" y="12032"/>
                    <a:pt x="7017" y="12064"/>
                    <a:pt x="6987" y="12111"/>
                  </a:cubicBezTo>
                  <a:lnTo>
                    <a:pt x="6591" y="12723"/>
                  </a:lnTo>
                  <a:cubicBezTo>
                    <a:pt x="6530" y="12817"/>
                    <a:pt x="6572" y="12937"/>
                    <a:pt x="6684" y="12987"/>
                  </a:cubicBezTo>
                  <a:lnTo>
                    <a:pt x="7440" y="13330"/>
                  </a:lnTo>
                  <a:cubicBezTo>
                    <a:pt x="7552" y="13380"/>
                    <a:pt x="7696" y="13345"/>
                    <a:pt x="7756" y="13251"/>
                  </a:cubicBezTo>
                  <a:lnTo>
                    <a:pt x="8152" y="12636"/>
                  </a:lnTo>
                  <a:cubicBezTo>
                    <a:pt x="8213" y="12542"/>
                    <a:pt x="8171" y="12423"/>
                    <a:pt x="8058" y="12372"/>
                  </a:cubicBezTo>
                  <a:lnTo>
                    <a:pt x="7303" y="12033"/>
                  </a:lnTo>
                  <a:cubicBezTo>
                    <a:pt x="7247" y="12007"/>
                    <a:pt x="7184" y="12003"/>
                    <a:pt x="7127" y="12018"/>
                  </a:cubicBezTo>
                  <a:close/>
                  <a:moveTo>
                    <a:pt x="8738" y="12306"/>
                  </a:moveTo>
                  <a:cubicBezTo>
                    <a:pt x="8681" y="12320"/>
                    <a:pt x="8628" y="12352"/>
                    <a:pt x="8598" y="12399"/>
                  </a:cubicBezTo>
                  <a:lnTo>
                    <a:pt x="8202" y="13011"/>
                  </a:lnTo>
                  <a:cubicBezTo>
                    <a:pt x="8142" y="13105"/>
                    <a:pt x="8183" y="13225"/>
                    <a:pt x="8296" y="13275"/>
                  </a:cubicBezTo>
                  <a:lnTo>
                    <a:pt x="9051" y="13618"/>
                  </a:lnTo>
                  <a:cubicBezTo>
                    <a:pt x="9164" y="13668"/>
                    <a:pt x="9307" y="13634"/>
                    <a:pt x="9368" y="13540"/>
                  </a:cubicBezTo>
                  <a:lnTo>
                    <a:pt x="9764" y="12924"/>
                  </a:lnTo>
                  <a:cubicBezTo>
                    <a:pt x="9824" y="12830"/>
                    <a:pt x="9783" y="12711"/>
                    <a:pt x="9670" y="12660"/>
                  </a:cubicBezTo>
                  <a:lnTo>
                    <a:pt x="8915" y="12321"/>
                  </a:lnTo>
                  <a:cubicBezTo>
                    <a:pt x="8858" y="12295"/>
                    <a:pt x="8795" y="12292"/>
                    <a:pt x="8738" y="12306"/>
                  </a:cubicBezTo>
                  <a:close/>
                  <a:moveTo>
                    <a:pt x="10465" y="12306"/>
                  </a:moveTo>
                  <a:cubicBezTo>
                    <a:pt x="10408" y="12320"/>
                    <a:pt x="10355" y="12352"/>
                    <a:pt x="10325" y="12399"/>
                  </a:cubicBezTo>
                  <a:lnTo>
                    <a:pt x="9929" y="13011"/>
                  </a:lnTo>
                  <a:cubicBezTo>
                    <a:pt x="9868" y="13105"/>
                    <a:pt x="9910" y="13225"/>
                    <a:pt x="10023" y="13275"/>
                  </a:cubicBezTo>
                  <a:lnTo>
                    <a:pt x="10778" y="13618"/>
                  </a:lnTo>
                  <a:cubicBezTo>
                    <a:pt x="10890" y="13668"/>
                    <a:pt x="11034" y="13633"/>
                    <a:pt x="11095" y="13540"/>
                  </a:cubicBezTo>
                  <a:lnTo>
                    <a:pt x="11490" y="12924"/>
                  </a:lnTo>
                  <a:cubicBezTo>
                    <a:pt x="11551" y="12830"/>
                    <a:pt x="11509" y="12711"/>
                    <a:pt x="11397" y="12660"/>
                  </a:cubicBezTo>
                  <a:lnTo>
                    <a:pt x="10641" y="12321"/>
                  </a:lnTo>
                  <a:cubicBezTo>
                    <a:pt x="10585" y="12295"/>
                    <a:pt x="10522" y="12292"/>
                    <a:pt x="10465" y="12306"/>
                  </a:cubicBezTo>
                  <a:close/>
                  <a:moveTo>
                    <a:pt x="11846" y="12882"/>
                  </a:moveTo>
                  <a:cubicBezTo>
                    <a:pt x="11789" y="12896"/>
                    <a:pt x="11737" y="12928"/>
                    <a:pt x="11706" y="12975"/>
                  </a:cubicBezTo>
                  <a:lnTo>
                    <a:pt x="11310" y="13588"/>
                  </a:lnTo>
                  <a:cubicBezTo>
                    <a:pt x="11250" y="13682"/>
                    <a:pt x="11291" y="13801"/>
                    <a:pt x="11404" y="13852"/>
                  </a:cubicBezTo>
                  <a:lnTo>
                    <a:pt x="12159" y="14194"/>
                  </a:lnTo>
                  <a:cubicBezTo>
                    <a:pt x="12272" y="14245"/>
                    <a:pt x="12415" y="14210"/>
                    <a:pt x="12476" y="14116"/>
                  </a:cubicBezTo>
                  <a:lnTo>
                    <a:pt x="12872" y="13501"/>
                  </a:lnTo>
                  <a:cubicBezTo>
                    <a:pt x="12932" y="13407"/>
                    <a:pt x="12891" y="13287"/>
                    <a:pt x="12778" y="13236"/>
                  </a:cubicBezTo>
                  <a:lnTo>
                    <a:pt x="12023" y="12897"/>
                  </a:lnTo>
                  <a:cubicBezTo>
                    <a:pt x="11966" y="12872"/>
                    <a:pt x="11903" y="12868"/>
                    <a:pt x="11846" y="12882"/>
                  </a:cubicBezTo>
                  <a:close/>
                  <a:moveTo>
                    <a:pt x="3253" y="12975"/>
                  </a:moveTo>
                  <a:cubicBezTo>
                    <a:pt x="3208" y="12986"/>
                    <a:pt x="3168" y="13011"/>
                    <a:pt x="3145" y="13047"/>
                  </a:cubicBezTo>
                  <a:lnTo>
                    <a:pt x="2785" y="13606"/>
                  </a:lnTo>
                  <a:cubicBezTo>
                    <a:pt x="2738" y="13679"/>
                    <a:pt x="2769" y="13770"/>
                    <a:pt x="2857" y="13810"/>
                  </a:cubicBezTo>
                  <a:lnTo>
                    <a:pt x="3432" y="14068"/>
                  </a:lnTo>
                  <a:cubicBezTo>
                    <a:pt x="3520" y="14107"/>
                    <a:pt x="3630" y="14081"/>
                    <a:pt x="3677" y="14008"/>
                  </a:cubicBezTo>
                  <a:lnTo>
                    <a:pt x="4037" y="13450"/>
                  </a:lnTo>
                  <a:cubicBezTo>
                    <a:pt x="4084" y="13376"/>
                    <a:pt x="4052" y="13285"/>
                    <a:pt x="3965" y="13245"/>
                  </a:cubicBezTo>
                  <a:lnTo>
                    <a:pt x="3389" y="12987"/>
                  </a:lnTo>
                  <a:cubicBezTo>
                    <a:pt x="3346" y="12968"/>
                    <a:pt x="3297" y="12964"/>
                    <a:pt x="3253" y="12975"/>
                  </a:cubicBezTo>
                  <a:close/>
                  <a:moveTo>
                    <a:pt x="4670" y="13170"/>
                  </a:moveTo>
                  <a:cubicBezTo>
                    <a:pt x="4617" y="13184"/>
                    <a:pt x="4569" y="13214"/>
                    <a:pt x="4540" y="13257"/>
                  </a:cubicBezTo>
                  <a:lnTo>
                    <a:pt x="4170" y="13831"/>
                  </a:lnTo>
                  <a:cubicBezTo>
                    <a:pt x="4113" y="13919"/>
                    <a:pt x="4155" y="14027"/>
                    <a:pt x="4260" y="14074"/>
                  </a:cubicBezTo>
                  <a:lnTo>
                    <a:pt x="5040" y="14428"/>
                  </a:lnTo>
                  <a:cubicBezTo>
                    <a:pt x="5145" y="14476"/>
                    <a:pt x="5279" y="14444"/>
                    <a:pt x="5335" y="14356"/>
                  </a:cubicBezTo>
                  <a:lnTo>
                    <a:pt x="5706" y="13783"/>
                  </a:lnTo>
                  <a:cubicBezTo>
                    <a:pt x="5763" y="13695"/>
                    <a:pt x="5725" y="13584"/>
                    <a:pt x="5620" y="13537"/>
                  </a:cubicBezTo>
                  <a:lnTo>
                    <a:pt x="4835" y="13182"/>
                  </a:lnTo>
                  <a:cubicBezTo>
                    <a:pt x="4783" y="13159"/>
                    <a:pt x="4723" y="13157"/>
                    <a:pt x="4670" y="13170"/>
                  </a:cubicBezTo>
                  <a:close/>
                  <a:moveTo>
                    <a:pt x="6436" y="13170"/>
                  </a:moveTo>
                  <a:cubicBezTo>
                    <a:pt x="6379" y="13185"/>
                    <a:pt x="6326" y="13217"/>
                    <a:pt x="6296" y="13263"/>
                  </a:cubicBezTo>
                  <a:lnTo>
                    <a:pt x="5900" y="13876"/>
                  </a:lnTo>
                  <a:cubicBezTo>
                    <a:pt x="5839" y="13970"/>
                    <a:pt x="5881" y="14089"/>
                    <a:pt x="5994" y="14140"/>
                  </a:cubicBezTo>
                  <a:lnTo>
                    <a:pt x="6749" y="14482"/>
                  </a:lnTo>
                  <a:cubicBezTo>
                    <a:pt x="6862" y="14533"/>
                    <a:pt x="7005" y="14498"/>
                    <a:pt x="7066" y="14404"/>
                  </a:cubicBezTo>
                  <a:lnTo>
                    <a:pt x="7461" y="13789"/>
                  </a:lnTo>
                  <a:cubicBezTo>
                    <a:pt x="7522" y="13695"/>
                    <a:pt x="7480" y="13575"/>
                    <a:pt x="7368" y="13525"/>
                  </a:cubicBezTo>
                  <a:lnTo>
                    <a:pt x="6612" y="13185"/>
                  </a:lnTo>
                  <a:cubicBezTo>
                    <a:pt x="6556" y="13160"/>
                    <a:pt x="6493" y="13156"/>
                    <a:pt x="6436" y="13170"/>
                  </a:cubicBezTo>
                  <a:close/>
                  <a:moveTo>
                    <a:pt x="7933" y="13459"/>
                  </a:moveTo>
                  <a:cubicBezTo>
                    <a:pt x="7875" y="13473"/>
                    <a:pt x="7823" y="13505"/>
                    <a:pt x="7792" y="13552"/>
                  </a:cubicBezTo>
                  <a:lnTo>
                    <a:pt x="7397" y="14164"/>
                  </a:lnTo>
                  <a:cubicBezTo>
                    <a:pt x="7336" y="14258"/>
                    <a:pt x="7378" y="14378"/>
                    <a:pt x="7490" y="14428"/>
                  </a:cubicBezTo>
                  <a:lnTo>
                    <a:pt x="8246" y="14771"/>
                  </a:lnTo>
                  <a:cubicBezTo>
                    <a:pt x="8358" y="14821"/>
                    <a:pt x="8501" y="14786"/>
                    <a:pt x="8562" y="14692"/>
                  </a:cubicBezTo>
                  <a:lnTo>
                    <a:pt x="8958" y="14077"/>
                  </a:lnTo>
                  <a:cubicBezTo>
                    <a:pt x="9019" y="13983"/>
                    <a:pt x="8977" y="13864"/>
                    <a:pt x="8864" y="13813"/>
                  </a:cubicBezTo>
                  <a:lnTo>
                    <a:pt x="8109" y="13474"/>
                  </a:lnTo>
                  <a:cubicBezTo>
                    <a:pt x="8053" y="13448"/>
                    <a:pt x="7990" y="13444"/>
                    <a:pt x="7933" y="13459"/>
                  </a:cubicBezTo>
                  <a:close/>
                  <a:moveTo>
                    <a:pt x="9774" y="13459"/>
                  </a:moveTo>
                  <a:cubicBezTo>
                    <a:pt x="9717" y="13473"/>
                    <a:pt x="9665" y="13505"/>
                    <a:pt x="9634" y="13552"/>
                  </a:cubicBezTo>
                  <a:lnTo>
                    <a:pt x="9238" y="14164"/>
                  </a:lnTo>
                  <a:cubicBezTo>
                    <a:pt x="9178" y="14258"/>
                    <a:pt x="9219" y="14377"/>
                    <a:pt x="9332" y="14428"/>
                  </a:cubicBezTo>
                  <a:lnTo>
                    <a:pt x="10087" y="14771"/>
                  </a:lnTo>
                  <a:cubicBezTo>
                    <a:pt x="10200" y="14821"/>
                    <a:pt x="10343" y="14786"/>
                    <a:pt x="10404" y="14692"/>
                  </a:cubicBezTo>
                  <a:lnTo>
                    <a:pt x="10800" y="14077"/>
                  </a:lnTo>
                  <a:cubicBezTo>
                    <a:pt x="10860" y="13983"/>
                    <a:pt x="10818" y="13864"/>
                    <a:pt x="10706" y="13813"/>
                  </a:cubicBezTo>
                  <a:lnTo>
                    <a:pt x="9951" y="13474"/>
                  </a:lnTo>
                  <a:cubicBezTo>
                    <a:pt x="9894" y="13448"/>
                    <a:pt x="9831" y="13444"/>
                    <a:pt x="9774" y="13459"/>
                  </a:cubicBezTo>
                  <a:close/>
                  <a:moveTo>
                    <a:pt x="2562" y="14032"/>
                  </a:moveTo>
                  <a:cubicBezTo>
                    <a:pt x="2517" y="14043"/>
                    <a:pt x="2478" y="14068"/>
                    <a:pt x="2454" y="14104"/>
                  </a:cubicBezTo>
                  <a:lnTo>
                    <a:pt x="2094" y="14662"/>
                  </a:lnTo>
                  <a:cubicBezTo>
                    <a:pt x="2047" y="14735"/>
                    <a:pt x="2079" y="14827"/>
                    <a:pt x="2166" y="14867"/>
                  </a:cubicBezTo>
                  <a:lnTo>
                    <a:pt x="2742" y="15125"/>
                  </a:lnTo>
                  <a:cubicBezTo>
                    <a:pt x="2830" y="15164"/>
                    <a:pt x="2939" y="15138"/>
                    <a:pt x="2986" y="15065"/>
                  </a:cubicBezTo>
                  <a:lnTo>
                    <a:pt x="3346" y="14506"/>
                  </a:lnTo>
                  <a:cubicBezTo>
                    <a:pt x="3393" y="14433"/>
                    <a:pt x="3362" y="14342"/>
                    <a:pt x="3274" y="14302"/>
                  </a:cubicBezTo>
                  <a:lnTo>
                    <a:pt x="2699" y="14044"/>
                  </a:lnTo>
                  <a:cubicBezTo>
                    <a:pt x="2655" y="14024"/>
                    <a:pt x="2606" y="14021"/>
                    <a:pt x="2562" y="14032"/>
                  </a:cubicBezTo>
                  <a:close/>
                  <a:moveTo>
                    <a:pt x="11041" y="14035"/>
                  </a:moveTo>
                  <a:cubicBezTo>
                    <a:pt x="10983" y="14049"/>
                    <a:pt x="10931" y="14081"/>
                    <a:pt x="10900" y="14128"/>
                  </a:cubicBezTo>
                  <a:lnTo>
                    <a:pt x="10505" y="14741"/>
                  </a:lnTo>
                  <a:cubicBezTo>
                    <a:pt x="10444" y="14834"/>
                    <a:pt x="10486" y="14954"/>
                    <a:pt x="10598" y="15005"/>
                  </a:cubicBezTo>
                  <a:lnTo>
                    <a:pt x="11354" y="15347"/>
                  </a:lnTo>
                  <a:cubicBezTo>
                    <a:pt x="11466" y="15398"/>
                    <a:pt x="11609" y="15363"/>
                    <a:pt x="11670" y="15269"/>
                  </a:cubicBezTo>
                  <a:lnTo>
                    <a:pt x="12066" y="14653"/>
                  </a:lnTo>
                  <a:cubicBezTo>
                    <a:pt x="12127" y="14560"/>
                    <a:pt x="12085" y="14440"/>
                    <a:pt x="11972" y="14389"/>
                  </a:cubicBezTo>
                  <a:lnTo>
                    <a:pt x="11217" y="14050"/>
                  </a:lnTo>
                  <a:cubicBezTo>
                    <a:pt x="11161" y="14025"/>
                    <a:pt x="11098" y="14021"/>
                    <a:pt x="11041" y="14035"/>
                  </a:cubicBezTo>
                  <a:close/>
                  <a:moveTo>
                    <a:pt x="3864" y="14323"/>
                  </a:moveTo>
                  <a:cubicBezTo>
                    <a:pt x="3811" y="14336"/>
                    <a:pt x="3763" y="14366"/>
                    <a:pt x="3735" y="14410"/>
                  </a:cubicBezTo>
                  <a:lnTo>
                    <a:pt x="3364" y="14984"/>
                  </a:lnTo>
                  <a:cubicBezTo>
                    <a:pt x="3307" y="15071"/>
                    <a:pt x="3349" y="15179"/>
                    <a:pt x="3454" y="15227"/>
                  </a:cubicBezTo>
                  <a:lnTo>
                    <a:pt x="4235" y="15581"/>
                  </a:lnTo>
                  <a:cubicBezTo>
                    <a:pt x="4340" y="15628"/>
                    <a:pt x="4473" y="15597"/>
                    <a:pt x="4530" y="15509"/>
                  </a:cubicBezTo>
                  <a:lnTo>
                    <a:pt x="4900" y="14936"/>
                  </a:lnTo>
                  <a:cubicBezTo>
                    <a:pt x="4957" y="14848"/>
                    <a:pt x="4919" y="14737"/>
                    <a:pt x="4814" y="14689"/>
                  </a:cubicBezTo>
                  <a:lnTo>
                    <a:pt x="4030" y="14335"/>
                  </a:lnTo>
                  <a:cubicBezTo>
                    <a:pt x="3977" y="14312"/>
                    <a:pt x="3917" y="14310"/>
                    <a:pt x="3864" y="14323"/>
                  </a:cubicBezTo>
                  <a:close/>
                  <a:moveTo>
                    <a:pt x="5630" y="14323"/>
                  </a:moveTo>
                  <a:cubicBezTo>
                    <a:pt x="5573" y="14337"/>
                    <a:pt x="5520" y="14369"/>
                    <a:pt x="5490" y="14416"/>
                  </a:cubicBezTo>
                  <a:lnTo>
                    <a:pt x="5094" y="15029"/>
                  </a:lnTo>
                  <a:cubicBezTo>
                    <a:pt x="5034" y="15123"/>
                    <a:pt x="5075" y="15242"/>
                    <a:pt x="5188" y="15293"/>
                  </a:cubicBezTo>
                  <a:lnTo>
                    <a:pt x="5943" y="15635"/>
                  </a:lnTo>
                  <a:cubicBezTo>
                    <a:pt x="6056" y="15686"/>
                    <a:pt x="6199" y="15651"/>
                    <a:pt x="6260" y="15557"/>
                  </a:cubicBezTo>
                  <a:lnTo>
                    <a:pt x="6656" y="14942"/>
                  </a:lnTo>
                  <a:cubicBezTo>
                    <a:pt x="6716" y="14848"/>
                    <a:pt x="6675" y="14728"/>
                    <a:pt x="6562" y="14677"/>
                  </a:cubicBezTo>
                  <a:lnTo>
                    <a:pt x="5807" y="14338"/>
                  </a:lnTo>
                  <a:cubicBezTo>
                    <a:pt x="5750" y="14313"/>
                    <a:pt x="5688" y="14309"/>
                    <a:pt x="5630" y="14323"/>
                  </a:cubicBezTo>
                  <a:close/>
                  <a:moveTo>
                    <a:pt x="7242" y="14611"/>
                  </a:moveTo>
                  <a:cubicBezTo>
                    <a:pt x="7185" y="14626"/>
                    <a:pt x="7132" y="14658"/>
                    <a:pt x="7102" y="14704"/>
                  </a:cubicBezTo>
                  <a:lnTo>
                    <a:pt x="6706" y="15320"/>
                  </a:lnTo>
                  <a:cubicBezTo>
                    <a:pt x="6645" y="15414"/>
                    <a:pt x="6687" y="15530"/>
                    <a:pt x="6799" y="15581"/>
                  </a:cubicBezTo>
                  <a:lnTo>
                    <a:pt x="7555" y="15923"/>
                  </a:lnTo>
                  <a:cubicBezTo>
                    <a:pt x="7667" y="15974"/>
                    <a:pt x="7811" y="15939"/>
                    <a:pt x="7871" y="15845"/>
                  </a:cubicBezTo>
                  <a:lnTo>
                    <a:pt x="8267" y="15230"/>
                  </a:lnTo>
                  <a:cubicBezTo>
                    <a:pt x="8328" y="15136"/>
                    <a:pt x="8286" y="15016"/>
                    <a:pt x="8174" y="14966"/>
                  </a:cubicBezTo>
                  <a:lnTo>
                    <a:pt x="7418" y="14626"/>
                  </a:lnTo>
                  <a:cubicBezTo>
                    <a:pt x="7362" y="14601"/>
                    <a:pt x="7299" y="14597"/>
                    <a:pt x="7242" y="14611"/>
                  </a:cubicBezTo>
                  <a:close/>
                  <a:moveTo>
                    <a:pt x="8969" y="14611"/>
                  </a:moveTo>
                  <a:cubicBezTo>
                    <a:pt x="8911" y="14626"/>
                    <a:pt x="8859" y="14658"/>
                    <a:pt x="8828" y="14704"/>
                  </a:cubicBezTo>
                  <a:lnTo>
                    <a:pt x="8433" y="15317"/>
                  </a:lnTo>
                  <a:cubicBezTo>
                    <a:pt x="8372" y="15411"/>
                    <a:pt x="8414" y="15530"/>
                    <a:pt x="8526" y="15581"/>
                  </a:cubicBezTo>
                  <a:lnTo>
                    <a:pt x="9282" y="15923"/>
                  </a:lnTo>
                  <a:cubicBezTo>
                    <a:pt x="9394" y="15974"/>
                    <a:pt x="9537" y="15939"/>
                    <a:pt x="9598" y="15845"/>
                  </a:cubicBezTo>
                  <a:lnTo>
                    <a:pt x="9994" y="15230"/>
                  </a:lnTo>
                  <a:cubicBezTo>
                    <a:pt x="10055" y="15136"/>
                    <a:pt x="10013" y="15016"/>
                    <a:pt x="9900" y="14966"/>
                  </a:cubicBezTo>
                  <a:lnTo>
                    <a:pt x="9145" y="14626"/>
                  </a:lnTo>
                  <a:cubicBezTo>
                    <a:pt x="9089" y="14601"/>
                    <a:pt x="9026" y="14597"/>
                    <a:pt x="8969" y="14611"/>
                  </a:cubicBezTo>
                  <a:close/>
                  <a:moveTo>
                    <a:pt x="1871" y="15089"/>
                  </a:moveTo>
                  <a:cubicBezTo>
                    <a:pt x="1827" y="15100"/>
                    <a:pt x="1787" y="15124"/>
                    <a:pt x="1763" y="15161"/>
                  </a:cubicBezTo>
                  <a:lnTo>
                    <a:pt x="1404" y="15719"/>
                  </a:lnTo>
                  <a:cubicBezTo>
                    <a:pt x="1356" y="15792"/>
                    <a:pt x="1388" y="15884"/>
                    <a:pt x="1476" y="15923"/>
                  </a:cubicBezTo>
                  <a:lnTo>
                    <a:pt x="2051" y="16182"/>
                  </a:lnTo>
                  <a:cubicBezTo>
                    <a:pt x="2139" y="16221"/>
                    <a:pt x="2248" y="16195"/>
                    <a:pt x="2296" y="16121"/>
                  </a:cubicBezTo>
                  <a:lnTo>
                    <a:pt x="2655" y="15563"/>
                  </a:lnTo>
                  <a:cubicBezTo>
                    <a:pt x="2703" y="15490"/>
                    <a:pt x="2671" y="15398"/>
                    <a:pt x="2584" y="15359"/>
                  </a:cubicBezTo>
                  <a:lnTo>
                    <a:pt x="2008" y="15101"/>
                  </a:lnTo>
                  <a:cubicBezTo>
                    <a:pt x="1964" y="15081"/>
                    <a:pt x="1916" y="15078"/>
                    <a:pt x="1871" y="15089"/>
                  </a:cubicBezTo>
                  <a:close/>
                  <a:moveTo>
                    <a:pt x="18620" y="15089"/>
                  </a:moveTo>
                  <a:cubicBezTo>
                    <a:pt x="18597" y="15078"/>
                    <a:pt x="18568" y="15085"/>
                    <a:pt x="18555" y="15104"/>
                  </a:cubicBezTo>
                  <a:lnTo>
                    <a:pt x="16584" y="18151"/>
                  </a:lnTo>
                  <a:cubicBezTo>
                    <a:pt x="16571" y="18170"/>
                    <a:pt x="16579" y="18195"/>
                    <a:pt x="16602" y="18205"/>
                  </a:cubicBezTo>
                  <a:lnTo>
                    <a:pt x="17336" y="18538"/>
                  </a:lnTo>
                  <a:cubicBezTo>
                    <a:pt x="17359" y="18549"/>
                    <a:pt x="17388" y="18540"/>
                    <a:pt x="17400" y="18520"/>
                  </a:cubicBezTo>
                  <a:lnTo>
                    <a:pt x="19375" y="15473"/>
                  </a:lnTo>
                  <a:cubicBezTo>
                    <a:pt x="19388" y="15454"/>
                    <a:pt x="19377" y="15430"/>
                    <a:pt x="19354" y="15419"/>
                  </a:cubicBezTo>
                  <a:lnTo>
                    <a:pt x="18620" y="15089"/>
                  </a:lnTo>
                  <a:close/>
                  <a:moveTo>
                    <a:pt x="10350" y="15284"/>
                  </a:moveTo>
                  <a:cubicBezTo>
                    <a:pt x="10293" y="15298"/>
                    <a:pt x="10240" y="15330"/>
                    <a:pt x="10210" y="15377"/>
                  </a:cubicBezTo>
                  <a:lnTo>
                    <a:pt x="9814" y="15989"/>
                  </a:lnTo>
                  <a:cubicBezTo>
                    <a:pt x="9753" y="16083"/>
                    <a:pt x="9795" y="16203"/>
                    <a:pt x="9907" y="16254"/>
                  </a:cubicBezTo>
                  <a:lnTo>
                    <a:pt x="10663" y="16596"/>
                  </a:lnTo>
                  <a:cubicBezTo>
                    <a:pt x="10775" y="16647"/>
                    <a:pt x="10919" y="16612"/>
                    <a:pt x="10979" y="16518"/>
                  </a:cubicBezTo>
                  <a:lnTo>
                    <a:pt x="11375" y="15902"/>
                  </a:lnTo>
                  <a:cubicBezTo>
                    <a:pt x="11436" y="15808"/>
                    <a:pt x="11394" y="15689"/>
                    <a:pt x="11282" y="15638"/>
                  </a:cubicBezTo>
                  <a:lnTo>
                    <a:pt x="10526" y="15299"/>
                  </a:lnTo>
                  <a:cubicBezTo>
                    <a:pt x="10470" y="15274"/>
                    <a:pt x="10407" y="15270"/>
                    <a:pt x="10350" y="15284"/>
                  </a:cubicBezTo>
                  <a:close/>
                  <a:moveTo>
                    <a:pt x="3058" y="15476"/>
                  </a:moveTo>
                  <a:cubicBezTo>
                    <a:pt x="3005" y="15489"/>
                    <a:pt x="2957" y="15519"/>
                    <a:pt x="2929" y="15563"/>
                  </a:cubicBezTo>
                  <a:lnTo>
                    <a:pt x="2558" y="16137"/>
                  </a:lnTo>
                  <a:cubicBezTo>
                    <a:pt x="2502" y="16224"/>
                    <a:pt x="2543" y="16332"/>
                    <a:pt x="2648" y="16380"/>
                  </a:cubicBezTo>
                  <a:lnTo>
                    <a:pt x="3429" y="16734"/>
                  </a:lnTo>
                  <a:cubicBezTo>
                    <a:pt x="3534" y="16781"/>
                    <a:pt x="3667" y="16750"/>
                    <a:pt x="3724" y="16662"/>
                  </a:cubicBezTo>
                  <a:lnTo>
                    <a:pt x="4094" y="16088"/>
                  </a:lnTo>
                  <a:cubicBezTo>
                    <a:pt x="4151" y="16001"/>
                    <a:pt x="4113" y="15890"/>
                    <a:pt x="4008" y="15842"/>
                  </a:cubicBezTo>
                  <a:lnTo>
                    <a:pt x="3224" y="15488"/>
                  </a:lnTo>
                  <a:cubicBezTo>
                    <a:pt x="3171" y="15464"/>
                    <a:pt x="3112" y="15463"/>
                    <a:pt x="3058" y="15476"/>
                  </a:cubicBezTo>
                  <a:close/>
                  <a:moveTo>
                    <a:pt x="4825" y="15476"/>
                  </a:moveTo>
                  <a:cubicBezTo>
                    <a:pt x="4767" y="15490"/>
                    <a:pt x="4715" y="15522"/>
                    <a:pt x="4684" y="15569"/>
                  </a:cubicBezTo>
                  <a:lnTo>
                    <a:pt x="4289" y="16182"/>
                  </a:lnTo>
                  <a:cubicBezTo>
                    <a:pt x="4228" y="16275"/>
                    <a:pt x="4270" y="16395"/>
                    <a:pt x="4382" y="16446"/>
                  </a:cubicBezTo>
                  <a:lnTo>
                    <a:pt x="5138" y="16788"/>
                  </a:lnTo>
                  <a:cubicBezTo>
                    <a:pt x="5250" y="16839"/>
                    <a:pt x="5393" y="16801"/>
                    <a:pt x="5454" y="16707"/>
                  </a:cubicBezTo>
                  <a:lnTo>
                    <a:pt x="5850" y="16094"/>
                  </a:lnTo>
                  <a:cubicBezTo>
                    <a:pt x="5911" y="16001"/>
                    <a:pt x="5869" y="15881"/>
                    <a:pt x="5756" y="15830"/>
                  </a:cubicBezTo>
                  <a:lnTo>
                    <a:pt x="5001" y="15491"/>
                  </a:lnTo>
                  <a:cubicBezTo>
                    <a:pt x="4945" y="15466"/>
                    <a:pt x="4882" y="15462"/>
                    <a:pt x="4825" y="15476"/>
                  </a:cubicBezTo>
                  <a:close/>
                  <a:moveTo>
                    <a:pt x="6436" y="15764"/>
                  </a:moveTo>
                  <a:cubicBezTo>
                    <a:pt x="6379" y="15778"/>
                    <a:pt x="6326" y="15810"/>
                    <a:pt x="6296" y="15857"/>
                  </a:cubicBezTo>
                  <a:lnTo>
                    <a:pt x="5900" y="16470"/>
                  </a:lnTo>
                  <a:cubicBezTo>
                    <a:pt x="5840" y="16564"/>
                    <a:pt x="5881" y="16683"/>
                    <a:pt x="5994" y="16734"/>
                  </a:cubicBezTo>
                  <a:lnTo>
                    <a:pt x="6749" y="17076"/>
                  </a:lnTo>
                  <a:cubicBezTo>
                    <a:pt x="6862" y="17127"/>
                    <a:pt x="7005" y="17092"/>
                    <a:pt x="7066" y="16998"/>
                  </a:cubicBezTo>
                  <a:lnTo>
                    <a:pt x="7461" y="16383"/>
                  </a:lnTo>
                  <a:cubicBezTo>
                    <a:pt x="7522" y="16289"/>
                    <a:pt x="7480" y="16169"/>
                    <a:pt x="7368" y="16118"/>
                  </a:cubicBezTo>
                  <a:lnTo>
                    <a:pt x="6612" y="15779"/>
                  </a:lnTo>
                  <a:cubicBezTo>
                    <a:pt x="6556" y="15754"/>
                    <a:pt x="6493" y="15750"/>
                    <a:pt x="6436" y="15764"/>
                  </a:cubicBezTo>
                  <a:close/>
                  <a:moveTo>
                    <a:pt x="8163" y="15764"/>
                  </a:moveTo>
                  <a:cubicBezTo>
                    <a:pt x="8106" y="15778"/>
                    <a:pt x="8053" y="15810"/>
                    <a:pt x="8023" y="15857"/>
                  </a:cubicBezTo>
                  <a:lnTo>
                    <a:pt x="7627" y="16470"/>
                  </a:lnTo>
                  <a:cubicBezTo>
                    <a:pt x="7566" y="16564"/>
                    <a:pt x="7608" y="16683"/>
                    <a:pt x="7720" y="16734"/>
                  </a:cubicBezTo>
                  <a:lnTo>
                    <a:pt x="8476" y="17076"/>
                  </a:lnTo>
                  <a:cubicBezTo>
                    <a:pt x="8588" y="17127"/>
                    <a:pt x="8732" y="17092"/>
                    <a:pt x="8792" y="16998"/>
                  </a:cubicBezTo>
                  <a:lnTo>
                    <a:pt x="9188" y="16383"/>
                  </a:lnTo>
                  <a:cubicBezTo>
                    <a:pt x="9249" y="16289"/>
                    <a:pt x="9207" y="16169"/>
                    <a:pt x="9094" y="16118"/>
                  </a:cubicBezTo>
                  <a:lnTo>
                    <a:pt x="8339" y="15779"/>
                  </a:lnTo>
                  <a:cubicBezTo>
                    <a:pt x="8283" y="15754"/>
                    <a:pt x="8220" y="15750"/>
                    <a:pt x="8163" y="15764"/>
                  </a:cubicBezTo>
                  <a:close/>
                  <a:moveTo>
                    <a:pt x="1181" y="16146"/>
                  </a:moveTo>
                  <a:cubicBezTo>
                    <a:pt x="1136" y="16157"/>
                    <a:pt x="1096" y="16181"/>
                    <a:pt x="1073" y="16218"/>
                  </a:cubicBezTo>
                  <a:lnTo>
                    <a:pt x="713" y="16776"/>
                  </a:lnTo>
                  <a:cubicBezTo>
                    <a:pt x="666" y="16849"/>
                    <a:pt x="697" y="16941"/>
                    <a:pt x="785" y="16980"/>
                  </a:cubicBezTo>
                  <a:lnTo>
                    <a:pt x="1360" y="17238"/>
                  </a:lnTo>
                  <a:cubicBezTo>
                    <a:pt x="1448" y="17278"/>
                    <a:pt x="1558" y="17251"/>
                    <a:pt x="1605" y="17178"/>
                  </a:cubicBezTo>
                  <a:lnTo>
                    <a:pt x="1965" y="16620"/>
                  </a:lnTo>
                  <a:cubicBezTo>
                    <a:pt x="2012" y="16547"/>
                    <a:pt x="1981" y="16455"/>
                    <a:pt x="1893" y="16416"/>
                  </a:cubicBezTo>
                  <a:lnTo>
                    <a:pt x="1317" y="16158"/>
                  </a:lnTo>
                  <a:cubicBezTo>
                    <a:pt x="1274" y="16138"/>
                    <a:pt x="1225" y="16134"/>
                    <a:pt x="1181" y="16146"/>
                  </a:cubicBezTo>
                  <a:close/>
                  <a:moveTo>
                    <a:pt x="9544" y="16437"/>
                  </a:moveTo>
                  <a:cubicBezTo>
                    <a:pt x="9487" y="16451"/>
                    <a:pt x="9434" y="16483"/>
                    <a:pt x="9404" y="16530"/>
                  </a:cubicBezTo>
                  <a:lnTo>
                    <a:pt x="9008" y="17142"/>
                  </a:lnTo>
                  <a:cubicBezTo>
                    <a:pt x="8947" y="17236"/>
                    <a:pt x="8989" y="17356"/>
                    <a:pt x="9102" y="17406"/>
                  </a:cubicBezTo>
                  <a:lnTo>
                    <a:pt x="9857" y="17749"/>
                  </a:lnTo>
                  <a:cubicBezTo>
                    <a:pt x="9970" y="17799"/>
                    <a:pt x="10113" y="17765"/>
                    <a:pt x="10174" y="17671"/>
                  </a:cubicBezTo>
                  <a:lnTo>
                    <a:pt x="10569" y="17055"/>
                  </a:lnTo>
                  <a:cubicBezTo>
                    <a:pt x="10630" y="16961"/>
                    <a:pt x="10588" y="16842"/>
                    <a:pt x="10476" y="16791"/>
                  </a:cubicBezTo>
                  <a:lnTo>
                    <a:pt x="9720" y="16452"/>
                  </a:lnTo>
                  <a:cubicBezTo>
                    <a:pt x="9664" y="16426"/>
                    <a:pt x="9601" y="16422"/>
                    <a:pt x="9544" y="16437"/>
                  </a:cubicBezTo>
                  <a:close/>
                  <a:moveTo>
                    <a:pt x="2368" y="16629"/>
                  </a:moveTo>
                  <a:cubicBezTo>
                    <a:pt x="2314" y="16642"/>
                    <a:pt x="2267" y="16672"/>
                    <a:pt x="2238" y="16716"/>
                  </a:cubicBezTo>
                  <a:lnTo>
                    <a:pt x="1868" y="17289"/>
                  </a:lnTo>
                  <a:cubicBezTo>
                    <a:pt x="1811" y="17377"/>
                    <a:pt x="1853" y="17485"/>
                    <a:pt x="1958" y="17532"/>
                  </a:cubicBezTo>
                  <a:lnTo>
                    <a:pt x="2738" y="17887"/>
                  </a:lnTo>
                  <a:cubicBezTo>
                    <a:pt x="2843" y="17934"/>
                    <a:pt x="2976" y="17902"/>
                    <a:pt x="3033" y="17815"/>
                  </a:cubicBezTo>
                  <a:lnTo>
                    <a:pt x="3404" y="17241"/>
                  </a:lnTo>
                  <a:cubicBezTo>
                    <a:pt x="3460" y="17154"/>
                    <a:pt x="3422" y="17042"/>
                    <a:pt x="3317" y="16995"/>
                  </a:cubicBezTo>
                  <a:lnTo>
                    <a:pt x="2533" y="16641"/>
                  </a:lnTo>
                  <a:cubicBezTo>
                    <a:pt x="2481" y="16617"/>
                    <a:pt x="2421" y="16616"/>
                    <a:pt x="2368" y="16629"/>
                  </a:cubicBezTo>
                  <a:close/>
                  <a:moveTo>
                    <a:pt x="4134" y="16725"/>
                  </a:moveTo>
                  <a:cubicBezTo>
                    <a:pt x="4077" y="16739"/>
                    <a:pt x="4024" y="16771"/>
                    <a:pt x="3994" y="16818"/>
                  </a:cubicBezTo>
                  <a:lnTo>
                    <a:pt x="3598" y="17430"/>
                  </a:lnTo>
                  <a:cubicBezTo>
                    <a:pt x="3537" y="17524"/>
                    <a:pt x="3579" y="17644"/>
                    <a:pt x="3691" y="17695"/>
                  </a:cubicBezTo>
                  <a:lnTo>
                    <a:pt x="4447" y="18037"/>
                  </a:lnTo>
                  <a:cubicBezTo>
                    <a:pt x="4560" y="18088"/>
                    <a:pt x="4703" y="18053"/>
                    <a:pt x="4763" y="17959"/>
                  </a:cubicBezTo>
                  <a:lnTo>
                    <a:pt x="5159" y="17343"/>
                  </a:lnTo>
                  <a:cubicBezTo>
                    <a:pt x="5220" y="17249"/>
                    <a:pt x="5178" y="17130"/>
                    <a:pt x="5066" y="17079"/>
                  </a:cubicBezTo>
                  <a:lnTo>
                    <a:pt x="4310" y="16740"/>
                  </a:lnTo>
                  <a:cubicBezTo>
                    <a:pt x="4254" y="16715"/>
                    <a:pt x="4191" y="16711"/>
                    <a:pt x="4134" y="16725"/>
                  </a:cubicBezTo>
                  <a:close/>
                  <a:moveTo>
                    <a:pt x="5630" y="17013"/>
                  </a:moveTo>
                  <a:cubicBezTo>
                    <a:pt x="5573" y="17027"/>
                    <a:pt x="5521" y="17059"/>
                    <a:pt x="5490" y="17106"/>
                  </a:cubicBezTo>
                  <a:lnTo>
                    <a:pt x="5094" y="17719"/>
                  </a:lnTo>
                  <a:cubicBezTo>
                    <a:pt x="5034" y="17813"/>
                    <a:pt x="5075" y="17932"/>
                    <a:pt x="5188" y="17983"/>
                  </a:cubicBezTo>
                  <a:lnTo>
                    <a:pt x="5943" y="18325"/>
                  </a:lnTo>
                  <a:cubicBezTo>
                    <a:pt x="6056" y="18376"/>
                    <a:pt x="6199" y="18341"/>
                    <a:pt x="6260" y="18247"/>
                  </a:cubicBezTo>
                  <a:lnTo>
                    <a:pt x="6656" y="17632"/>
                  </a:lnTo>
                  <a:cubicBezTo>
                    <a:pt x="6716" y="17538"/>
                    <a:pt x="6675" y="17418"/>
                    <a:pt x="6562" y="17367"/>
                  </a:cubicBezTo>
                  <a:lnTo>
                    <a:pt x="5807" y="17028"/>
                  </a:lnTo>
                  <a:cubicBezTo>
                    <a:pt x="5750" y="17003"/>
                    <a:pt x="5687" y="16999"/>
                    <a:pt x="5630" y="17013"/>
                  </a:cubicBezTo>
                  <a:close/>
                  <a:moveTo>
                    <a:pt x="7472" y="17013"/>
                  </a:moveTo>
                  <a:cubicBezTo>
                    <a:pt x="7415" y="17027"/>
                    <a:pt x="7362" y="17059"/>
                    <a:pt x="7332" y="17106"/>
                  </a:cubicBezTo>
                  <a:lnTo>
                    <a:pt x="6936" y="17719"/>
                  </a:lnTo>
                  <a:cubicBezTo>
                    <a:pt x="6875" y="17813"/>
                    <a:pt x="6917" y="17932"/>
                    <a:pt x="7030" y="17983"/>
                  </a:cubicBezTo>
                  <a:lnTo>
                    <a:pt x="7785" y="18325"/>
                  </a:lnTo>
                  <a:cubicBezTo>
                    <a:pt x="7897" y="18376"/>
                    <a:pt x="8041" y="18341"/>
                    <a:pt x="8102" y="18247"/>
                  </a:cubicBezTo>
                  <a:lnTo>
                    <a:pt x="8497" y="17632"/>
                  </a:lnTo>
                  <a:cubicBezTo>
                    <a:pt x="8558" y="17538"/>
                    <a:pt x="8516" y="17418"/>
                    <a:pt x="8404" y="17367"/>
                  </a:cubicBezTo>
                  <a:lnTo>
                    <a:pt x="7648" y="17028"/>
                  </a:lnTo>
                  <a:cubicBezTo>
                    <a:pt x="7592" y="17003"/>
                    <a:pt x="7529" y="16999"/>
                    <a:pt x="7472" y="17013"/>
                  </a:cubicBezTo>
                  <a:close/>
                  <a:moveTo>
                    <a:pt x="548" y="17298"/>
                  </a:moveTo>
                  <a:cubicBezTo>
                    <a:pt x="503" y="17309"/>
                    <a:pt x="463" y="17334"/>
                    <a:pt x="440" y="17370"/>
                  </a:cubicBezTo>
                  <a:lnTo>
                    <a:pt x="22" y="18016"/>
                  </a:lnTo>
                  <a:cubicBezTo>
                    <a:pt x="-25" y="18089"/>
                    <a:pt x="7" y="18180"/>
                    <a:pt x="94" y="18220"/>
                  </a:cubicBezTo>
                  <a:lnTo>
                    <a:pt x="670" y="18478"/>
                  </a:lnTo>
                  <a:cubicBezTo>
                    <a:pt x="757" y="18518"/>
                    <a:pt x="867" y="18491"/>
                    <a:pt x="914" y="18418"/>
                  </a:cubicBezTo>
                  <a:lnTo>
                    <a:pt x="1332" y="17773"/>
                  </a:lnTo>
                  <a:cubicBezTo>
                    <a:pt x="1379" y="17700"/>
                    <a:pt x="1344" y="17608"/>
                    <a:pt x="1256" y="17569"/>
                  </a:cubicBezTo>
                  <a:lnTo>
                    <a:pt x="684" y="17310"/>
                  </a:lnTo>
                  <a:cubicBezTo>
                    <a:pt x="640" y="17291"/>
                    <a:pt x="592" y="17287"/>
                    <a:pt x="548" y="17298"/>
                  </a:cubicBezTo>
                  <a:close/>
                  <a:moveTo>
                    <a:pt x="8853" y="17590"/>
                  </a:moveTo>
                  <a:cubicBezTo>
                    <a:pt x="8796" y="17604"/>
                    <a:pt x="8744" y="17636"/>
                    <a:pt x="8713" y="17683"/>
                  </a:cubicBezTo>
                  <a:lnTo>
                    <a:pt x="8317" y="18295"/>
                  </a:lnTo>
                  <a:cubicBezTo>
                    <a:pt x="8257" y="18389"/>
                    <a:pt x="8299" y="18508"/>
                    <a:pt x="8411" y="18559"/>
                  </a:cubicBezTo>
                  <a:lnTo>
                    <a:pt x="9166" y="18901"/>
                  </a:lnTo>
                  <a:cubicBezTo>
                    <a:pt x="9279" y="18952"/>
                    <a:pt x="9422" y="18917"/>
                    <a:pt x="9483" y="18823"/>
                  </a:cubicBezTo>
                  <a:lnTo>
                    <a:pt x="9879" y="18208"/>
                  </a:lnTo>
                  <a:cubicBezTo>
                    <a:pt x="9940" y="18114"/>
                    <a:pt x="9898" y="17995"/>
                    <a:pt x="9785" y="17944"/>
                  </a:cubicBezTo>
                  <a:lnTo>
                    <a:pt x="9030" y="17605"/>
                  </a:lnTo>
                  <a:cubicBezTo>
                    <a:pt x="8973" y="17579"/>
                    <a:pt x="8911" y="17575"/>
                    <a:pt x="8853" y="17590"/>
                  </a:cubicBezTo>
                  <a:close/>
                  <a:moveTo>
                    <a:pt x="1573" y="17782"/>
                  </a:moveTo>
                  <a:cubicBezTo>
                    <a:pt x="1518" y="17795"/>
                    <a:pt x="1472" y="17824"/>
                    <a:pt x="1443" y="17869"/>
                  </a:cubicBezTo>
                  <a:lnTo>
                    <a:pt x="1062" y="18454"/>
                  </a:lnTo>
                  <a:cubicBezTo>
                    <a:pt x="1004" y="18543"/>
                    <a:pt x="1045" y="18655"/>
                    <a:pt x="1152" y="18703"/>
                  </a:cubicBezTo>
                  <a:lnTo>
                    <a:pt x="1929" y="19055"/>
                  </a:lnTo>
                  <a:cubicBezTo>
                    <a:pt x="2036" y="19103"/>
                    <a:pt x="2170" y="19069"/>
                    <a:pt x="2227" y="18980"/>
                  </a:cubicBezTo>
                  <a:lnTo>
                    <a:pt x="2609" y="18394"/>
                  </a:lnTo>
                  <a:cubicBezTo>
                    <a:pt x="2667" y="18305"/>
                    <a:pt x="2626" y="18193"/>
                    <a:pt x="2519" y="18145"/>
                  </a:cubicBezTo>
                  <a:lnTo>
                    <a:pt x="1742" y="17794"/>
                  </a:lnTo>
                  <a:cubicBezTo>
                    <a:pt x="1688" y="17770"/>
                    <a:pt x="1627" y="17768"/>
                    <a:pt x="1573" y="17782"/>
                  </a:cubicBezTo>
                  <a:close/>
                  <a:moveTo>
                    <a:pt x="3364" y="17782"/>
                  </a:moveTo>
                  <a:cubicBezTo>
                    <a:pt x="3306" y="17796"/>
                    <a:pt x="3255" y="17827"/>
                    <a:pt x="3224" y="17875"/>
                  </a:cubicBezTo>
                  <a:lnTo>
                    <a:pt x="2447" y="19079"/>
                  </a:lnTo>
                  <a:cubicBezTo>
                    <a:pt x="2385" y="19174"/>
                    <a:pt x="2429" y="19294"/>
                    <a:pt x="2544" y="19346"/>
                  </a:cubicBezTo>
                  <a:lnTo>
                    <a:pt x="3292" y="19685"/>
                  </a:lnTo>
                  <a:cubicBezTo>
                    <a:pt x="3407" y="19737"/>
                    <a:pt x="3550" y="19700"/>
                    <a:pt x="3612" y="19604"/>
                  </a:cubicBezTo>
                  <a:lnTo>
                    <a:pt x="4389" y="18403"/>
                  </a:lnTo>
                  <a:cubicBezTo>
                    <a:pt x="4451" y="18307"/>
                    <a:pt x="4410" y="18185"/>
                    <a:pt x="4296" y="18133"/>
                  </a:cubicBezTo>
                  <a:lnTo>
                    <a:pt x="3544" y="17797"/>
                  </a:lnTo>
                  <a:cubicBezTo>
                    <a:pt x="3487" y="17771"/>
                    <a:pt x="3422" y="17767"/>
                    <a:pt x="3364" y="17782"/>
                  </a:cubicBezTo>
                  <a:close/>
                  <a:moveTo>
                    <a:pt x="4893" y="18166"/>
                  </a:moveTo>
                  <a:cubicBezTo>
                    <a:pt x="4835" y="18180"/>
                    <a:pt x="4784" y="18211"/>
                    <a:pt x="4753" y="18259"/>
                  </a:cubicBezTo>
                  <a:lnTo>
                    <a:pt x="3828" y="19691"/>
                  </a:lnTo>
                  <a:cubicBezTo>
                    <a:pt x="3766" y="19787"/>
                    <a:pt x="3807" y="19907"/>
                    <a:pt x="3922" y="19958"/>
                  </a:cubicBezTo>
                  <a:lnTo>
                    <a:pt x="4674" y="20294"/>
                  </a:lnTo>
                  <a:cubicBezTo>
                    <a:pt x="4788" y="20346"/>
                    <a:pt x="4932" y="20312"/>
                    <a:pt x="4994" y="20216"/>
                  </a:cubicBezTo>
                  <a:lnTo>
                    <a:pt x="5918" y="18787"/>
                  </a:lnTo>
                  <a:cubicBezTo>
                    <a:pt x="5980" y="18692"/>
                    <a:pt x="5939" y="18569"/>
                    <a:pt x="5825" y="18517"/>
                  </a:cubicBezTo>
                  <a:lnTo>
                    <a:pt x="5073" y="18181"/>
                  </a:lnTo>
                  <a:cubicBezTo>
                    <a:pt x="5016" y="18155"/>
                    <a:pt x="4951" y="18151"/>
                    <a:pt x="4893" y="18166"/>
                  </a:cubicBezTo>
                  <a:close/>
                  <a:moveTo>
                    <a:pt x="6677" y="18166"/>
                  </a:moveTo>
                  <a:cubicBezTo>
                    <a:pt x="6619" y="18180"/>
                    <a:pt x="6568" y="18211"/>
                    <a:pt x="6537" y="18259"/>
                  </a:cubicBezTo>
                  <a:lnTo>
                    <a:pt x="5209" y="20309"/>
                  </a:lnTo>
                  <a:cubicBezTo>
                    <a:pt x="5148" y="20405"/>
                    <a:pt x="5189" y="20525"/>
                    <a:pt x="5303" y="20577"/>
                  </a:cubicBezTo>
                  <a:lnTo>
                    <a:pt x="6055" y="20916"/>
                  </a:lnTo>
                  <a:cubicBezTo>
                    <a:pt x="6169" y="20967"/>
                    <a:pt x="6313" y="20930"/>
                    <a:pt x="6375" y="20835"/>
                  </a:cubicBezTo>
                  <a:lnTo>
                    <a:pt x="7702" y="18787"/>
                  </a:lnTo>
                  <a:cubicBezTo>
                    <a:pt x="7764" y="18692"/>
                    <a:pt x="7720" y="18569"/>
                    <a:pt x="7605" y="18517"/>
                  </a:cubicBezTo>
                  <a:lnTo>
                    <a:pt x="6857" y="18181"/>
                  </a:lnTo>
                  <a:cubicBezTo>
                    <a:pt x="6800" y="18155"/>
                    <a:pt x="6735" y="18151"/>
                    <a:pt x="6677" y="18166"/>
                  </a:cubicBezTo>
                  <a:close/>
                  <a:moveTo>
                    <a:pt x="8048" y="18838"/>
                  </a:moveTo>
                  <a:cubicBezTo>
                    <a:pt x="7991" y="18853"/>
                    <a:pt x="7938" y="18885"/>
                    <a:pt x="7907" y="18931"/>
                  </a:cubicBezTo>
                  <a:lnTo>
                    <a:pt x="7512" y="19547"/>
                  </a:lnTo>
                  <a:cubicBezTo>
                    <a:pt x="7451" y="19641"/>
                    <a:pt x="7493" y="19757"/>
                    <a:pt x="7605" y="19808"/>
                  </a:cubicBezTo>
                  <a:lnTo>
                    <a:pt x="8361" y="20150"/>
                  </a:lnTo>
                  <a:cubicBezTo>
                    <a:pt x="8473" y="20201"/>
                    <a:pt x="8616" y="20166"/>
                    <a:pt x="8677" y="20072"/>
                  </a:cubicBezTo>
                  <a:lnTo>
                    <a:pt x="9073" y="19457"/>
                  </a:lnTo>
                  <a:cubicBezTo>
                    <a:pt x="9134" y="19363"/>
                    <a:pt x="9092" y="19243"/>
                    <a:pt x="8979" y="19193"/>
                  </a:cubicBezTo>
                  <a:lnTo>
                    <a:pt x="8224" y="18853"/>
                  </a:lnTo>
                  <a:cubicBezTo>
                    <a:pt x="8168" y="18828"/>
                    <a:pt x="8105" y="18824"/>
                    <a:pt x="8048" y="18838"/>
                  </a:cubicBezTo>
                  <a:close/>
                  <a:moveTo>
                    <a:pt x="7281" y="19991"/>
                  </a:moveTo>
                  <a:cubicBezTo>
                    <a:pt x="7223" y="20006"/>
                    <a:pt x="7172" y="20037"/>
                    <a:pt x="7141" y="20084"/>
                  </a:cubicBezTo>
                  <a:lnTo>
                    <a:pt x="6591" y="20937"/>
                  </a:lnTo>
                  <a:cubicBezTo>
                    <a:pt x="6529" y="21033"/>
                    <a:pt x="6573" y="21152"/>
                    <a:pt x="6688" y="21204"/>
                  </a:cubicBezTo>
                  <a:lnTo>
                    <a:pt x="7436" y="21543"/>
                  </a:lnTo>
                  <a:cubicBezTo>
                    <a:pt x="7551" y="21595"/>
                    <a:pt x="7694" y="21558"/>
                    <a:pt x="7756" y="21462"/>
                  </a:cubicBezTo>
                  <a:lnTo>
                    <a:pt x="8307" y="20610"/>
                  </a:lnTo>
                  <a:cubicBezTo>
                    <a:pt x="8368" y="20514"/>
                    <a:pt x="8324" y="20394"/>
                    <a:pt x="8210" y="20342"/>
                  </a:cubicBezTo>
                  <a:lnTo>
                    <a:pt x="7461" y="20006"/>
                  </a:lnTo>
                  <a:cubicBezTo>
                    <a:pt x="7404" y="19980"/>
                    <a:pt x="7340" y="19977"/>
                    <a:pt x="7281" y="19991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7" name="Shape 22"/>
            <p:cNvSpPr/>
            <p:nvPr/>
          </p:nvSpPr>
          <p:spPr>
            <a:xfrm>
              <a:off x="190500" y="228600"/>
              <a:ext cx="1807139" cy="2953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640"/>
                  </a:lnTo>
                  <a:lnTo>
                    <a:pt x="19072" y="0"/>
                  </a:lnTo>
                  <a:cubicBezTo>
                    <a:pt x="19072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FEFEF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20" name="Group 37"/>
          <p:cNvGrpSpPr/>
          <p:nvPr/>
        </p:nvGrpSpPr>
        <p:grpSpPr>
          <a:xfrm>
            <a:off x="1304896" y="4575454"/>
            <a:ext cx="2502914" cy="2523620"/>
            <a:chOff x="8880292" y="4174135"/>
            <a:chExt cx="1104778" cy="1113917"/>
          </a:xfrm>
        </p:grpSpPr>
        <p:sp>
          <p:nvSpPr>
            <p:cNvPr id="21" name="Shape 8"/>
            <p:cNvSpPr/>
            <p:nvPr/>
          </p:nvSpPr>
          <p:spPr>
            <a:xfrm>
              <a:off x="8880292" y="4396420"/>
              <a:ext cx="891673" cy="89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5"/>
                    <a:pt x="16764" y="21600"/>
                    <a:pt x="10802" y="21600"/>
                  </a:cubicBezTo>
                  <a:cubicBezTo>
                    <a:pt x="4837" y="21600"/>
                    <a:pt x="0" y="16765"/>
                    <a:pt x="0" y="10802"/>
                  </a:cubicBezTo>
                  <a:cubicBezTo>
                    <a:pt x="0" y="4836"/>
                    <a:pt x="4837" y="0"/>
                    <a:pt x="10802" y="0"/>
                  </a:cubicBezTo>
                  <a:cubicBezTo>
                    <a:pt x="16764" y="0"/>
                    <a:pt x="21600" y="4836"/>
                    <a:pt x="21600" y="10802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2" name="Shape 9"/>
            <p:cNvSpPr/>
            <p:nvPr/>
          </p:nvSpPr>
          <p:spPr>
            <a:xfrm>
              <a:off x="8960562" y="4495213"/>
              <a:ext cx="783137" cy="783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5"/>
                    <a:pt x="16765" y="21600"/>
                    <a:pt x="10802" y="21600"/>
                  </a:cubicBezTo>
                  <a:cubicBezTo>
                    <a:pt x="4837" y="21600"/>
                    <a:pt x="0" y="16765"/>
                    <a:pt x="0" y="10802"/>
                  </a:cubicBezTo>
                  <a:cubicBezTo>
                    <a:pt x="0" y="4836"/>
                    <a:pt x="4837" y="0"/>
                    <a:pt x="10802" y="0"/>
                  </a:cubicBezTo>
                  <a:cubicBezTo>
                    <a:pt x="16765" y="0"/>
                    <a:pt x="21600" y="4836"/>
                    <a:pt x="21600" y="1080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3" name="Shape 10"/>
            <p:cNvSpPr/>
            <p:nvPr/>
          </p:nvSpPr>
          <p:spPr>
            <a:xfrm>
              <a:off x="8982173" y="4495213"/>
              <a:ext cx="690810" cy="69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5"/>
                    <a:pt x="16765" y="21600"/>
                    <a:pt x="10802" y="21600"/>
                  </a:cubicBezTo>
                  <a:cubicBezTo>
                    <a:pt x="4837" y="21600"/>
                    <a:pt x="0" y="16765"/>
                    <a:pt x="0" y="10802"/>
                  </a:cubicBezTo>
                  <a:cubicBezTo>
                    <a:pt x="0" y="4836"/>
                    <a:pt x="4837" y="0"/>
                    <a:pt x="10802" y="0"/>
                  </a:cubicBezTo>
                  <a:cubicBezTo>
                    <a:pt x="16765" y="0"/>
                    <a:pt x="21600" y="4836"/>
                    <a:pt x="21600" y="10802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" name="Shape 11"/>
            <p:cNvSpPr/>
            <p:nvPr/>
          </p:nvSpPr>
          <p:spPr>
            <a:xfrm>
              <a:off x="9071705" y="4584745"/>
              <a:ext cx="510807" cy="51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4"/>
                    <a:pt x="16764" y="21600"/>
                    <a:pt x="10801" y="21600"/>
                  </a:cubicBezTo>
                  <a:cubicBezTo>
                    <a:pt x="4834" y="21600"/>
                    <a:pt x="0" y="16764"/>
                    <a:pt x="0" y="10802"/>
                  </a:cubicBezTo>
                  <a:cubicBezTo>
                    <a:pt x="0" y="4834"/>
                    <a:pt x="4834" y="0"/>
                    <a:pt x="10801" y="0"/>
                  </a:cubicBezTo>
                  <a:cubicBezTo>
                    <a:pt x="16764" y="0"/>
                    <a:pt x="21600" y="4834"/>
                    <a:pt x="21600" y="10802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5" name="Shape 12"/>
            <p:cNvSpPr/>
            <p:nvPr/>
          </p:nvSpPr>
          <p:spPr>
            <a:xfrm>
              <a:off x="9161236" y="4674276"/>
              <a:ext cx="330787" cy="33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4"/>
                  </a:moveTo>
                  <a:cubicBezTo>
                    <a:pt x="21600" y="16765"/>
                    <a:pt x="16764" y="21600"/>
                    <a:pt x="10804" y="21600"/>
                  </a:cubicBezTo>
                  <a:cubicBezTo>
                    <a:pt x="4837" y="21600"/>
                    <a:pt x="0" y="16765"/>
                    <a:pt x="0" y="10804"/>
                  </a:cubicBezTo>
                  <a:cubicBezTo>
                    <a:pt x="0" y="4837"/>
                    <a:pt x="4837" y="0"/>
                    <a:pt x="10804" y="0"/>
                  </a:cubicBezTo>
                  <a:cubicBezTo>
                    <a:pt x="16764" y="0"/>
                    <a:pt x="21600" y="4837"/>
                    <a:pt x="21600" y="10804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6" name="Shape 13"/>
            <p:cNvSpPr/>
            <p:nvPr/>
          </p:nvSpPr>
          <p:spPr>
            <a:xfrm>
              <a:off x="9250768" y="4766895"/>
              <a:ext cx="150810" cy="150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9"/>
                  </a:moveTo>
                  <a:cubicBezTo>
                    <a:pt x="21600" y="16771"/>
                    <a:pt x="16765" y="21600"/>
                    <a:pt x="10807" y="21600"/>
                  </a:cubicBezTo>
                  <a:cubicBezTo>
                    <a:pt x="4834" y="21600"/>
                    <a:pt x="0" y="16771"/>
                    <a:pt x="0" y="10809"/>
                  </a:cubicBezTo>
                  <a:cubicBezTo>
                    <a:pt x="0" y="4835"/>
                    <a:pt x="4834" y="0"/>
                    <a:pt x="10807" y="0"/>
                  </a:cubicBezTo>
                  <a:cubicBezTo>
                    <a:pt x="16765" y="0"/>
                    <a:pt x="21600" y="4835"/>
                    <a:pt x="21600" y="10809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0" name="Shape 14"/>
            <p:cNvSpPr/>
            <p:nvPr/>
          </p:nvSpPr>
          <p:spPr>
            <a:xfrm>
              <a:off x="9315601" y="4174135"/>
              <a:ext cx="669469" cy="66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72" y="7845"/>
                  </a:moveTo>
                  <a:lnTo>
                    <a:pt x="21600" y="4612"/>
                  </a:lnTo>
                  <a:lnTo>
                    <a:pt x="17962" y="3640"/>
                  </a:lnTo>
                  <a:lnTo>
                    <a:pt x="16992" y="0"/>
                  </a:lnTo>
                  <a:lnTo>
                    <a:pt x="13760" y="3233"/>
                  </a:lnTo>
                  <a:lnTo>
                    <a:pt x="14548" y="6180"/>
                  </a:lnTo>
                  <a:lnTo>
                    <a:pt x="3582" y="17152"/>
                  </a:lnTo>
                  <a:lnTo>
                    <a:pt x="2027" y="14044"/>
                  </a:lnTo>
                  <a:lnTo>
                    <a:pt x="1014" y="17822"/>
                  </a:lnTo>
                  <a:lnTo>
                    <a:pt x="0" y="21600"/>
                  </a:lnTo>
                  <a:lnTo>
                    <a:pt x="3779" y="20586"/>
                  </a:lnTo>
                  <a:lnTo>
                    <a:pt x="7556" y="19577"/>
                  </a:lnTo>
                  <a:lnTo>
                    <a:pt x="4452" y="18018"/>
                  </a:lnTo>
                  <a:lnTo>
                    <a:pt x="15420" y="7054"/>
                  </a:lnTo>
                  <a:cubicBezTo>
                    <a:pt x="15420" y="7054"/>
                    <a:pt x="18372" y="7845"/>
                    <a:pt x="18372" y="7845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1" name="Shape 15"/>
            <p:cNvSpPr/>
            <p:nvPr/>
          </p:nvSpPr>
          <p:spPr>
            <a:xfrm>
              <a:off x="9315601" y="4174135"/>
              <a:ext cx="556714" cy="66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640"/>
                  </a:moveTo>
                  <a:lnTo>
                    <a:pt x="20433" y="0"/>
                  </a:lnTo>
                  <a:lnTo>
                    <a:pt x="16546" y="3233"/>
                  </a:lnTo>
                  <a:lnTo>
                    <a:pt x="17500" y="6180"/>
                  </a:lnTo>
                  <a:lnTo>
                    <a:pt x="4302" y="17152"/>
                  </a:lnTo>
                  <a:lnTo>
                    <a:pt x="2438" y="14044"/>
                  </a:lnTo>
                  <a:lnTo>
                    <a:pt x="1219" y="17822"/>
                  </a:lnTo>
                  <a:lnTo>
                    <a:pt x="0" y="21600"/>
                  </a:lnTo>
                  <a:cubicBezTo>
                    <a:pt x="0" y="21600"/>
                    <a:pt x="21600" y="3640"/>
                    <a:pt x="21600" y="364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32" name="TextBox 63"/>
          <p:cNvSpPr txBox="1"/>
          <p:nvPr/>
        </p:nvSpPr>
        <p:spPr>
          <a:xfrm>
            <a:off x="6677830" y="4502338"/>
            <a:ext cx="432686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 smtClean="0">
                <a:solidFill>
                  <a:schemeClr val="bg2">
                    <a:alpha val="25000"/>
                  </a:schemeClr>
                </a:solidFill>
                <a:latin typeface="FontAwesome" charset="0"/>
                <a:ea typeface="FontAwesome" charset="0"/>
                <a:cs typeface="FontAwesome" charset="0"/>
              </a:rPr>
              <a:t>            </a:t>
            </a:r>
            <a:endParaRPr lang="en-US" sz="4000" b="1" spc="-100" dirty="0">
              <a:solidFill>
                <a:schemeClr val="bg2">
                  <a:alpha val="25000"/>
                </a:schemeClr>
              </a:solidFill>
              <a:latin typeface="FontAwesome" charset="0"/>
              <a:ea typeface="FontAwesome" charset="0"/>
              <a:cs typeface="FontAwesome" charset="0"/>
            </a:endParaRPr>
          </a:p>
        </p:txBody>
      </p:sp>
      <p:sp>
        <p:nvSpPr>
          <p:cNvPr id="33" name="TextBox 67"/>
          <p:cNvSpPr txBox="1"/>
          <p:nvPr/>
        </p:nvSpPr>
        <p:spPr>
          <a:xfrm>
            <a:off x="6600356" y="5321316"/>
            <a:ext cx="4223587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b="1" spc="3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详细内容</a:t>
            </a:r>
            <a:r>
              <a:rPr lang="en-US" altLang="zh-CN" sz="900" b="1" spc="3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……</a:t>
            </a:r>
            <a:r>
              <a:rPr lang="zh-CN" altLang="en-US" sz="900" b="1" spc="300" dirty="0">
                <a:latin typeface="Montserrat Light" panose="00000400000000000000" charset="0"/>
                <a:ea typeface="Montserrat Light" panose="00000400000000000000" charset="0"/>
                <a:cs typeface="Montserrat Light" panose="00000400000000000000" charset="0"/>
              </a:rPr>
              <a:t>点击输入本栏的具体文字，简明扼要的说明分项内容，此为概念图解。</a:t>
            </a:r>
            <a:endParaRPr lang="en-US" sz="900" b="1" spc="300" dirty="0">
              <a:latin typeface="Montserrat Light" panose="00000400000000000000" charset="0"/>
              <a:ea typeface="Montserrat Light" panose="00000400000000000000" charset="0"/>
              <a:cs typeface="Montserrat Light" panose="00000400000000000000" charset="0"/>
            </a:endParaRPr>
          </a:p>
        </p:txBody>
      </p:sp>
      <p:sp>
        <p:nvSpPr>
          <p:cNvPr id="34" name="Rectangle 7"/>
          <p:cNvSpPr/>
          <p:nvPr/>
        </p:nvSpPr>
        <p:spPr>
          <a:xfrm>
            <a:off x="7023291" y="2633443"/>
            <a:ext cx="4657725" cy="15290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b="1" spc="3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输入你的标</a:t>
            </a:r>
            <a:r>
              <a:rPr lang="zh-CN" altLang="en-US" b="1" spc="3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题</a:t>
            </a:r>
            <a:endParaRPr lang="en-US" altLang="zh-CN" b="1" spc="300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900" spc="3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BUSINESS DEVELOPER, MARKETING DEPARTMENT</a:t>
            </a:r>
            <a:endParaRPr lang="en-US" sz="900" spc="300" dirty="0" smtClean="0">
              <a:solidFill>
                <a:schemeClr val="tx2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900" spc="300" dirty="0">
              <a:solidFill>
                <a:schemeClr val="tx2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1200" spc="300" dirty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1200" spc="300" dirty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1200" spc="300" dirty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</a:t>
            </a:r>
            <a:r>
              <a:rPr lang="zh-CN" altLang="en-US" sz="1200" spc="3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。更多模板亮亮图文旗舰店：https://liangliangtuwen.tmall.com</a:t>
            </a:r>
            <a:endParaRPr lang="zh-CN" altLang="en-US" sz="1200" spc="300" dirty="0" smtClean="0">
              <a:solidFill>
                <a:schemeClr val="tx2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366543" cy="523220"/>
            <a:chOff x="876161" y="331497"/>
            <a:chExt cx="10366535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8933411" y="574190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7715" r="1616" b="7170"/>
          <a:stretch>
            <a:fillRect/>
          </a:stretch>
        </p:blipFill>
        <p:spPr>
          <a:xfrm>
            <a:off x="2714030" y="1757064"/>
            <a:ext cx="6763939" cy="33519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437162" y="2464039"/>
            <a:ext cx="3313728" cy="1265081"/>
            <a:chOff x="998539" y="354469"/>
            <a:chExt cx="3313726" cy="1265083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1228025" y="1265608"/>
              <a:ext cx="2854754" cy="3539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2000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2000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98539" y="354469"/>
              <a:ext cx="3313726" cy="938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5500" b="1" spc="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55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1047" r="77545" b="9905"/>
          <a:stretch>
            <a:fillRect/>
          </a:stretch>
        </p:blipFill>
        <p:spPr>
          <a:xfrm>
            <a:off x="199512" y="254574"/>
            <a:ext cx="804904" cy="69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1129074" y="430242"/>
            <a:ext cx="10150939" cy="523220"/>
            <a:chOff x="876161" y="331497"/>
            <a:chExt cx="10150931" cy="523221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9149015" y="574190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6161" y="331497"/>
              <a:ext cx="1774843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2800" b="1" spc="3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教学目标</a:t>
              </a:r>
              <a:endParaRPr lang="en-CA" altLang="zh-CN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6" name="Rounded Rectangle 3"/>
          <p:cNvSpPr/>
          <p:nvPr/>
        </p:nvSpPr>
        <p:spPr>
          <a:xfrm>
            <a:off x="1957388" y="2349500"/>
            <a:ext cx="434975" cy="4333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Rounded Rectangle 18"/>
          <p:cNvSpPr/>
          <p:nvPr/>
        </p:nvSpPr>
        <p:spPr>
          <a:xfrm>
            <a:off x="4572000" y="2349500"/>
            <a:ext cx="497572" cy="4333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Rounded Rectangle 24"/>
          <p:cNvSpPr/>
          <p:nvPr/>
        </p:nvSpPr>
        <p:spPr>
          <a:xfrm>
            <a:off x="7186613" y="2349500"/>
            <a:ext cx="497571" cy="43338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Rounded Rectangle 37"/>
          <p:cNvSpPr/>
          <p:nvPr/>
        </p:nvSpPr>
        <p:spPr>
          <a:xfrm>
            <a:off x="9799638" y="2349500"/>
            <a:ext cx="499394" cy="4333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dirty="0" smtClean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angle 57"/>
          <p:cNvSpPr/>
          <p:nvPr/>
        </p:nvSpPr>
        <p:spPr>
          <a:xfrm>
            <a:off x="0" y="4348163"/>
            <a:ext cx="12192000" cy="2509837"/>
          </a:xfrm>
          <a:prstGeom prst="rect">
            <a:avLst/>
          </a:prstGeom>
          <a:solidFill>
            <a:srgbClr val="5797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58"/>
          <p:cNvSpPr>
            <a:spLocks noChangeArrowheads="1"/>
          </p:cNvSpPr>
          <p:nvPr/>
        </p:nvSpPr>
        <p:spPr bwMode="auto">
          <a:xfrm>
            <a:off x="2855912" y="5067192"/>
            <a:ext cx="64801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300" spc="3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详细内容</a:t>
            </a:r>
            <a:r>
              <a:rPr lang="en-US" altLang="zh-CN" sz="1300" spc="3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……</a:t>
            </a:r>
            <a:r>
              <a:rPr lang="zh-CN" altLang="en-US" sz="1300" spc="3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点击输入本栏的具体文字，简明扼要的说明分项内容，此为概念图解。更多模板亮亮图文旗舰店：https://liangliangtuwen.tmall.com</a:t>
            </a:r>
            <a:endParaRPr lang="zh-CN" altLang="en-US" sz="1300" spc="300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59"/>
          <p:cNvSpPr txBox="1">
            <a:spLocks noChangeArrowheads="1"/>
          </p:cNvSpPr>
          <p:nvPr/>
        </p:nvSpPr>
        <p:spPr bwMode="auto">
          <a:xfrm>
            <a:off x="5780049" y="5942013"/>
            <a:ext cx="631903" cy="23083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9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DESIGNER</a:t>
            </a:r>
            <a:endParaRPr lang="en-US" altLang="zh-CN" sz="900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408384" y="3005426"/>
            <a:ext cx="1556231" cy="988431"/>
            <a:chOff x="1408384" y="3005426"/>
            <a:chExt cx="1556231" cy="988431"/>
          </a:xfrm>
        </p:grpSpPr>
        <p:sp>
          <p:nvSpPr>
            <p:cNvPr id="14" name="TextBox 17"/>
            <p:cNvSpPr txBox="1"/>
            <p:nvPr/>
          </p:nvSpPr>
          <p:spPr>
            <a:xfrm>
              <a:off x="1517085" y="3005426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1408384" y="3310593"/>
              <a:ext cx="1556231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049984" y="3005426"/>
            <a:ext cx="1556231" cy="988431"/>
            <a:chOff x="4049984" y="3005426"/>
            <a:chExt cx="1556231" cy="988431"/>
          </a:xfrm>
        </p:grpSpPr>
        <p:sp>
          <p:nvSpPr>
            <p:cNvPr id="17" name="TextBox 17"/>
            <p:cNvSpPr txBox="1"/>
            <p:nvPr/>
          </p:nvSpPr>
          <p:spPr>
            <a:xfrm>
              <a:off x="4158685" y="3005426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049984" y="3310593"/>
              <a:ext cx="1556231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713657" y="3005426"/>
            <a:ext cx="1556231" cy="988431"/>
            <a:chOff x="6713657" y="3034933"/>
            <a:chExt cx="1556231" cy="988431"/>
          </a:xfrm>
        </p:grpSpPr>
        <p:sp>
          <p:nvSpPr>
            <p:cNvPr id="20" name="TextBox 17"/>
            <p:cNvSpPr txBox="1"/>
            <p:nvPr/>
          </p:nvSpPr>
          <p:spPr>
            <a:xfrm>
              <a:off x="6822358" y="3034933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1" name="TextBox 18"/>
            <p:cNvSpPr txBox="1"/>
            <p:nvPr/>
          </p:nvSpPr>
          <p:spPr>
            <a:xfrm>
              <a:off x="6713657" y="3340100"/>
              <a:ext cx="1556231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355257" y="3005426"/>
            <a:ext cx="1556231" cy="988431"/>
            <a:chOff x="9355257" y="3034933"/>
            <a:chExt cx="1556231" cy="988431"/>
          </a:xfrm>
        </p:grpSpPr>
        <p:sp>
          <p:nvSpPr>
            <p:cNvPr id="23" name="TextBox 17"/>
            <p:cNvSpPr txBox="1"/>
            <p:nvPr/>
          </p:nvSpPr>
          <p:spPr>
            <a:xfrm>
              <a:off x="9463958" y="3034933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输入你的标题</a:t>
              </a:r>
              <a:endParaRPr lang="id-ID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4" name="TextBox 18"/>
            <p:cNvSpPr txBox="1"/>
            <p:nvPr/>
          </p:nvSpPr>
          <p:spPr>
            <a:xfrm>
              <a:off x="9355257" y="3340100"/>
              <a:ext cx="1556231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详细内容</a:t>
              </a:r>
              <a:r>
                <a:rPr lang="en-US" altLang="zh-CN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……</a:t>
              </a:r>
              <a:r>
                <a:rPr lang="zh-CN" altLang="en-US" sz="800" spc="300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/>
                </a:rPr>
                <a:t>点击输入本栏的具体文字，简明扼要的说明分项内容，此为概念图解。</a:t>
              </a:r>
              <a:endParaRPr lang="en-US" sz="800" spc="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1" grpId="0"/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1" grpId="0"/>
          <p:bldP spid="12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6D6"/>
      </a:accent1>
      <a:accent2>
        <a:srgbClr val="6DB344"/>
      </a:accent2>
      <a:accent3>
        <a:srgbClr val="1F8BAE"/>
      </a:accent3>
      <a:accent4>
        <a:srgbClr val="008041"/>
      </a:accent4>
      <a:accent5>
        <a:srgbClr val="B7D333"/>
      </a:accent5>
      <a:accent6>
        <a:srgbClr val="3CBADC"/>
      </a:accent6>
      <a:hlink>
        <a:srgbClr val="0096D6"/>
      </a:hlink>
      <a:folHlink>
        <a:srgbClr val="BFBFBF"/>
      </a:folHlink>
    </a:clrScheme>
    <a:fontScheme name="自定义 3">
      <a:majorFont>
        <a:latin typeface="Cambr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6D6"/>
    </a:accent1>
    <a:accent2>
      <a:srgbClr val="6DB344"/>
    </a:accent2>
    <a:accent3>
      <a:srgbClr val="1F8BAE"/>
    </a:accent3>
    <a:accent4>
      <a:srgbClr val="008041"/>
    </a:accent4>
    <a:accent5>
      <a:srgbClr val="B7D333"/>
    </a:accent5>
    <a:accent6>
      <a:srgbClr val="3CBADC"/>
    </a:accent6>
    <a:hlink>
      <a:srgbClr val="0096D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6D6"/>
    </a:accent1>
    <a:accent2>
      <a:srgbClr val="6DB344"/>
    </a:accent2>
    <a:accent3>
      <a:srgbClr val="1F8BAE"/>
    </a:accent3>
    <a:accent4>
      <a:srgbClr val="008041"/>
    </a:accent4>
    <a:accent5>
      <a:srgbClr val="B7D333"/>
    </a:accent5>
    <a:accent6>
      <a:srgbClr val="3CBADC"/>
    </a:accent6>
    <a:hlink>
      <a:srgbClr val="0096D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3674</Words>
  <Application>WPS 演示</Application>
  <PresentationFormat>宽屏</PresentationFormat>
  <Paragraphs>444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Lato Light</vt:lpstr>
      <vt:lpstr>Open Sans</vt:lpstr>
      <vt:lpstr>Impact</vt:lpstr>
      <vt:lpstr>Open Sans Condensed</vt:lpstr>
      <vt:lpstr>Century Gothic</vt:lpstr>
      <vt:lpstr>Montserrat Light</vt:lpstr>
      <vt:lpstr>Lato Regular</vt:lpstr>
      <vt:lpstr>FontAwesome</vt:lpstr>
      <vt:lpstr>Calibri</vt:lpstr>
      <vt:lpstr>MS PGothic</vt:lpstr>
      <vt:lpstr>Arial Unicode MS</vt:lpstr>
      <vt:lpstr>Source Sans Pro</vt:lpstr>
      <vt:lpstr>Segoe UI</vt:lpstr>
      <vt:lpstr>Open Sans Extrabold</vt:lpstr>
      <vt:lpstr>Oswald</vt:lpstr>
      <vt:lpstr>Helvetica</vt:lpstr>
      <vt:lpstr>Segoe UI Semilight</vt:lpstr>
      <vt:lpstr>Segoe UI Light</vt:lpstr>
      <vt:lpstr>Open Sans Light</vt:lpstr>
      <vt:lpstr>Segoe Print</vt:lpstr>
      <vt:lpstr>Vijaya</vt:lpstr>
      <vt:lpstr>Kozuka Gothic Pro H</vt:lpstr>
      <vt:lpstr>Kozuka Gothic Pro R</vt:lpstr>
      <vt:lpstr>Cambria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更多模版：亮亮图文旗舰店https:/liangliangtuwen.tmall.com</cp:keywords>
  <dc:description>更多模版：亮亮图文旗舰店https://liangliangtuwen.tmall.com</dc:description>
  <cp:lastModifiedBy>Administrator</cp:lastModifiedBy>
  <cp:revision>1</cp:revision>
  <dcterms:created xsi:type="dcterms:W3CDTF">2017-11-29T03:42:25Z</dcterms:created>
  <dcterms:modified xsi:type="dcterms:W3CDTF">2017-11-29T03:42:26Z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