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6" r:id="rId9"/>
    <p:sldId id="267" r:id="rId10"/>
    <p:sldId id="268" r:id="rId11"/>
    <p:sldId id="269" r:id="rId12"/>
    <p:sldId id="261" r:id="rId13"/>
    <p:sldId id="270" r:id="rId14"/>
    <p:sldId id="271" r:id="rId15"/>
    <p:sldId id="272" r:id="rId16"/>
    <p:sldId id="273" r:id="rId17"/>
    <p:sldId id="262" r:id="rId18"/>
    <p:sldId id="274" r:id="rId19"/>
    <p:sldId id="275" r:id="rId20"/>
    <p:sldId id="276" r:id="rId21"/>
  </p:sldIdLst>
  <p:sldSz cx="12192000" cy="6858000"/>
  <p:notesSz cx="6858000" cy="9144000"/>
  <p:embeddedFontLst>
    <p:embeddedFont>
      <p:font typeface="汉仪歪歪体简" panose="02010600030101010101" charset="-122"/>
      <p:regular r:id="rId23"/>
    </p:embeddedFont>
    <p:embeddedFont>
      <p:font typeface="【豌豆】嘉丽体" panose="020B0604000101010104"/>
      <p:regular r:id="rId24"/>
    </p:embeddedFont>
    <p:embeddedFont>
      <p:font typeface="Myriad Pro" panose="020B0503030403020204" pitchFamily="34" charset="0"/>
      <p:regular r:id="rId25"/>
      <p:bold r:id="rId26"/>
      <p:italic r:id="rId27"/>
      <p:boldItalic r:id="rId28"/>
    </p:embeddedFont>
    <p:embeddedFont>
      <p:font typeface="等线" panose="02010600030101010101" charset="-122"/>
      <p:regular r:id="rId29"/>
      <p:bold r:id="rId30"/>
    </p:embeddedFont>
    <p:embeddedFont>
      <p:font typeface="等线 Light" panose="02010600030101010101" charset="-122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9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6B28F-63B1-4E0C-844D-4FE49785AFD5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C50B7-920E-473E-844D-2520D6A24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35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819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10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981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98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357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6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43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690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260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032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47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028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3C50B7-920E-473E-844D-2520D6A24A03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010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29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38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21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096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358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1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50B7-920E-473E-844D-2520D6A24A0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16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43" y="-188411"/>
            <a:ext cx="12211456" cy="7046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0F128-8F20-4E97-81B7-025F22240A6C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22D8-6939-4E7F-B583-5BCB9D07FF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audio" Target="../media/media1.mp3"/><Relationship Id="rId4" Type="http://schemas.openxmlformats.org/officeDocument/2006/relationships/tags" Target="../tags/tag4.xml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10" Type="http://schemas.openxmlformats.org/officeDocument/2006/relationships/notesSlide" Target="../notesSlides/notesSlide20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A_文本框 198"/>
          <p:cNvSpPr txBox="1"/>
          <p:nvPr>
            <p:custDataLst>
              <p:tags r:id="rId1"/>
            </p:custDataLst>
          </p:nvPr>
        </p:nvSpPr>
        <p:spPr>
          <a:xfrm>
            <a:off x="2114309" y="654783"/>
            <a:ext cx="524719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 b="1" dirty="0" smtClean="0">
                <a:ln w="92075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开学</a:t>
            </a:r>
            <a:endParaRPr lang="zh-CN" altLang="en-US" sz="19900" b="1" dirty="0">
              <a:ln w="92075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200" name="PA_文本框 199"/>
          <p:cNvSpPr txBox="1"/>
          <p:nvPr>
            <p:custDataLst>
              <p:tags r:id="rId2"/>
            </p:custDataLst>
          </p:nvPr>
        </p:nvSpPr>
        <p:spPr>
          <a:xfrm>
            <a:off x="7234178" y="1162615"/>
            <a:ext cx="247698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9900" b="1">
                <a:ln w="92075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defRPr>
            </a:lvl1pPr>
          </a:lstStyle>
          <a:p>
            <a:r>
              <a:rPr lang="zh-CN" altLang="en-US" sz="16600" dirty="0">
                <a:ln w="53975">
                  <a:solidFill>
                    <a:schemeClr val="bg1"/>
                  </a:solidFill>
                </a:ln>
              </a:rPr>
              <a:t>啦</a:t>
            </a:r>
          </a:p>
        </p:txBody>
      </p:sp>
      <p:sp>
        <p:nvSpPr>
          <p:cNvPr id="201" name="PA_文本框 200"/>
          <p:cNvSpPr txBox="1"/>
          <p:nvPr>
            <p:custDataLst>
              <p:tags r:id="rId3"/>
            </p:custDataLst>
          </p:nvPr>
        </p:nvSpPr>
        <p:spPr>
          <a:xfrm>
            <a:off x="6678593" y="1093165"/>
            <a:ext cx="1932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6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SCHOOL</a:t>
            </a:r>
            <a:endParaRPr lang="zh-CN" altLang="en-US" sz="3600" spc="6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202" name="PA_文本框 201"/>
          <p:cNvSpPr txBox="1"/>
          <p:nvPr>
            <p:custDataLst>
              <p:tags r:id="rId4"/>
            </p:custDataLst>
          </p:nvPr>
        </p:nvSpPr>
        <p:spPr>
          <a:xfrm>
            <a:off x="3584294" y="3727048"/>
            <a:ext cx="50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pc="6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学生开学收心第一课</a:t>
            </a:r>
            <a:endParaRPr lang="zh-CN" altLang="en-US" sz="3600" spc="6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203" name="PA_文本框 202"/>
          <p:cNvSpPr txBox="1"/>
          <p:nvPr>
            <p:custDataLst>
              <p:tags r:id="rId5"/>
            </p:custDataLst>
          </p:nvPr>
        </p:nvSpPr>
        <p:spPr>
          <a:xfrm>
            <a:off x="4707038" y="4352021"/>
            <a:ext cx="277792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spc="60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en-US" sz="2800" dirty="0"/>
              <a:t>班会通用模板</a:t>
            </a:r>
          </a:p>
        </p:txBody>
      </p:sp>
      <p:sp>
        <p:nvSpPr>
          <p:cNvPr id="204" name="PA_文本框 203"/>
          <p:cNvSpPr txBox="1"/>
          <p:nvPr>
            <p:custDataLst>
              <p:tags r:id="rId6"/>
            </p:custDataLst>
          </p:nvPr>
        </p:nvSpPr>
        <p:spPr>
          <a:xfrm>
            <a:off x="2620874" y="4803493"/>
            <a:ext cx="6950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3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XIAO ZHENG YONG XIN SHE JI HUAN YING GOU MAI</a:t>
            </a:r>
            <a:endParaRPr lang="zh-CN" altLang="en-US" sz="2000" spc="3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grpSp>
        <p:nvGrpSpPr>
          <p:cNvPr id="198" name="PA_组合 197"/>
          <p:cNvGrpSpPr/>
          <p:nvPr>
            <p:custDataLst>
              <p:tags r:id="rId7"/>
            </p:custDataLst>
          </p:nvPr>
        </p:nvGrpSpPr>
        <p:grpSpPr>
          <a:xfrm>
            <a:off x="292800" y="4540246"/>
            <a:ext cx="2462391" cy="1896438"/>
            <a:chOff x="95614" y="4109009"/>
            <a:chExt cx="3022322" cy="2327675"/>
          </a:xfrm>
        </p:grpSpPr>
        <p:sp>
          <p:nvSpPr>
            <p:cNvPr id="8" name="Freeform 5"/>
            <p:cNvSpPr/>
            <p:nvPr/>
          </p:nvSpPr>
          <p:spPr bwMode="auto">
            <a:xfrm>
              <a:off x="730227" y="4814426"/>
              <a:ext cx="1447547" cy="1606201"/>
            </a:xfrm>
            <a:custGeom>
              <a:avLst/>
              <a:gdLst>
                <a:gd name="T0" fmla="*/ 413 w 413"/>
                <a:gd name="T1" fmla="*/ 18 h 457"/>
                <a:gd name="T2" fmla="*/ 413 w 413"/>
                <a:gd name="T3" fmla="*/ 439 h 457"/>
                <a:gd name="T4" fmla="*/ 395 w 413"/>
                <a:gd name="T5" fmla="*/ 457 h 457"/>
                <a:gd name="T6" fmla="*/ 18 w 413"/>
                <a:gd name="T7" fmla="*/ 457 h 457"/>
                <a:gd name="T8" fmla="*/ 0 w 413"/>
                <a:gd name="T9" fmla="*/ 439 h 457"/>
                <a:gd name="T10" fmla="*/ 0 w 413"/>
                <a:gd name="T11" fmla="*/ 18 h 457"/>
                <a:gd name="T12" fmla="*/ 18 w 413"/>
                <a:gd name="T13" fmla="*/ 0 h 457"/>
                <a:gd name="T14" fmla="*/ 395 w 413"/>
                <a:gd name="T15" fmla="*/ 0 h 457"/>
                <a:gd name="T16" fmla="*/ 413 w 413"/>
                <a:gd name="T17" fmla="*/ 1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457">
                  <a:moveTo>
                    <a:pt x="413" y="18"/>
                  </a:moveTo>
                  <a:cubicBezTo>
                    <a:pt x="413" y="439"/>
                    <a:pt x="413" y="439"/>
                    <a:pt x="413" y="439"/>
                  </a:cubicBezTo>
                  <a:cubicBezTo>
                    <a:pt x="413" y="449"/>
                    <a:pt x="405" y="457"/>
                    <a:pt x="395" y="457"/>
                  </a:cubicBezTo>
                  <a:cubicBezTo>
                    <a:pt x="18" y="457"/>
                    <a:pt x="18" y="457"/>
                    <a:pt x="18" y="457"/>
                  </a:cubicBezTo>
                  <a:cubicBezTo>
                    <a:pt x="8" y="457"/>
                    <a:pt x="0" y="449"/>
                    <a:pt x="0" y="4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405" y="0"/>
                    <a:pt x="413" y="8"/>
                    <a:pt x="413" y="18"/>
                  </a:cubicBezTo>
                  <a:close/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878391" y="4878674"/>
              <a:ext cx="1299384" cy="1541953"/>
            </a:xfrm>
            <a:custGeom>
              <a:avLst/>
              <a:gdLst>
                <a:gd name="T0" fmla="*/ 0 w 371"/>
                <a:gd name="T1" fmla="*/ 439 h 439"/>
                <a:gd name="T2" fmla="*/ 0 w 371"/>
                <a:gd name="T3" fmla="*/ 32 h 439"/>
                <a:gd name="T4" fmla="*/ 14 w 371"/>
                <a:gd name="T5" fmla="*/ 17 h 439"/>
                <a:gd name="T6" fmla="*/ 315 w 371"/>
                <a:gd name="T7" fmla="*/ 17 h 439"/>
                <a:gd name="T8" fmla="*/ 371 w 371"/>
                <a:gd name="T9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439">
                  <a:moveTo>
                    <a:pt x="0" y="439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24"/>
                    <a:pt x="6" y="17"/>
                    <a:pt x="14" y="17"/>
                  </a:cubicBezTo>
                  <a:cubicBezTo>
                    <a:pt x="315" y="17"/>
                    <a:pt x="315" y="17"/>
                    <a:pt x="315" y="17"/>
                  </a:cubicBezTo>
                  <a:cubicBezTo>
                    <a:pt x="371" y="0"/>
                    <a:pt x="371" y="0"/>
                    <a:pt x="371" y="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177774" y="489178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06239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024365" y="4814426"/>
              <a:ext cx="115384" cy="7736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1988964" y="4814426"/>
              <a:ext cx="129808" cy="81293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093859" y="490227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950939" y="4811804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919471" y="4814426"/>
              <a:ext cx="149475" cy="9571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2051901" y="492063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894559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863090" y="4818359"/>
              <a:ext cx="157342" cy="10489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2093859" y="4814426"/>
              <a:ext cx="83916" cy="5638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1827688" y="4818359"/>
              <a:ext cx="178321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98240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1792286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1764751" y="4818359"/>
              <a:ext cx="182255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1733283" y="4814426"/>
              <a:ext cx="188811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1680835" y="4811804"/>
              <a:ext cx="188811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1842111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1670346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1634944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1792286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161789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1589052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175032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1568073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1540539" y="4814426"/>
              <a:ext cx="178321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1697881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151956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1498581" y="4818359"/>
              <a:ext cx="171766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1645434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147366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1452689" y="4818359"/>
              <a:ext cx="17176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1578563" y="491669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1393686" y="479344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1427777" y="4814426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1575940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1414665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1393686" y="4818359"/>
              <a:ext cx="157342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1519560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136484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1343861" y="4818359"/>
              <a:ext cx="157342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147366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1318948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1297969" y="4818359"/>
              <a:ext cx="158654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>
              <a:off x="1270435" y="4811804"/>
              <a:ext cx="157342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>
              <a:off x="1253389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1203564" y="4814426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1178652" y="4811804"/>
              <a:ext cx="165209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1165540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1308459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114062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1274368" y="495472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1102603" y="483540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>
              <a:off x="1094736" y="4818359"/>
              <a:ext cx="179633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1253389" y="494423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107375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1042289" y="4814426"/>
              <a:ext cx="182255" cy="12980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1018688" y="4818359"/>
              <a:ext cx="184877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>
              <a:off x="1172096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Line 66"/>
            <p:cNvSpPr>
              <a:spLocks noChangeShapeType="1"/>
            </p:cNvSpPr>
            <p:nvPr/>
          </p:nvSpPr>
          <p:spPr bwMode="auto">
            <a:xfrm>
              <a:off x="996397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972796" y="4818359"/>
              <a:ext cx="182255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1123582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947884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922971" y="4818359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901992" y="4818359"/>
              <a:ext cx="16127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878391" y="4814426"/>
              <a:ext cx="163898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1006887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857412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828566" y="4818359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93083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765629" y="4822293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905926" y="494816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>
              <a:off x="744650" y="483933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>
              <a:off x="730227" y="4849828"/>
              <a:ext cx="154720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>
              <a:off x="878391" y="499012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>
              <a:off x="734160" y="489965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>
              <a:off x="730227" y="4916698"/>
              <a:ext cx="140297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>
              <a:off x="881013" y="506092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>
              <a:off x="727605" y="49625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Line 90"/>
            <p:cNvSpPr>
              <a:spLocks noChangeShapeType="1"/>
            </p:cNvSpPr>
            <p:nvPr/>
          </p:nvSpPr>
          <p:spPr bwMode="auto">
            <a:xfrm>
              <a:off x="730227" y="4990125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>
              <a:off x="870523" y="511730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>
              <a:off x="727605" y="5029460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Line 94"/>
            <p:cNvSpPr>
              <a:spLocks noChangeShapeType="1"/>
            </p:cNvSpPr>
            <p:nvPr/>
          </p:nvSpPr>
          <p:spPr bwMode="auto">
            <a:xfrm>
              <a:off x="878391" y="516582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Line 96"/>
            <p:cNvSpPr>
              <a:spLocks noChangeShapeType="1"/>
            </p:cNvSpPr>
            <p:nvPr/>
          </p:nvSpPr>
          <p:spPr bwMode="auto">
            <a:xfrm>
              <a:off x="727605" y="5071418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>
              <a:off x="730227" y="509633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Line 98"/>
            <p:cNvSpPr>
              <a:spLocks noChangeShapeType="1"/>
            </p:cNvSpPr>
            <p:nvPr/>
          </p:nvSpPr>
          <p:spPr bwMode="auto">
            <a:xfrm>
              <a:off x="874457" y="522613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Line 100"/>
            <p:cNvSpPr>
              <a:spLocks noChangeShapeType="1"/>
            </p:cNvSpPr>
            <p:nvPr/>
          </p:nvSpPr>
          <p:spPr bwMode="auto">
            <a:xfrm>
              <a:off x="727605" y="5144845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>
              <a:off x="730227" y="5165823"/>
              <a:ext cx="144230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Line 102"/>
            <p:cNvSpPr>
              <a:spLocks noChangeShapeType="1"/>
            </p:cNvSpPr>
            <p:nvPr/>
          </p:nvSpPr>
          <p:spPr bwMode="auto">
            <a:xfrm>
              <a:off x="881013" y="5306120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Line 104"/>
            <p:cNvSpPr>
              <a:spLocks noChangeShapeType="1"/>
            </p:cNvSpPr>
            <p:nvPr/>
          </p:nvSpPr>
          <p:spPr bwMode="auto">
            <a:xfrm>
              <a:off x="730227" y="5211715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Line 105"/>
            <p:cNvSpPr>
              <a:spLocks noChangeShapeType="1"/>
            </p:cNvSpPr>
            <p:nvPr/>
          </p:nvSpPr>
          <p:spPr bwMode="auto">
            <a:xfrm>
              <a:off x="878391" y="534938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Line 107"/>
            <p:cNvSpPr>
              <a:spLocks noChangeShapeType="1"/>
            </p:cNvSpPr>
            <p:nvPr/>
          </p:nvSpPr>
          <p:spPr bwMode="auto">
            <a:xfrm>
              <a:off x="727605" y="5261540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Line 108"/>
            <p:cNvSpPr>
              <a:spLocks noChangeShapeType="1"/>
            </p:cNvSpPr>
            <p:nvPr/>
          </p:nvSpPr>
          <p:spPr bwMode="auto">
            <a:xfrm>
              <a:off x="727605" y="5313987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Line 109"/>
            <p:cNvSpPr>
              <a:spLocks noChangeShapeType="1"/>
            </p:cNvSpPr>
            <p:nvPr/>
          </p:nvSpPr>
          <p:spPr bwMode="auto">
            <a:xfrm>
              <a:off x="730227" y="5341522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Line 110"/>
            <p:cNvSpPr>
              <a:spLocks noChangeShapeType="1"/>
            </p:cNvSpPr>
            <p:nvPr/>
          </p:nvSpPr>
          <p:spPr bwMode="auto">
            <a:xfrm>
              <a:off x="727605" y="538085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Line 111"/>
            <p:cNvSpPr>
              <a:spLocks noChangeShapeType="1"/>
            </p:cNvSpPr>
            <p:nvPr/>
          </p:nvSpPr>
          <p:spPr bwMode="auto">
            <a:xfrm>
              <a:off x="727605" y="5422816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Line 112"/>
            <p:cNvSpPr>
              <a:spLocks noChangeShapeType="1"/>
            </p:cNvSpPr>
            <p:nvPr/>
          </p:nvSpPr>
          <p:spPr bwMode="auto">
            <a:xfrm>
              <a:off x="730227" y="545035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Line 113"/>
            <p:cNvSpPr>
              <a:spLocks noChangeShapeType="1"/>
            </p:cNvSpPr>
            <p:nvPr/>
          </p:nvSpPr>
          <p:spPr bwMode="auto">
            <a:xfrm>
              <a:off x="727605" y="5496242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Line 114"/>
            <p:cNvSpPr>
              <a:spLocks noChangeShapeType="1"/>
            </p:cNvSpPr>
            <p:nvPr/>
          </p:nvSpPr>
          <p:spPr bwMode="auto">
            <a:xfrm>
              <a:off x="730227" y="5521154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Line 115"/>
            <p:cNvSpPr>
              <a:spLocks noChangeShapeType="1"/>
            </p:cNvSpPr>
            <p:nvPr/>
          </p:nvSpPr>
          <p:spPr bwMode="auto">
            <a:xfrm>
              <a:off x="730227" y="5563112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Line 116"/>
            <p:cNvSpPr>
              <a:spLocks noChangeShapeType="1"/>
            </p:cNvSpPr>
            <p:nvPr/>
          </p:nvSpPr>
          <p:spPr bwMode="auto">
            <a:xfrm>
              <a:off x="727605" y="5611626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Line 117"/>
            <p:cNvSpPr>
              <a:spLocks noChangeShapeType="1"/>
            </p:cNvSpPr>
            <p:nvPr/>
          </p:nvSpPr>
          <p:spPr bwMode="auto">
            <a:xfrm>
              <a:off x="723671" y="5650962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Line 118"/>
            <p:cNvSpPr>
              <a:spLocks noChangeShapeType="1"/>
            </p:cNvSpPr>
            <p:nvPr/>
          </p:nvSpPr>
          <p:spPr bwMode="auto">
            <a:xfrm>
              <a:off x="730227" y="5675874"/>
              <a:ext cx="140297" cy="1114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Line 119"/>
            <p:cNvSpPr>
              <a:spLocks noChangeShapeType="1"/>
            </p:cNvSpPr>
            <p:nvPr/>
          </p:nvSpPr>
          <p:spPr bwMode="auto">
            <a:xfrm>
              <a:off x="723671" y="5717832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Line 120"/>
            <p:cNvSpPr>
              <a:spLocks noChangeShapeType="1"/>
            </p:cNvSpPr>
            <p:nvPr/>
          </p:nvSpPr>
          <p:spPr bwMode="auto">
            <a:xfrm>
              <a:off x="723671" y="57597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Line 121"/>
            <p:cNvSpPr>
              <a:spLocks noChangeShapeType="1"/>
            </p:cNvSpPr>
            <p:nvPr/>
          </p:nvSpPr>
          <p:spPr bwMode="auto">
            <a:xfrm>
              <a:off x="727605" y="5784702"/>
              <a:ext cx="14291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Line 122"/>
            <p:cNvSpPr>
              <a:spLocks noChangeShapeType="1"/>
            </p:cNvSpPr>
            <p:nvPr/>
          </p:nvSpPr>
          <p:spPr bwMode="auto">
            <a:xfrm>
              <a:off x="723671" y="5833216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Line 123"/>
            <p:cNvSpPr>
              <a:spLocks noChangeShapeType="1"/>
            </p:cNvSpPr>
            <p:nvPr/>
          </p:nvSpPr>
          <p:spPr bwMode="auto">
            <a:xfrm>
              <a:off x="727605" y="5854195"/>
              <a:ext cx="142919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Line 124"/>
            <p:cNvSpPr>
              <a:spLocks noChangeShapeType="1"/>
            </p:cNvSpPr>
            <p:nvPr/>
          </p:nvSpPr>
          <p:spPr bwMode="auto">
            <a:xfrm>
              <a:off x="727605" y="5900087"/>
              <a:ext cx="142919" cy="11669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>
              <a:off x="723671" y="5949912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Line 126"/>
            <p:cNvSpPr>
              <a:spLocks noChangeShapeType="1"/>
            </p:cNvSpPr>
            <p:nvPr/>
          </p:nvSpPr>
          <p:spPr bwMode="auto">
            <a:xfrm>
              <a:off x="727605" y="6002359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Line 127"/>
            <p:cNvSpPr>
              <a:spLocks noChangeShapeType="1"/>
            </p:cNvSpPr>
            <p:nvPr/>
          </p:nvSpPr>
          <p:spPr bwMode="auto">
            <a:xfrm>
              <a:off x="734160" y="602989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Line 128"/>
            <p:cNvSpPr>
              <a:spLocks noChangeShapeType="1"/>
            </p:cNvSpPr>
            <p:nvPr/>
          </p:nvSpPr>
          <p:spPr bwMode="auto">
            <a:xfrm>
              <a:off x="730227" y="6069229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Line 129"/>
            <p:cNvSpPr>
              <a:spLocks noChangeShapeType="1"/>
            </p:cNvSpPr>
            <p:nvPr/>
          </p:nvSpPr>
          <p:spPr bwMode="auto">
            <a:xfrm>
              <a:off x="727605" y="6111187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Line 130"/>
            <p:cNvSpPr>
              <a:spLocks noChangeShapeType="1"/>
            </p:cNvSpPr>
            <p:nvPr/>
          </p:nvSpPr>
          <p:spPr bwMode="auto">
            <a:xfrm>
              <a:off x="730227" y="6138722"/>
              <a:ext cx="148164" cy="10620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Line 131"/>
            <p:cNvSpPr>
              <a:spLocks noChangeShapeType="1"/>
            </p:cNvSpPr>
            <p:nvPr/>
          </p:nvSpPr>
          <p:spPr bwMode="auto">
            <a:xfrm>
              <a:off x="730227" y="6184613"/>
              <a:ext cx="148164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Line 132"/>
            <p:cNvSpPr>
              <a:spLocks noChangeShapeType="1"/>
            </p:cNvSpPr>
            <p:nvPr/>
          </p:nvSpPr>
          <p:spPr bwMode="auto">
            <a:xfrm>
              <a:off x="730227" y="6209526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Line 133"/>
            <p:cNvSpPr>
              <a:spLocks noChangeShapeType="1"/>
            </p:cNvSpPr>
            <p:nvPr/>
          </p:nvSpPr>
          <p:spPr bwMode="auto">
            <a:xfrm>
              <a:off x="730227" y="6251484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Line 134"/>
            <p:cNvSpPr>
              <a:spLocks noChangeShapeType="1"/>
            </p:cNvSpPr>
            <p:nvPr/>
          </p:nvSpPr>
          <p:spPr bwMode="auto">
            <a:xfrm>
              <a:off x="727605" y="6301309"/>
              <a:ext cx="15340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 bwMode="auto">
            <a:xfrm>
              <a:off x="1018688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 bwMode="auto">
            <a:xfrm>
              <a:off x="1018688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Rectangle 137"/>
            <p:cNvSpPr>
              <a:spLocks noChangeArrowheads="1"/>
            </p:cNvSpPr>
            <p:nvPr/>
          </p:nvSpPr>
          <p:spPr bwMode="auto">
            <a:xfrm>
              <a:off x="1249456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Rectangle 138"/>
            <p:cNvSpPr>
              <a:spLocks noChangeArrowheads="1"/>
            </p:cNvSpPr>
            <p:nvPr/>
          </p:nvSpPr>
          <p:spPr bwMode="auto">
            <a:xfrm>
              <a:off x="1488092" y="5306120"/>
              <a:ext cx="132430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Rectangle 139"/>
            <p:cNvSpPr>
              <a:spLocks noChangeArrowheads="1"/>
            </p:cNvSpPr>
            <p:nvPr/>
          </p:nvSpPr>
          <p:spPr bwMode="auto">
            <a:xfrm>
              <a:off x="1708370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Rectangle 140"/>
            <p:cNvSpPr>
              <a:spLocks noChangeArrowheads="1"/>
            </p:cNvSpPr>
            <p:nvPr/>
          </p:nvSpPr>
          <p:spPr bwMode="auto">
            <a:xfrm>
              <a:off x="1249456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Rectangle 141"/>
            <p:cNvSpPr>
              <a:spLocks noChangeArrowheads="1"/>
            </p:cNvSpPr>
            <p:nvPr/>
          </p:nvSpPr>
          <p:spPr bwMode="auto">
            <a:xfrm>
              <a:off x="1488092" y="5521154"/>
              <a:ext cx="132430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Rectangle 142"/>
            <p:cNvSpPr>
              <a:spLocks noChangeArrowheads="1"/>
            </p:cNvSpPr>
            <p:nvPr/>
          </p:nvSpPr>
          <p:spPr bwMode="auto">
            <a:xfrm>
              <a:off x="170837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Rectangle 143"/>
            <p:cNvSpPr>
              <a:spLocks noChangeArrowheads="1"/>
            </p:cNvSpPr>
            <p:nvPr/>
          </p:nvSpPr>
          <p:spPr bwMode="auto">
            <a:xfrm>
              <a:off x="1018688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Rectangle 144"/>
            <p:cNvSpPr>
              <a:spLocks noChangeArrowheads="1"/>
            </p:cNvSpPr>
            <p:nvPr/>
          </p:nvSpPr>
          <p:spPr bwMode="auto">
            <a:xfrm>
              <a:off x="1249456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Rectangle 145"/>
            <p:cNvSpPr>
              <a:spLocks noChangeArrowheads="1"/>
            </p:cNvSpPr>
            <p:nvPr/>
          </p:nvSpPr>
          <p:spPr bwMode="auto">
            <a:xfrm>
              <a:off x="1488092" y="5098953"/>
              <a:ext cx="132430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Rectangle 146"/>
            <p:cNvSpPr>
              <a:spLocks noChangeArrowheads="1"/>
            </p:cNvSpPr>
            <p:nvPr/>
          </p:nvSpPr>
          <p:spPr bwMode="auto">
            <a:xfrm>
              <a:off x="1708370" y="510288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Rectangle 147"/>
            <p:cNvSpPr>
              <a:spLocks noChangeArrowheads="1"/>
            </p:cNvSpPr>
            <p:nvPr/>
          </p:nvSpPr>
          <p:spPr bwMode="auto">
            <a:xfrm>
              <a:off x="1940450" y="529956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Rectangle 148"/>
            <p:cNvSpPr>
              <a:spLocks noChangeArrowheads="1"/>
            </p:cNvSpPr>
            <p:nvPr/>
          </p:nvSpPr>
          <p:spPr bwMode="auto">
            <a:xfrm>
              <a:off x="194045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Rectangle 149"/>
            <p:cNvSpPr>
              <a:spLocks noChangeArrowheads="1"/>
            </p:cNvSpPr>
            <p:nvPr/>
          </p:nvSpPr>
          <p:spPr bwMode="auto">
            <a:xfrm>
              <a:off x="1940450" y="5098953"/>
              <a:ext cx="136363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0"/>
            <p:cNvSpPr/>
            <p:nvPr/>
          </p:nvSpPr>
          <p:spPr bwMode="auto">
            <a:xfrm>
              <a:off x="1102603" y="6082341"/>
              <a:ext cx="819491" cy="338286"/>
            </a:xfrm>
            <a:custGeom>
              <a:avLst/>
              <a:gdLst>
                <a:gd name="T0" fmla="*/ 6 w 234"/>
                <a:gd name="T1" fmla="*/ 96 h 96"/>
                <a:gd name="T2" fmla="*/ 52 w 234"/>
                <a:gd name="T3" fmla="*/ 0 h 96"/>
                <a:gd name="T4" fmla="*/ 189 w 234"/>
                <a:gd name="T5" fmla="*/ 0 h 96"/>
                <a:gd name="T6" fmla="*/ 234 w 234"/>
                <a:gd name="T7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96">
                  <a:moveTo>
                    <a:pt x="6" y="96"/>
                  </a:moveTo>
                  <a:cubicBezTo>
                    <a:pt x="6" y="96"/>
                    <a:pt x="0" y="41"/>
                    <a:pt x="52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232" y="41"/>
                    <a:pt x="234" y="9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Line 151"/>
            <p:cNvSpPr>
              <a:spLocks noChangeShapeType="1"/>
            </p:cNvSpPr>
            <p:nvPr/>
          </p:nvSpPr>
          <p:spPr bwMode="auto">
            <a:xfrm>
              <a:off x="1526115" y="6082341"/>
              <a:ext cx="14423" cy="33828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2"/>
            <p:cNvSpPr/>
            <p:nvPr/>
          </p:nvSpPr>
          <p:spPr bwMode="auto">
            <a:xfrm>
              <a:off x="1052778" y="4109009"/>
              <a:ext cx="445803" cy="772288"/>
            </a:xfrm>
            <a:custGeom>
              <a:avLst/>
              <a:gdLst>
                <a:gd name="T0" fmla="*/ 119 w 127"/>
                <a:gd name="T1" fmla="*/ 220 h 220"/>
                <a:gd name="T2" fmla="*/ 124 w 127"/>
                <a:gd name="T3" fmla="*/ 79 h 220"/>
                <a:gd name="T4" fmla="*/ 20 w 127"/>
                <a:gd name="T5" fmla="*/ 65 h 220"/>
                <a:gd name="T6" fmla="*/ 127 w 127"/>
                <a:gd name="T7" fmla="*/ 15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20">
                  <a:moveTo>
                    <a:pt x="119" y="220"/>
                  </a:move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59" y="0"/>
                    <a:pt x="20" y="65"/>
                  </a:cubicBezTo>
                  <a:cubicBezTo>
                    <a:pt x="0" y="98"/>
                    <a:pt x="8" y="120"/>
                    <a:pt x="127" y="15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3"/>
            <p:cNvSpPr/>
            <p:nvPr/>
          </p:nvSpPr>
          <p:spPr bwMode="auto">
            <a:xfrm>
              <a:off x="1456623" y="4119498"/>
              <a:ext cx="454981" cy="761798"/>
            </a:xfrm>
            <a:custGeom>
              <a:avLst/>
              <a:gdLst>
                <a:gd name="T0" fmla="*/ 4 w 130"/>
                <a:gd name="T1" fmla="*/ 217 h 217"/>
                <a:gd name="T2" fmla="*/ 6 w 130"/>
                <a:gd name="T3" fmla="*/ 74 h 217"/>
                <a:gd name="T4" fmla="*/ 111 w 130"/>
                <a:gd name="T5" fmla="*/ 67 h 217"/>
                <a:gd name="T6" fmla="*/ 0 w 130"/>
                <a:gd name="T7" fmla="*/ 14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17">
                  <a:moveTo>
                    <a:pt x="4" y="217"/>
                  </a:move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74" y="0"/>
                    <a:pt x="111" y="67"/>
                  </a:cubicBezTo>
                  <a:cubicBezTo>
                    <a:pt x="130" y="100"/>
                    <a:pt x="110" y="112"/>
                    <a:pt x="0" y="145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4"/>
            <p:cNvSpPr/>
            <p:nvPr/>
          </p:nvSpPr>
          <p:spPr bwMode="auto">
            <a:xfrm>
              <a:off x="1123582" y="4287330"/>
              <a:ext cx="721151" cy="225524"/>
            </a:xfrm>
            <a:custGeom>
              <a:avLst/>
              <a:gdLst>
                <a:gd name="T0" fmla="*/ 0 w 206"/>
                <a:gd name="T1" fmla="*/ 14 h 64"/>
                <a:gd name="T2" fmla="*/ 102 w 206"/>
                <a:gd name="T3" fmla="*/ 64 h 64"/>
                <a:gd name="T4" fmla="*/ 206 w 206"/>
                <a:gd name="T5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" h="64">
                  <a:moveTo>
                    <a:pt x="0" y="14"/>
                  </a:moveTo>
                  <a:cubicBezTo>
                    <a:pt x="41" y="0"/>
                    <a:pt x="102" y="64"/>
                    <a:pt x="102" y="64"/>
                  </a:cubicBezTo>
                  <a:cubicBezTo>
                    <a:pt x="102" y="64"/>
                    <a:pt x="153" y="12"/>
                    <a:pt x="206" y="19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Rectangle 155"/>
            <p:cNvSpPr>
              <a:spLocks noChangeArrowheads="1"/>
            </p:cNvSpPr>
            <p:nvPr/>
          </p:nvSpPr>
          <p:spPr bwMode="auto">
            <a:xfrm>
              <a:off x="2204040" y="5088463"/>
              <a:ext cx="913896" cy="133216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Rectangle 156"/>
            <p:cNvSpPr>
              <a:spLocks noChangeArrowheads="1"/>
            </p:cNvSpPr>
            <p:nvPr/>
          </p:nvSpPr>
          <p:spPr bwMode="auto">
            <a:xfrm>
              <a:off x="2294513" y="5207781"/>
              <a:ext cx="175699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Rectangle 157"/>
            <p:cNvSpPr>
              <a:spLocks noChangeArrowheads="1"/>
            </p:cNvSpPr>
            <p:nvPr/>
          </p:nvSpPr>
          <p:spPr bwMode="auto">
            <a:xfrm>
              <a:off x="257117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Rectangle 158"/>
            <p:cNvSpPr>
              <a:spLocks noChangeArrowheads="1"/>
            </p:cNvSpPr>
            <p:nvPr/>
          </p:nvSpPr>
          <p:spPr bwMode="auto">
            <a:xfrm>
              <a:off x="285832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Rectangle 159"/>
            <p:cNvSpPr>
              <a:spLocks noChangeArrowheads="1"/>
            </p:cNvSpPr>
            <p:nvPr/>
          </p:nvSpPr>
          <p:spPr bwMode="auto">
            <a:xfrm>
              <a:off x="2290579" y="5567046"/>
              <a:ext cx="175699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Rectangle 160"/>
            <p:cNvSpPr>
              <a:spLocks noChangeArrowheads="1"/>
            </p:cNvSpPr>
            <p:nvPr/>
          </p:nvSpPr>
          <p:spPr bwMode="auto">
            <a:xfrm>
              <a:off x="2568550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Rectangle 161"/>
            <p:cNvSpPr>
              <a:spLocks noChangeArrowheads="1"/>
            </p:cNvSpPr>
            <p:nvPr/>
          </p:nvSpPr>
          <p:spPr bwMode="auto">
            <a:xfrm>
              <a:off x="2855699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Rectangle 162"/>
            <p:cNvSpPr>
              <a:spLocks noChangeArrowheads="1"/>
            </p:cNvSpPr>
            <p:nvPr/>
          </p:nvSpPr>
          <p:spPr bwMode="auto">
            <a:xfrm>
              <a:off x="2287956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Rectangle 163"/>
            <p:cNvSpPr>
              <a:spLocks noChangeArrowheads="1"/>
            </p:cNvSpPr>
            <p:nvPr/>
          </p:nvSpPr>
          <p:spPr bwMode="auto">
            <a:xfrm>
              <a:off x="2568550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Rectangle 164"/>
            <p:cNvSpPr>
              <a:spLocks noChangeArrowheads="1"/>
            </p:cNvSpPr>
            <p:nvPr/>
          </p:nvSpPr>
          <p:spPr bwMode="auto">
            <a:xfrm>
              <a:off x="2851765" y="5949912"/>
              <a:ext cx="178321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95614" y="5003559"/>
              <a:ext cx="687060" cy="1433125"/>
              <a:chOff x="95614" y="4899384"/>
              <a:chExt cx="687060" cy="1433125"/>
            </a:xfrm>
          </p:grpSpPr>
          <p:sp>
            <p:nvSpPr>
              <p:cNvPr id="80" name="Line 77"/>
              <p:cNvSpPr>
                <a:spLocks noChangeShapeType="1"/>
              </p:cNvSpPr>
              <p:nvPr/>
            </p:nvSpPr>
            <p:spPr bwMode="auto">
              <a:xfrm>
                <a:off x="782674" y="489938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751206" y="4913808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727605" y="4951832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30227" y="502263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730227" y="508950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Line 95"/>
              <p:cNvSpPr>
                <a:spLocks noChangeShapeType="1"/>
              </p:cNvSpPr>
              <p:nvPr/>
            </p:nvSpPr>
            <p:spPr bwMode="auto">
              <a:xfrm>
                <a:off x="727605" y="513146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Line 99"/>
              <p:cNvSpPr>
                <a:spLocks noChangeShapeType="1"/>
              </p:cNvSpPr>
              <p:nvPr/>
            </p:nvSpPr>
            <p:spPr bwMode="auto">
              <a:xfrm>
                <a:off x="727605" y="519833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Line 103"/>
              <p:cNvSpPr>
                <a:spLocks noChangeShapeType="1"/>
              </p:cNvSpPr>
              <p:nvPr/>
            </p:nvSpPr>
            <p:spPr bwMode="auto">
              <a:xfrm>
                <a:off x="727605" y="5267827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727605" y="5309785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Rectangle 166"/>
              <p:cNvSpPr>
                <a:spLocks noChangeArrowheads="1"/>
              </p:cNvSpPr>
              <p:nvPr/>
            </p:nvSpPr>
            <p:spPr bwMode="auto">
              <a:xfrm>
                <a:off x="95614" y="5478928"/>
                <a:ext cx="596589" cy="853581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Rectangle 167"/>
              <p:cNvSpPr>
                <a:spLocks noChangeArrowheads="1"/>
              </p:cNvSpPr>
              <p:nvPr/>
            </p:nvSpPr>
            <p:spPr bwMode="auto">
              <a:xfrm>
                <a:off x="172973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Rectangle 168"/>
              <p:cNvSpPr>
                <a:spLocks noChangeArrowheads="1"/>
              </p:cNvSpPr>
              <p:nvPr/>
            </p:nvSpPr>
            <p:spPr bwMode="auto">
              <a:xfrm>
                <a:off x="296225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169"/>
              <p:cNvSpPr>
                <a:spLocks noChangeArrowheads="1"/>
              </p:cNvSpPr>
              <p:nvPr/>
            </p:nvSpPr>
            <p:spPr bwMode="auto">
              <a:xfrm>
                <a:off x="172973" y="5669050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Rectangle 170"/>
              <p:cNvSpPr>
                <a:spLocks noChangeArrowheads="1"/>
              </p:cNvSpPr>
              <p:nvPr/>
            </p:nvSpPr>
            <p:spPr bwMode="auto">
              <a:xfrm>
                <a:off x="292292" y="5669050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Rectangle 171"/>
              <p:cNvSpPr>
                <a:spLocks noChangeArrowheads="1"/>
              </p:cNvSpPr>
              <p:nvPr/>
            </p:nvSpPr>
            <p:spPr bwMode="auto">
              <a:xfrm>
                <a:off x="172973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Rectangle 172"/>
              <p:cNvSpPr>
                <a:spLocks noChangeArrowheads="1"/>
              </p:cNvSpPr>
              <p:nvPr/>
            </p:nvSpPr>
            <p:spPr bwMode="auto">
              <a:xfrm>
                <a:off x="296225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Rectangle 173"/>
              <p:cNvSpPr>
                <a:spLocks noChangeArrowheads="1"/>
              </p:cNvSpPr>
              <p:nvPr/>
            </p:nvSpPr>
            <p:spPr bwMode="auto">
              <a:xfrm>
                <a:off x="418165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Rectangle 174"/>
              <p:cNvSpPr>
                <a:spLocks noChangeArrowheads="1"/>
              </p:cNvSpPr>
              <p:nvPr/>
            </p:nvSpPr>
            <p:spPr bwMode="auto">
              <a:xfrm>
                <a:off x="541417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Rectangle 175"/>
              <p:cNvSpPr>
                <a:spLocks noChangeArrowheads="1"/>
              </p:cNvSpPr>
              <p:nvPr/>
            </p:nvSpPr>
            <p:spPr bwMode="auto">
              <a:xfrm>
                <a:off x="418165" y="5675605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Rectangle 176"/>
              <p:cNvSpPr>
                <a:spLocks noChangeArrowheads="1"/>
              </p:cNvSpPr>
              <p:nvPr/>
            </p:nvSpPr>
            <p:spPr bwMode="auto">
              <a:xfrm>
                <a:off x="537483" y="567560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Rectangle 177"/>
              <p:cNvSpPr>
                <a:spLocks noChangeArrowheads="1"/>
              </p:cNvSpPr>
              <p:nvPr/>
            </p:nvSpPr>
            <p:spPr bwMode="auto">
              <a:xfrm>
                <a:off x="418165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Rectangle 178"/>
              <p:cNvSpPr>
                <a:spLocks noChangeArrowheads="1"/>
              </p:cNvSpPr>
              <p:nvPr/>
            </p:nvSpPr>
            <p:spPr bwMode="auto">
              <a:xfrm>
                <a:off x="541417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Rectangle 179"/>
              <p:cNvSpPr>
                <a:spLocks noChangeArrowheads="1"/>
              </p:cNvSpPr>
              <p:nvPr/>
            </p:nvSpPr>
            <p:spPr bwMode="auto">
              <a:xfrm>
                <a:off x="172973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Rectangle 180"/>
              <p:cNvSpPr>
                <a:spLocks noChangeArrowheads="1"/>
              </p:cNvSpPr>
              <p:nvPr/>
            </p:nvSpPr>
            <p:spPr bwMode="auto">
              <a:xfrm>
                <a:off x="296225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181"/>
              <p:cNvSpPr>
                <a:spLocks noChangeArrowheads="1"/>
              </p:cNvSpPr>
              <p:nvPr/>
            </p:nvSpPr>
            <p:spPr bwMode="auto">
              <a:xfrm>
                <a:off x="172973" y="6027003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Rectangle 182"/>
              <p:cNvSpPr>
                <a:spLocks noChangeArrowheads="1"/>
              </p:cNvSpPr>
              <p:nvPr/>
            </p:nvSpPr>
            <p:spPr bwMode="auto">
              <a:xfrm>
                <a:off x="292292" y="6027003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Rectangle 183"/>
              <p:cNvSpPr>
                <a:spLocks noChangeArrowheads="1"/>
              </p:cNvSpPr>
              <p:nvPr/>
            </p:nvSpPr>
            <p:spPr bwMode="auto">
              <a:xfrm>
                <a:off x="172973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Rectangle 184"/>
              <p:cNvSpPr>
                <a:spLocks noChangeArrowheads="1"/>
              </p:cNvSpPr>
              <p:nvPr/>
            </p:nvSpPr>
            <p:spPr bwMode="auto">
              <a:xfrm>
                <a:off x="296225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Rectangle 185"/>
              <p:cNvSpPr>
                <a:spLocks noChangeArrowheads="1"/>
              </p:cNvSpPr>
              <p:nvPr/>
            </p:nvSpPr>
            <p:spPr bwMode="auto">
              <a:xfrm>
                <a:off x="418165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Rectangle 186"/>
              <p:cNvSpPr>
                <a:spLocks noChangeArrowheads="1"/>
              </p:cNvSpPr>
              <p:nvPr/>
            </p:nvSpPr>
            <p:spPr bwMode="auto">
              <a:xfrm>
                <a:off x="541417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Rectangle 187"/>
              <p:cNvSpPr>
                <a:spLocks noChangeArrowheads="1"/>
              </p:cNvSpPr>
              <p:nvPr/>
            </p:nvSpPr>
            <p:spPr bwMode="auto">
              <a:xfrm>
                <a:off x="418165" y="6033559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Rectangle 188"/>
              <p:cNvSpPr>
                <a:spLocks noChangeArrowheads="1"/>
              </p:cNvSpPr>
              <p:nvPr/>
            </p:nvSpPr>
            <p:spPr bwMode="auto">
              <a:xfrm>
                <a:off x="537483" y="6033559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Rectangle 189"/>
              <p:cNvSpPr>
                <a:spLocks noChangeArrowheads="1"/>
              </p:cNvSpPr>
              <p:nvPr/>
            </p:nvSpPr>
            <p:spPr bwMode="auto">
              <a:xfrm>
                <a:off x="418165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Rectangle 190"/>
              <p:cNvSpPr>
                <a:spLocks noChangeArrowheads="1"/>
              </p:cNvSpPr>
              <p:nvPr/>
            </p:nvSpPr>
            <p:spPr bwMode="auto">
              <a:xfrm>
                <a:off x="541417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191"/>
              <p:cNvSpPr/>
              <p:nvPr/>
            </p:nvSpPr>
            <p:spPr bwMode="auto">
              <a:xfrm>
                <a:off x="95614" y="5060660"/>
                <a:ext cx="596589" cy="418268"/>
              </a:xfrm>
              <a:custGeom>
                <a:avLst/>
                <a:gdLst>
                  <a:gd name="T0" fmla="*/ 212 w 455"/>
                  <a:gd name="T1" fmla="*/ 0 h 319"/>
                  <a:gd name="T2" fmla="*/ 455 w 455"/>
                  <a:gd name="T3" fmla="*/ 319 h 319"/>
                  <a:gd name="T4" fmla="*/ 204 w 455"/>
                  <a:gd name="T5" fmla="*/ 319 h 319"/>
                  <a:gd name="T6" fmla="*/ 0 w 455"/>
                  <a:gd name="T7" fmla="*/ 319 h 319"/>
                  <a:gd name="T8" fmla="*/ 212 w 455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5" h="319">
                    <a:moveTo>
                      <a:pt x="212" y="0"/>
                    </a:moveTo>
                    <a:lnTo>
                      <a:pt x="455" y="319"/>
                    </a:lnTo>
                    <a:lnTo>
                      <a:pt x="204" y="319"/>
                    </a:lnTo>
                    <a:lnTo>
                      <a:pt x="0" y="319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05" name="PA_组合 204"/>
          <p:cNvGrpSpPr/>
          <p:nvPr>
            <p:custDataLst>
              <p:tags r:id="rId8"/>
            </p:custDataLst>
          </p:nvPr>
        </p:nvGrpSpPr>
        <p:grpSpPr>
          <a:xfrm>
            <a:off x="9436809" y="4540246"/>
            <a:ext cx="2462391" cy="1896438"/>
            <a:chOff x="95614" y="4109009"/>
            <a:chExt cx="3022322" cy="2327675"/>
          </a:xfrm>
        </p:grpSpPr>
        <p:sp>
          <p:nvSpPr>
            <p:cNvPr id="206" name="Freeform 5"/>
            <p:cNvSpPr/>
            <p:nvPr/>
          </p:nvSpPr>
          <p:spPr bwMode="auto">
            <a:xfrm>
              <a:off x="730227" y="4814426"/>
              <a:ext cx="1447547" cy="1606201"/>
            </a:xfrm>
            <a:custGeom>
              <a:avLst/>
              <a:gdLst>
                <a:gd name="T0" fmla="*/ 413 w 413"/>
                <a:gd name="T1" fmla="*/ 18 h 457"/>
                <a:gd name="T2" fmla="*/ 413 w 413"/>
                <a:gd name="T3" fmla="*/ 439 h 457"/>
                <a:gd name="T4" fmla="*/ 395 w 413"/>
                <a:gd name="T5" fmla="*/ 457 h 457"/>
                <a:gd name="T6" fmla="*/ 18 w 413"/>
                <a:gd name="T7" fmla="*/ 457 h 457"/>
                <a:gd name="T8" fmla="*/ 0 w 413"/>
                <a:gd name="T9" fmla="*/ 439 h 457"/>
                <a:gd name="T10" fmla="*/ 0 w 413"/>
                <a:gd name="T11" fmla="*/ 18 h 457"/>
                <a:gd name="T12" fmla="*/ 18 w 413"/>
                <a:gd name="T13" fmla="*/ 0 h 457"/>
                <a:gd name="T14" fmla="*/ 395 w 413"/>
                <a:gd name="T15" fmla="*/ 0 h 457"/>
                <a:gd name="T16" fmla="*/ 413 w 413"/>
                <a:gd name="T17" fmla="*/ 1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457">
                  <a:moveTo>
                    <a:pt x="413" y="18"/>
                  </a:moveTo>
                  <a:cubicBezTo>
                    <a:pt x="413" y="439"/>
                    <a:pt x="413" y="439"/>
                    <a:pt x="413" y="439"/>
                  </a:cubicBezTo>
                  <a:cubicBezTo>
                    <a:pt x="413" y="449"/>
                    <a:pt x="405" y="457"/>
                    <a:pt x="395" y="457"/>
                  </a:cubicBezTo>
                  <a:cubicBezTo>
                    <a:pt x="18" y="457"/>
                    <a:pt x="18" y="457"/>
                    <a:pt x="18" y="457"/>
                  </a:cubicBezTo>
                  <a:cubicBezTo>
                    <a:pt x="8" y="457"/>
                    <a:pt x="0" y="449"/>
                    <a:pt x="0" y="4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405" y="0"/>
                    <a:pt x="413" y="8"/>
                    <a:pt x="413" y="18"/>
                  </a:cubicBezTo>
                  <a:close/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6"/>
            <p:cNvSpPr/>
            <p:nvPr/>
          </p:nvSpPr>
          <p:spPr bwMode="auto">
            <a:xfrm>
              <a:off x="878391" y="4878674"/>
              <a:ext cx="1299384" cy="1541953"/>
            </a:xfrm>
            <a:custGeom>
              <a:avLst/>
              <a:gdLst>
                <a:gd name="T0" fmla="*/ 0 w 371"/>
                <a:gd name="T1" fmla="*/ 439 h 439"/>
                <a:gd name="T2" fmla="*/ 0 w 371"/>
                <a:gd name="T3" fmla="*/ 32 h 439"/>
                <a:gd name="T4" fmla="*/ 14 w 371"/>
                <a:gd name="T5" fmla="*/ 17 h 439"/>
                <a:gd name="T6" fmla="*/ 315 w 371"/>
                <a:gd name="T7" fmla="*/ 17 h 439"/>
                <a:gd name="T8" fmla="*/ 371 w 371"/>
                <a:gd name="T9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439">
                  <a:moveTo>
                    <a:pt x="0" y="439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24"/>
                    <a:pt x="6" y="17"/>
                    <a:pt x="14" y="17"/>
                  </a:cubicBezTo>
                  <a:cubicBezTo>
                    <a:pt x="315" y="17"/>
                    <a:pt x="315" y="17"/>
                    <a:pt x="315" y="17"/>
                  </a:cubicBezTo>
                  <a:cubicBezTo>
                    <a:pt x="371" y="0"/>
                    <a:pt x="371" y="0"/>
                    <a:pt x="371" y="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Line 7"/>
            <p:cNvSpPr>
              <a:spLocks noChangeShapeType="1"/>
            </p:cNvSpPr>
            <p:nvPr/>
          </p:nvSpPr>
          <p:spPr bwMode="auto">
            <a:xfrm>
              <a:off x="2177774" y="489178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Line 8"/>
            <p:cNvSpPr>
              <a:spLocks noChangeShapeType="1"/>
            </p:cNvSpPr>
            <p:nvPr/>
          </p:nvSpPr>
          <p:spPr bwMode="auto">
            <a:xfrm>
              <a:off x="206239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Line 9"/>
            <p:cNvSpPr>
              <a:spLocks noChangeShapeType="1"/>
            </p:cNvSpPr>
            <p:nvPr/>
          </p:nvSpPr>
          <p:spPr bwMode="auto">
            <a:xfrm>
              <a:off x="2024365" y="4814426"/>
              <a:ext cx="115384" cy="7736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Line 10"/>
            <p:cNvSpPr>
              <a:spLocks noChangeShapeType="1"/>
            </p:cNvSpPr>
            <p:nvPr/>
          </p:nvSpPr>
          <p:spPr bwMode="auto">
            <a:xfrm>
              <a:off x="1988964" y="4814426"/>
              <a:ext cx="129808" cy="81293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Line 11"/>
            <p:cNvSpPr>
              <a:spLocks noChangeShapeType="1"/>
            </p:cNvSpPr>
            <p:nvPr/>
          </p:nvSpPr>
          <p:spPr bwMode="auto">
            <a:xfrm>
              <a:off x="2093859" y="490227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Line 12"/>
            <p:cNvSpPr>
              <a:spLocks noChangeShapeType="1"/>
            </p:cNvSpPr>
            <p:nvPr/>
          </p:nvSpPr>
          <p:spPr bwMode="auto">
            <a:xfrm>
              <a:off x="1950939" y="4811804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Line 13"/>
            <p:cNvSpPr>
              <a:spLocks noChangeShapeType="1"/>
            </p:cNvSpPr>
            <p:nvPr/>
          </p:nvSpPr>
          <p:spPr bwMode="auto">
            <a:xfrm>
              <a:off x="1919471" y="4814426"/>
              <a:ext cx="149475" cy="9571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Line 14"/>
            <p:cNvSpPr>
              <a:spLocks noChangeShapeType="1"/>
            </p:cNvSpPr>
            <p:nvPr/>
          </p:nvSpPr>
          <p:spPr bwMode="auto">
            <a:xfrm>
              <a:off x="2051901" y="492063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Line 15"/>
            <p:cNvSpPr>
              <a:spLocks noChangeShapeType="1"/>
            </p:cNvSpPr>
            <p:nvPr/>
          </p:nvSpPr>
          <p:spPr bwMode="auto">
            <a:xfrm>
              <a:off x="1894559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Line 16"/>
            <p:cNvSpPr>
              <a:spLocks noChangeShapeType="1"/>
            </p:cNvSpPr>
            <p:nvPr/>
          </p:nvSpPr>
          <p:spPr bwMode="auto">
            <a:xfrm>
              <a:off x="1863090" y="4818359"/>
              <a:ext cx="157342" cy="10489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Line 17"/>
            <p:cNvSpPr>
              <a:spLocks noChangeShapeType="1"/>
            </p:cNvSpPr>
            <p:nvPr/>
          </p:nvSpPr>
          <p:spPr bwMode="auto">
            <a:xfrm>
              <a:off x="2093859" y="4814426"/>
              <a:ext cx="83916" cy="5638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Line 18"/>
            <p:cNvSpPr>
              <a:spLocks noChangeShapeType="1"/>
            </p:cNvSpPr>
            <p:nvPr/>
          </p:nvSpPr>
          <p:spPr bwMode="auto">
            <a:xfrm>
              <a:off x="1827688" y="4818359"/>
              <a:ext cx="178321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Line 19"/>
            <p:cNvSpPr>
              <a:spLocks noChangeShapeType="1"/>
            </p:cNvSpPr>
            <p:nvPr/>
          </p:nvSpPr>
          <p:spPr bwMode="auto">
            <a:xfrm>
              <a:off x="198240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Line 20"/>
            <p:cNvSpPr>
              <a:spLocks noChangeShapeType="1"/>
            </p:cNvSpPr>
            <p:nvPr/>
          </p:nvSpPr>
          <p:spPr bwMode="auto">
            <a:xfrm>
              <a:off x="1792286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Line 21"/>
            <p:cNvSpPr>
              <a:spLocks noChangeShapeType="1"/>
            </p:cNvSpPr>
            <p:nvPr/>
          </p:nvSpPr>
          <p:spPr bwMode="auto">
            <a:xfrm>
              <a:off x="1764751" y="4818359"/>
              <a:ext cx="182255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Line 22"/>
            <p:cNvSpPr>
              <a:spLocks noChangeShapeType="1"/>
            </p:cNvSpPr>
            <p:nvPr/>
          </p:nvSpPr>
          <p:spPr bwMode="auto">
            <a:xfrm>
              <a:off x="1733283" y="4814426"/>
              <a:ext cx="188811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Line 23"/>
            <p:cNvSpPr>
              <a:spLocks noChangeShapeType="1"/>
            </p:cNvSpPr>
            <p:nvPr/>
          </p:nvSpPr>
          <p:spPr bwMode="auto">
            <a:xfrm>
              <a:off x="1680835" y="4811804"/>
              <a:ext cx="188811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Line 24"/>
            <p:cNvSpPr>
              <a:spLocks noChangeShapeType="1"/>
            </p:cNvSpPr>
            <p:nvPr/>
          </p:nvSpPr>
          <p:spPr bwMode="auto">
            <a:xfrm>
              <a:off x="1842111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Line 25"/>
            <p:cNvSpPr>
              <a:spLocks noChangeShapeType="1"/>
            </p:cNvSpPr>
            <p:nvPr/>
          </p:nvSpPr>
          <p:spPr bwMode="auto">
            <a:xfrm>
              <a:off x="1670346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Line 26"/>
            <p:cNvSpPr>
              <a:spLocks noChangeShapeType="1"/>
            </p:cNvSpPr>
            <p:nvPr/>
          </p:nvSpPr>
          <p:spPr bwMode="auto">
            <a:xfrm>
              <a:off x="1634944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Line 27"/>
            <p:cNvSpPr>
              <a:spLocks noChangeShapeType="1"/>
            </p:cNvSpPr>
            <p:nvPr/>
          </p:nvSpPr>
          <p:spPr bwMode="auto">
            <a:xfrm>
              <a:off x="1792286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Line 28"/>
            <p:cNvSpPr>
              <a:spLocks noChangeShapeType="1"/>
            </p:cNvSpPr>
            <p:nvPr/>
          </p:nvSpPr>
          <p:spPr bwMode="auto">
            <a:xfrm>
              <a:off x="161789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Line 29"/>
            <p:cNvSpPr>
              <a:spLocks noChangeShapeType="1"/>
            </p:cNvSpPr>
            <p:nvPr/>
          </p:nvSpPr>
          <p:spPr bwMode="auto">
            <a:xfrm>
              <a:off x="1589052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Line 30"/>
            <p:cNvSpPr>
              <a:spLocks noChangeShapeType="1"/>
            </p:cNvSpPr>
            <p:nvPr/>
          </p:nvSpPr>
          <p:spPr bwMode="auto">
            <a:xfrm>
              <a:off x="175032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Line 31"/>
            <p:cNvSpPr>
              <a:spLocks noChangeShapeType="1"/>
            </p:cNvSpPr>
            <p:nvPr/>
          </p:nvSpPr>
          <p:spPr bwMode="auto">
            <a:xfrm>
              <a:off x="1568073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Line 32"/>
            <p:cNvSpPr>
              <a:spLocks noChangeShapeType="1"/>
            </p:cNvSpPr>
            <p:nvPr/>
          </p:nvSpPr>
          <p:spPr bwMode="auto">
            <a:xfrm>
              <a:off x="1540539" y="4814426"/>
              <a:ext cx="178321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Line 33"/>
            <p:cNvSpPr>
              <a:spLocks noChangeShapeType="1"/>
            </p:cNvSpPr>
            <p:nvPr/>
          </p:nvSpPr>
          <p:spPr bwMode="auto">
            <a:xfrm>
              <a:off x="1697881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Line 34"/>
            <p:cNvSpPr>
              <a:spLocks noChangeShapeType="1"/>
            </p:cNvSpPr>
            <p:nvPr/>
          </p:nvSpPr>
          <p:spPr bwMode="auto">
            <a:xfrm>
              <a:off x="151956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Line 35"/>
            <p:cNvSpPr>
              <a:spLocks noChangeShapeType="1"/>
            </p:cNvSpPr>
            <p:nvPr/>
          </p:nvSpPr>
          <p:spPr bwMode="auto">
            <a:xfrm>
              <a:off x="1498581" y="4818359"/>
              <a:ext cx="171766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Line 36"/>
            <p:cNvSpPr>
              <a:spLocks noChangeShapeType="1"/>
            </p:cNvSpPr>
            <p:nvPr/>
          </p:nvSpPr>
          <p:spPr bwMode="auto">
            <a:xfrm>
              <a:off x="1645434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Line 37"/>
            <p:cNvSpPr>
              <a:spLocks noChangeShapeType="1"/>
            </p:cNvSpPr>
            <p:nvPr/>
          </p:nvSpPr>
          <p:spPr bwMode="auto">
            <a:xfrm>
              <a:off x="147366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Line 38"/>
            <p:cNvSpPr>
              <a:spLocks noChangeShapeType="1"/>
            </p:cNvSpPr>
            <p:nvPr/>
          </p:nvSpPr>
          <p:spPr bwMode="auto">
            <a:xfrm>
              <a:off x="1452689" y="4818359"/>
              <a:ext cx="17176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Line 39"/>
            <p:cNvSpPr>
              <a:spLocks noChangeShapeType="1"/>
            </p:cNvSpPr>
            <p:nvPr/>
          </p:nvSpPr>
          <p:spPr bwMode="auto">
            <a:xfrm>
              <a:off x="1578563" y="491669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Line 40"/>
            <p:cNvSpPr>
              <a:spLocks noChangeShapeType="1"/>
            </p:cNvSpPr>
            <p:nvPr/>
          </p:nvSpPr>
          <p:spPr bwMode="auto">
            <a:xfrm>
              <a:off x="1393686" y="479344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Line 41"/>
            <p:cNvSpPr>
              <a:spLocks noChangeShapeType="1"/>
            </p:cNvSpPr>
            <p:nvPr/>
          </p:nvSpPr>
          <p:spPr bwMode="auto">
            <a:xfrm>
              <a:off x="1427777" y="4814426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Line 42"/>
            <p:cNvSpPr>
              <a:spLocks noChangeShapeType="1"/>
            </p:cNvSpPr>
            <p:nvPr/>
          </p:nvSpPr>
          <p:spPr bwMode="auto">
            <a:xfrm>
              <a:off x="1575940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Line 43"/>
            <p:cNvSpPr>
              <a:spLocks noChangeShapeType="1"/>
            </p:cNvSpPr>
            <p:nvPr/>
          </p:nvSpPr>
          <p:spPr bwMode="auto">
            <a:xfrm>
              <a:off x="1414665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Line 44"/>
            <p:cNvSpPr>
              <a:spLocks noChangeShapeType="1"/>
            </p:cNvSpPr>
            <p:nvPr/>
          </p:nvSpPr>
          <p:spPr bwMode="auto">
            <a:xfrm>
              <a:off x="1393686" y="4818359"/>
              <a:ext cx="157342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Line 45"/>
            <p:cNvSpPr>
              <a:spLocks noChangeShapeType="1"/>
            </p:cNvSpPr>
            <p:nvPr/>
          </p:nvSpPr>
          <p:spPr bwMode="auto">
            <a:xfrm>
              <a:off x="1519560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Line 46"/>
            <p:cNvSpPr>
              <a:spLocks noChangeShapeType="1"/>
            </p:cNvSpPr>
            <p:nvPr/>
          </p:nvSpPr>
          <p:spPr bwMode="auto">
            <a:xfrm>
              <a:off x="136484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Line 47"/>
            <p:cNvSpPr>
              <a:spLocks noChangeShapeType="1"/>
            </p:cNvSpPr>
            <p:nvPr/>
          </p:nvSpPr>
          <p:spPr bwMode="auto">
            <a:xfrm>
              <a:off x="1343861" y="4818359"/>
              <a:ext cx="157342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Line 48"/>
            <p:cNvSpPr>
              <a:spLocks noChangeShapeType="1"/>
            </p:cNvSpPr>
            <p:nvPr/>
          </p:nvSpPr>
          <p:spPr bwMode="auto">
            <a:xfrm>
              <a:off x="147366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Line 49"/>
            <p:cNvSpPr>
              <a:spLocks noChangeShapeType="1"/>
            </p:cNvSpPr>
            <p:nvPr/>
          </p:nvSpPr>
          <p:spPr bwMode="auto">
            <a:xfrm>
              <a:off x="1318948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Line 50"/>
            <p:cNvSpPr>
              <a:spLocks noChangeShapeType="1"/>
            </p:cNvSpPr>
            <p:nvPr/>
          </p:nvSpPr>
          <p:spPr bwMode="auto">
            <a:xfrm>
              <a:off x="1297969" y="4818359"/>
              <a:ext cx="158654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Line 51"/>
            <p:cNvSpPr>
              <a:spLocks noChangeShapeType="1"/>
            </p:cNvSpPr>
            <p:nvPr/>
          </p:nvSpPr>
          <p:spPr bwMode="auto">
            <a:xfrm>
              <a:off x="1270435" y="4811804"/>
              <a:ext cx="157342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Line 52"/>
            <p:cNvSpPr>
              <a:spLocks noChangeShapeType="1"/>
            </p:cNvSpPr>
            <p:nvPr/>
          </p:nvSpPr>
          <p:spPr bwMode="auto">
            <a:xfrm>
              <a:off x="1253389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Line 53"/>
            <p:cNvSpPr>
              <a:spLocks noChangeShapeType="1"/>
            </p:cNvSpPr>
            <p:nvPr/>
          </p:nvSpPr>
          <p:spPr bwMode="auto">
            <a:xfrm>
              <a:off x="1203564" y="4814426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Line 54"/>
            <p:cNvSpPr>
              <a:spLocks noChangeShapeType="1"/>
            </p:cNvSpPr>
            <p:nvPr/>
          </p:nvSpPr>
          <p:spPr bwMode="auto">
            <a:xfrm>
              <a:off x="1178652" y="4811804"/>
              <a:ext cx="165209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Line 55"/>
            <p:cNvSpPr>
              <a:spLocks noChangeShapeType="1"/>
            </p:cNvSpPr>
            <p:nvPr/>
          </p:nvSpPr>
          <p:spPr bwMode="auto">
            <a:xfrm>
              <a:off x="1165540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Line 56"/>
            <p:cNvSpPr>
              <a:spLocks noChangeShapeType="1"/>
            </p:cNvSpPr>
            <p:nvPr/>
          </p:nvSpPr>
          <p:spPr bwMode="auto">
            <a:xfrm>
              <a:off x="1308459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Line 57"/>
            <p:cNvSpPr>
              <a:spLocks noChangeShapeType="1"/>
            </p:cNvSpPr>
            <p:nvPr/>
          </p:nvSpPr>
          <p:spPr bwMode="auto">
            <a:xfrm>
              <a:off x="114062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Line 58"/>
            <p:cNvSpPr>
              <a:spLocks noChangeShapeType="1"/>
            </p:cNvSpPr>
            <p:nvPr/>
          </p:nvSpPr>
          <p:spPr bwMode="auto">
            <a:xfrm>
              <a:off x="1274368" y="495472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Line 59"/>
            <p:cNvSpPr>
              <a:spLocks noChangeShapeType="1"/>
            </p:cNvSpPr>
            <p:nvPr/>
          </p:nvSpPr>
          <p:spPr bwMode="auto">
            <a:xfrm>
              <a:off x="1102603" y="483540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Line 60"/>
            <p:cNvSpPr>
              <a:spLocks noChangeShapeType="1"/>
            </p:cNvSpPr>
            <p:nvPr/>
          </p:nvSpPr>
          <p:spPr bwMode="auto">
            <a:xfrm>
              <a:off x="1094736" y="4818359"/>
              <a:ext cx="179633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Line 61"/>
            <p:cNvSpPr>
              <a:spLocks noChangeShapeType="1"/>
            </p:cNvSpPr>
            <p:nvPr/>
          </p:nvSpPr>
          <p:spPr bwMode="auto">
            <a:xfrm>
              <a:off x="1253389" y="494423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Line 62"/>
            <p:cNvSpPr>
              <a:spLocks noChangeShapeType="1"/>
            </p:cNvSpPr>
            <p:nvPr/>
          </p:nvSpPr>
          <p:spPr bwMode="auto">
            <a:xfrm>
              <a:off x="107375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Line 63"/>
            <p:cNvSpPr>
              <a:spLocks noChangeShapeType="1"/>
            </p:cNvSpPr>
            <p:nvPr/>
          </p:nvSpPr>
          <p:spPr bwMode="auto">
            <a:xfrm>
              <a:off x="1042289" y="4814426"/>
              <a:ext cx="182255" cy="12980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Line 64"/>
            <p:cNvSpPr>
              <a:spLocks noChangeShapeType="1"/>
            </p:cNvSpPr>
            <p:nvPr/>
          </p:nvSpPr>
          <p:spPr bwMode="auto">
            <a:xfrm>
              <a:off x="1018688" y="4818359"/>
              <a:ext cx="184877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Line 65"/>
            <p:cNvSpPr>
              <a:spLocks noChangeShapeType="1"/>
            </p:cNvSpPr>
            <p:nvPr/>
          </p:nvSpPr>
          <p:spPr bwMode="auto">
            <a:xfrm>
              <a:off x="1172096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Line 66"/>
            <p:cNvSpPr>
              <a:spLocks noChangeShapeType="1"/>
            </p:cNvSpPr>
            <p:nvPr/>
          </p:nvSpPr>
          <p:spPr bwMode="auto">
            <a:xfrm>
              <a:off x="996397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Line 67"/>
            <p:cNvSpPr>
              <a:spLocks noChangeShapeType="1"/>
            </p:cNvSpPr>
            <p:nvPr/>
          </p:nvSpPr>
          <p:spPr bwMode="auto">
            <a:xfrm>
              <a:off x="972796" y="4818359"/>
              <a:ext cx="182255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Line 68"/>
            <p:cNvSpPr>
              <a:spLocks noChangeShapeType="1"/>
            </p:cNvSpPr>
            <p:nvPr/>
          </p:nvSpPr>
          <p:spPr bwMode="auto">
            <a:xfrm>
              <a:off x="1123582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Line 69"/>
            <p:cNvSpPr>
              <a:spLocks noChangeShapeType="1"/>
            </p:cNvSpPr>
            <p:nvPr/>
          </p:nvSpPr>
          <p:spPr bwMode="auto">
            <a:xfrm>
              <a:off x="947884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Line 70"/>
            <p:cNvSpPr>
              <a:spLocks noChangeShapeType="1"/>
            </p:cNvSpPr>
            <p:nvPr/>
          </p:nvSpPr>
          <p:spPr bwMode="auto">
            <a:xfrm>
              <a:off x="922971" y="4818359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Line 71"/>
            <p:cNvSpPr>
              <a:spLocks noChangeShapeType="1"/>
            </p:cNvSpPr>
            <p:nvPr/>
          </p:nvSpPr>
          <p:spPr bwMode="auto">
            <a:xfrm>
              <a:off x="901992" y="4818359"/>
              <a:ext cx="16127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Line 72"/>
            <p:cNvSpPr>
              <a:spLocks noChangeShapeType="1"/>
            </p:cNvSpPr>
            <p:nvPr/>
          </p:nvSpPr>
          <p:spPr bwMode="auto">
            <a:xfrm>
              <a:off x="878391" y="4814426"/>
              <a:ext cx="163898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Line 73"/>
            <p:cNvSpPr>
              <a:spLocks noChangeShapeType="1"/>
            </p:cNvSpPr>
            <p:nvPr/>
          </p:nvSpPr>
          <p:spPr bwMode="auto">
            <a:xfrm>
              <a:off x="1006887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Line 74"/>
            <p:cNvSpPr>
              <a:spLocks noChangeShapeType="1"/>
            </p:cNvSpPr>
            <p:nvPr/>
          </p:nvSpPr>
          <p:spPr bwMode="auto">
            <a:xfrm>
              <a:off x="857412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Line 75"/>
            <p:cNvSpPr>
              <a:spLocks noChangeShapeType="1"/>
            </p:cNvSpPr>
            <p:nvPr/>
          </p:nvSpPr>
          <p:spPr bwMode="auto">
            <a:xfrm>
              <a:off x="828566" y="4818359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Line 76"/>
            <p:cNvSpPr>
              <a:spLocks noChangeShapeType="1"/>
            </p:cNvSpPr>
            <p:nvPr/>
          </p:nvSpPr>
          <p:spPr bwMode="auto">
            <a:xfrm>
              <a:off x="93083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Line 78"/>
            <p:cNvSpPr>
              <a:spLocks noChangeShapeType="1"/>
            </p:cNvSpPr>
            <p:nvPr/>
          </p:nvSpPr>
          <p:spPr bwMode="auto">
            <a:xfrm>
              <a:off x="765629" y="4822293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Line 79"/>
            <p:cNvSpPr>
              <a:spLocks noChangeShapeType="1"/>
            </p:cNvSpPr>
            <p:nvPr/>
          </p:nvSpPr>
          <p:spPr bwMode="auto">
            <a:xfrm>
              <a:off x="905926" y="494816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Line 81"/>
            <p:cNvSpPr>
              <a:spLocks noChangeShapeType="1"/>
            </p:cNvSpPr>
            <p:nvPr/>
          </p:nvSpPr>
          <p:spPr bwMode="auto">
            <a:xfrm>
              <a:off x="744650" y="483933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Line 82"/>
            <p:cNvSpPr>
              <a:spLocks noChangeShapeType="1"/>
            </p:cNvSpPr>
            <p:nvPr/>
          </p:nvSpPr>
          <p:spPr bwMode="auto">
            <a:xfrm>
              <a:off x="730227" y="4849828"/>
              <a:ext cx="154720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Line 83"/>
            <p:cNvSpPr>
              <a:spLocks noChangeShapeType="1"/>
            </p:cNvSpPr>
            <p:nvPr/>
          </p:nvSpPr>
          <p:spPr bwMode="auto">
            <a:xfrm>
              <a:off x="878391" y="499012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Line 85"/>
            <p:cNvSpPr>
              <a:spLocks noChangeShapeType="1"/>
            </p:cNvSpPr>
            <p:nvPr/>
          </p:nvSpPr>
          <p:spPr bwMode="auto">
            <a:xfrm>
              <a:off x="734160" y="489965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Line 86"/>
            <p:cNvSpPr>
              <a:spLocks noChangeShapeType="1"/>
            </p:cNvSpPr>
            <p:nvPr/>
          </p:nvSpPr>
          <p:spPr bwMode="auto">
            <a:xfrm>
              <a:off x="730227" y="4916698"/>
              <a:ext cx="140297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Line 87"/>
            <p:cNvSpPr>
              <a:spLocks noChangeShapeType="1"/>
            </p:cNvSpPr>
            <p:nvPr/>
          </p:nvSpPr>
          <p:spPr bwMode="auto">
            <a:xfrm>
              <a:off x="881013" y="506092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Line 89"/>
            <p:cNvSpPr>
              <a:spLocks noChangeShapeType="1"/>
            </p:cNvSpPr>
            <p:nvPr/>
          </p:nvSpPr>
          <p:spPr bwMode="auto">
            <a:xfrm>
              <a:off x="727605" y="49625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Line 90"/>
            <p:cNvSpPr>
              <a:spLocks noChangeShapeType="1"/>
            </p:cNvSpPr>
            <p:nvPr/>
          </p:nvSpPr>
          <p:spPr bwMode="auto">
            <a:xfrm>
              <a:off x="730227" y="4990125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Line 91"/>
            <p:cNvSpPr>
              <a:spLocks noChangeShapeType="1"/>
            </p:cNvSpPr>
            <p:nvPr/>
          </p:nvSpPr>
          <p:spPr bwMode="auto">
            <a:xfrm>
              <a:off x="870523" y="511730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Line 93"/>
            <p:cNvSpPr>
              <a:spLocks noChangeShapeType="1"/>
            </p:cNvSpPr>
            <p:nvPr/>
          </p:nvSpPr>
          <p:spPr bwMode="auto">
            <a:xfrm>
              <a:off x="727605" y="5029460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Line 94"/>
            <p:cNvSpPr>
              <a:spLocks noChangeShapeType="1"/>
            </p:cNvSpPr>
            <p:nvPr/>
          </p:nvSpPr>
          <p:spPr bwMode="auto">
            <a:xfrm>
              <a:off x="878391" y="516582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Line 96"/>
            <p:cNvSpPr>
              <a:spLocks noChangeShapeType="1"/>
            </p:cNvSpPr>
            <p:nvPr/>
          </p:nvSpPr>
          <p:spPr bwMode="auto">
            <a:xfrm>
              <a:off x="727605" y="5071418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Line 97"/>
            <p:cNvSpPr>
              <a:spLocks noChangeShapeType="1"/>
            </p:cNvSpPr>
            <p:nvPr/>
          </p:nvSpPr>
          <p:spPr bwMode="auto">
            <a:xfrm>
              <a:off x="730227" y="509633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Line 98"/>
            <p:cNvSpPr>
              <a:spLocks noChangeShapeType="1"/>
            </p:cNvSpPr>
            <p:nvPr/>
          </p:nvSpPr>
          <p:spPr bwMode="auto">
            <a:xfrm>
              <a:off x="874457" y="522613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Line 100"/>
            <p:cNvSpPr>
              <a:spLocks noChangeShapeType="1"/>
            </p:cNvSpPr>
            <p:nvPr/>
          </p:nvSpPr>
          <p:spPr bwMode="auto">
            <a:xfrm>
              <a:off x="727605" y="5144845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Line 101"/>
            <p:cNvSpPr>
              <a:spLocks noChangeShapeType="1"/>
            </p:cNvSpPr>
            <p:nvPr/>
          </p:nvSpPr>
          <p:spPr bwMode="auto">
            <a:xfrm>
              <a:off x="730227" y="5165823"/>
              <a:ext cx="144230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Line 102"/>
            <p:cNvSpPr>
              <a:spLocks noChangeShapeType="1"/>
            </p:cNvSpPr>
            <p:nvPr/>
          </p:nvSpPr>
          <p:spPr bwMode="auto">
            <a:xfrm>
              <a:off x="881013" y="5306120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Line 104"/>
            <p:cNvSpPr>
              <a:spLocks noChangeShapeType="1"/>
            </p:cNvSpPr>
            <p:nvPr/>
          </p:nvSpPr>
          <p:spPr bwMode="auto">
            <a:xfrm>
              <a:off x="730227" y="5211715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Line 105"/>
            <p:cNvSpPr>
              <a:spLocks noChangeShapeType="1"/>
            </p:cNvSpPr>
            <p:nvPr/>
          </p:nvSpPr>
          <p:spPr bwMode="auto">
            <a:xfrm>
              <a:off x="878391" y="534938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Line 107"/>
            <p:cNvSpPr>
              <a:spLocks noChangeShapeType="1"/>
            </p:cNvSpPr>
            <p:nvPr/>
          </p:nvSpPr>
          <p:spPr bwMode="auto">
            <a:xfrm>
              <a:off x="727605" y="5261540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Line 108"/>
            <p:cNvSpPr>
              <a:spLocks noChangeShapeType="1"/>
            </p:cNvSpPr>
            <p:nvPr/>
          </p:nvSpPr>
          <p:spPr bwMode="auto">
            <a:xfrm>
              <a:off x="727605" y="5313987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Line 109"/>
            <p:cNvSpPr>
              <a:spLocks noChangeShapeType="1"/>
            </p:cNvSpPr>
            <p:nvPr/>
          </p:nvSpPr>
          <p:spPr bwMode="auto">
            <a:xfrm>
              <a:off x="730227" y="5341522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Line 110"/>
            <p:cNvSpPr>
              <a:spLocks noChangeShapeType="1"/>
            </p:cNvSpPr>
            <p:nvPr/>
          </p:nvSpPr>
          <p:spPr bwMode="auto">
            <a:xfrm>
              <a:off x="727605" y="538085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Line 111"/>
            <p:cNvSpPr>
              <a:spLocks noChangeShapeType="1"/>
            </p:cNvSpPr>
            <p:nvPr/>
          </p:nvSpPr>
          <p:spPr bwMode="auto">
            <a:xfrm>
              <a:off x="727605" y="5422816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Line 112"/>
            <p:cNvSpPr>
              <a:spLocks noChangeShapeType="1"/>
            </p:cNvSpPr>
            <p:nvPr/>
          </p:nvSpPr>
          <p:spPr bwMode="auto">
            <a:xfrm>
              <a:off x="730227" y="545035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Line 113"/>
            <p:cNvSpPr>
              <a:spLocks noChangeShapeType="1"/>
            </p:cNvSpPr>
            <p:nvPr/>
          </p:nvSpPr>
          <p:spPr bwMode="auto">
            <a:xfrm>
              <a:off x="727605" y="5496242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Line 114"/>
            <p:cNvSpPr>
              <a:spLocks noChangeShapeType="1"/>
            </p:cNvSpPr>
            <p:nvPr/>
          </p:nvSpPr>
          <p:spPr bwMode="auto">
            <a:xfrm>
              <a:off x="730227" y="5521154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Line 115"/>
            <p:cNvSpPr>
              <a:spLocks noChangeShapeType="1"/>
            </p:cNvSpPr>
            <p:nvPr/>
          </p:nvSpPr>
          <p:spPr bwMode="auto">
            <a:xfrm>
              <a:off x="730227" y="5563112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Line 116"/>
            <p:cNvSpPr>
              <a:spLocks noChangeShapeType="1"/>
            </p:cNvSpPr>
            <p:nvPr/>
          </p:nvSpPr>
          <p:spPr bwMode="auto">
            <a:xfrm>
              <a:off x="727605" y="5611626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Line 117"/>
            <p:cNvSpPr>
              <a:spLocks noChangeShapeType="1"/>
            </p:cNvSpPr>
            <p:nvPr/>
          </p:nvSpPr>
          <p:spPr bwMode="auto">
            <a:xfrm>
              <a:off x="723671" y="5650962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Line 118"/>
            <p:cNvSpPr>
              <a:spLocks noChangeShapeType="1"/>
            </p:cNvSpPr>
            <p:nvPr/>
          </p:nvSpPr>
          <p:spPr bwMode="auto">
            <a:xfrm>
              <a:off x="730227" y="5675874"/>
              <a:ext cx="140297" cy="1114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Line 119"/>
            <p:cNvSpPr>
              <a:spLocks noChangeShapeType="1"/>
            </p:cNvSpPr>
            <p:nvPr/>
          </p:nvSpPr>
          <p:spPr bwMode="auto">
            <a:xfrm>
              <a:off x="723671" y="5717832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Line 120"/>
            <p:cNvSpPr>
              <a:spLocks noChangeShapeType="1"/>
            </p:cNvSpPr>
            <p:nvPr/>
          </p:nvSpPr>
          <p:spPr bwMode="auto">
            <a:xfrm>
              <a:off x="723671" y="57597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Line 121"/>
            <p:cNvSpPr>
              <a:spLocks noChangeShapeType="1"/>
            </p:cNvSpPr>
            <p:nvPr/>
          </p:nvSpPr>
          <p:spPr bwMode="auto">
            <a:xfrm>
              <a:off x="727605" y="5784702"/>
              <a:ext cx="14291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Line 122"/>
            <p:cNvSpPr>
              <a:spLocks noChangeShapeType="1"/>
            </p:cNvSpPr>
            <p:nvPr/>
          </p:nvSpPr>
          <p:spPr bwMode="auto">
            <a:xfrm>
              <a:off x="723671" y="5833216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Line 123"/>
            <p:cNvSpPr>
              <a:spLocks noChangeShapeType="1"/>
            </p:cNvSpPr>
            <p:nvPr/>
          </p:nvSpPr>
          <p:spPr bwMode="auto">
            <a:xfrm>
              <a:off x="727605" y="5854195"/>
              <a:ext cx="142919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Line 124"/>
            <p:cNvSpPr>
              <a:spLocks noChangeShapeType="1"/>
            </p:cNvSpPr>
            <p:nvPr/>
          </p:nvSpPr>
          <p:spPr bwMode="auto">
            <a:xfrm>
              <a:off x="727605" y="5900087"/>
              <a:ext cx="142919" cy="11669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Line 125"/>
            <p:cNvSpPr>
              <a:spLocks noChangeShapeType="1"/>
            </p:cNvSpPr>
            <p:nvPr/>
          </p:nvSpPr>
          <p:spPr bwMode="auto">
            <a:xfrm>
              <a:off x="723671" y="5949912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Line 126"/>
            <p:cNvSpPr>
              <a:spLocks noChangeShapeType="1"/>
            </p:cNvSpPr>
            <p:nvPr/>
          </p:nvSpPr>
          <p:spPr bwMode="auto">
            <a:xfrm>
              <a:off x="727605" y="6002359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Line 127"/>
            <p:cNvSpPr>
              <a:spLocks noChangeShapeType="1"/>
            </p:cNvSpPr>
            <p:nvPr/>
          </p:nvSpPr>
          <p:spPr bwMode="auto">
            <a:xfrm>
              <a:off x="734160" y="602989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Line 128"/>
            <p:cNvSpPr>
              <a:spLocks noChangeShapeType="1"/>
            </p:cNvSpPr>
            <p:nvPr/>
          </p:nvSpPr>
          <p:spPr bwMode="auto">
            <a:xfrm>
              <a:off x="730227" y="6069229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Line 129"/>
            <p:cNvSpPr>
              <a:spLocks noChangeShapeType="1"/>
            </p:cNvSpPr>
            <p:nvPr/>
          </p:nvSpPr>
          <p:spPr bwMode="auto">
            <a:xfrm>
              <a:off x="727605" y="6111187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" name="Line 130"/>
            <p:cNvSpPr>
              <a:spLocks noChangeShapeType="1"/>
            </p:cNvSpPr>
            <p:nvPr/>
          </p:nvSpPr>
          <p:spPr bwMode="auto">
            <a:xfrm>
              <a:off x="730227" y="6138722"/>
              <a:ext cx="148164" cy="10620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Line 131"/>
            <p:cNvSpPr>
              <a:spLocks noChangeShapeType="1"/>
            </p:cNvSpPr>
            <p:nvPr/>
          </p:nvSpPr>
          <p:spPr bwMode="auto">
            <a:xfrm>
              <a:off x="730227" y="6184613"/>
              <a:ext cx="148164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4" name="Line 132"/>
            <p:cNvSpPr>
              <a:spLocks noChangeShapeType="1"/>
            </p:cNvSpPr>
            <p:nvPr/>
          </p:nvSpPr>
          <p:spPr bwMode="auto">
            <a:xfrm>
              <a:off x="730227" y="6209526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5" name="Line 133"/>
            <p:cNvSpPr>
              <a:spLocks noChangeShapeType="1"/>
            </p:cNvSpPr>
            <p:nvPr/>
          </p:nvSpPr>
          <p:spPr bwMode="auto">
            <a:xfrm>
              <a:off x="730227" y="6251484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Line 134"/>
            <p:cNvSpPr>
              <a:spLocks noChangeShapeType="1"/>
            </p:cNvSpPr>
            <p:nvPr/>
          </p:nvSpPr>
          <p:spPr bwMode="auto">
            <a:xfrm>
              <a:off x="727605" y="6301309"/>
              <a:ext cx="15340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7" name="Rectangle 135"/>
            <p:cNvSpPr>
              <a:spLocks noChangeArrowheads="1"/>
            </p:cNvSpPr>
            <p:nvPr/>
          </p:nvSpPr>
          <p:spPr bwMode="auto">
            <a:xfrm>
              <a:off x="1018688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8" name="Rectangle 136"/>
            <p:cNvSpPr>
              <a:spLocks noChangeArrowheads="1"/>
            </p:cNvSpPr>
            <p:nvPr/>
          </p:nvSpPr>
          <p:spPr bwMode="auto">
            <a:xfrm>
              <a:off x="1018688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9" name="Rectangle 137"/>
            <p:cNvSpPr>
              <a:spLocks noChangeArrowheads="1"/>
            </p:cNvSpPr>
            <p:nvPr/>
          </p:nvSpPr>
          <p:spPr bwMode="auto">
            <a:xfrm>
              <a:off x="1249456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0" name="Rectangle 138"/>
            <p:cNvSpPr>
              <a:spLocks noChangeArrowheads="1"/>
            </p:cNvSpPr>
            <p:nvPr/>
          </p:nvSpPr>
          <p:spPr bwMode="auto">
            <a:xfrm>
              <a:off x="1488092" y="5306120"/>
              <a:ext cx="132430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1" name="Rectangle 139"/>
            <p:cNvSpPr>
              <a:spLocks noChangeArrowheads="1"/>
            </p:cNvSpPr>
            <p:nvPr/>
          </p:nvSpPr>
          <p:spPr bwMode="auto">
            <a:xfrm>
              <a:off x="1708370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2" name="Rectangle 140"/>
            <p:cNvSpPr>
              <a:spLocks noChangeArrowheads="1"/>
            </p:cNvSpPr>
            <p:nvPr/>
          </p:nvSpPr>
          <p:spPr bwMode="auto">
            <a:xfrm>
              <a:off x="1249456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3" name="Rectangle 141"/>
            <p:cNvSpPr>
              <a:spLocks noChangeArrowheads="1"/>
            </p:cNvSpPr>
            <p:nvPr/>
          </p:nvSpPr>
          <p:spPr bwMode="auto">
            <a:xfrm>
              <a:off x="1488092" y="5521154"/>
              <a:ext cx="132430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4" name="Rectangle 142"/>
            <p:cNvSpPr>
              <a:spLocks noChangeArrowheads="1"/>
            </p:cNvSpPr>
            <p:nvPr/>
          </p:nvSpPr>
          <p:spPr bwMode="auto">
            <a:xfrm>
              <a:off x="170837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5" name="Rectangle 143"/>
            <p:cNvSpPr>
              <a:spLocks noChangeArrowheads="1"/>
            </p:cNvSpPr>
            <p:nvPr/>
          </p:nvSpPr>
          <p:spPr bwMode="auto">
            <a:xfrm>
              <a:off x="1018688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6" name="Rectangle 144"/>
            <p:cNvSpPr>
              <a:spLocks noChangeArrowheads="1"/>
            </p:cNvSpPr>
            <p:nvPr/>
          </p:nvSpPr>
          <p:spPr bwMode="auto">
            <a:xfrm>
              <a:off x="1249456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7" name="Rectangle 145"/>
            <p:cNvSpPr>
              <a:spLocks noChangeArrowheads="1"/>
            </p:cNvSpPr>
            <p:nvPr/>
          </p:nvSpPr>
          <p:spPr bwMode="auto">
            <a:xfrm>
              <a:off x="1488092" y="5098953"/>
              <a:ext cx="132430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8" name="Rectangle 146"/>
            <p:cNvSpPr>
              <a:spLocks noChangeArrowheads="1"/>
            </p:cNvSpPr>
            <p:nvPr/>
          </p:nvSpPr>
          <p:spPr bwMode="auto">
            <a:xfrm>
              <a:off x="1708370" y="510288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9" name="Rectangle 147"/>
            <p:cNvSpPr>
              <a:spLocks noChangeArrowheads="1"/>
            </p:cNvSpPr>
            <p:nvPr/>
          </p:nvSpPr>
          <p:spPr bwMode="auto">
            <a:xfrm>
              <a:off x="1940450" y="529956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0" name="Rectangle 148"/>
            <p:cNvSpPr>
              <a:spLocks noChangeArrowheads="1"/>
            </p:cNvSpPr>
            <p:nvPr/>
          </p:nvSpPr>
          <p:spPr bwMode="auto">
            <a:xfrm>
              <a:off x="194045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" name="Rectangle 149"/>
            <p:cNvSpPr>
              <a:spLocks noChangeArrowheads="1"/>
            </p:cNvSpPr>
            <p:nvPr/>
          </p:nvSpPr>
          <p:spPr bwMode="auto">
            <a:xfrm>
              <a:off x="1940450" y="5098953"/>
              <a:ext cx="136363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2" name="Freeform 150"/>
            <p:cNvSpPr/>
            <p:nvPr/>
          </p:nvSpPr>
          <p:spPr bwMode="auto">
            <a:xfrm>
              <a:off x="1102603" y="6082341"/>
              <a:ext cx="819491" cy="338286"/>
            </a:xfrm>
            <a:custGeom>
              <a:avLst/>
              <a:gdLst>
                <a:gd name="T0" fmla="*/ 6 w 234"/>
                <a:gd name="T1" fmla="*/ 96 h 96"/>
                <a:gd name="T2" fmla="*/ 52 w 234"/>
                <a:gd name="T3" fmla="*/ 0 h 96"/>
                <a:gd name="T4" fmla="*/ 189 w 234"/>
                <a:gd name="T5" fmla="*/ 0 h 96"/>
                <a:gd name="T6" fmla="*/ 234 w 234"/>
                <a:gd name="T7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96">
                  <a:moveTo>
                    <a:pt x="6" y="96"/>
                  </a:moveTo>
                  <a:cubicBezTo>
                    <a:pt x="6" y="96"/>
                    <a:pt x="0" y="41"/>
                    <a:pt x="52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232" y="41"/>
                    <a:pt x="234" y="9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Line 151"/>
            <p:cNvSpPr>
              <a:spLocks noChangeShapeType="1"/>
            </p:cNvSpPr>
            <p:nvPr/>
          </p:nvSpPr>
          <p:spPr bwMode="auto">
            <a:xfrm>
              <a:off x="1526115" y="6082341"/>
              <a:ext cx="14423" cy="33828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4" name="Freeform 152"/>
            <p:cNvSpPr/>
            <p:nvPr/>
          </p:nvSpPr>
          <p:spPr bwMode="auto">
            <a:xfrm>
              <a:off x="1052778" y="4109009"/>
              <a:ext cx="445803" cy="772288"/>
            </a:xfrm>
            <a:custGeom>
              <a:avLst/>
              <a:gdLst>
                <a:gd name="T0" fmla="*/ 119 w 127"/>
                <a:gd name="T1" fmla="*/ 220 h 220"/>
                <a:gd name="T2" fmla="*/ 124 w 127"/>
                <a:gd name="T3" fmla="*/ 79 h 220"/>
                <a:gd name="T4" fmla="*/ 20 w 127"/>
                <a:gd name="T5" fmla="*/ 65 h 220"/>
                <a:gd name="T6" fmla="*/ 127 w 127"/>
                <a:gd name="T7" fmla="*/ 15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20">
                  <a:moveTo>
                    <a:pt x="119" y="220"/>
                  </a:move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59" y="0"/>
                    <a:pt x="20" y="65"/>
                  </a:cubicBezTo>
                  <a:cubicBezTo>
                    <a:pt x="0" y="98"/>
                    <a:pt x="8" y="120"/>
                    <a:pt x="127" y="15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5" name="Freeform 153"/>
            <p:cNvSpPr/>
            <p:nvPr/>
          </p:nvSpPr>
          <p:spPr bwMode="auto">
            <a:xfrm>
              <a:off x="1456623" y="4119498"/>
              <a:ext cx="454981" cy="761798"/>
            </a:xfrm>
            <a:custGeom>
              <a:avLst/>
              <a:gdLst>
                <a:gd name="T0" fmla="*/ 4 w 130"/>
                <a:gd name="T1" fmla="*/ 217 h 217"/>
                <a:gd name="T2" fmla="*/ 6 w 130"/>
                <a:gd name="T3" fmla="*/ 74 h 217"/>
                <a:gd name="T4" fmla="*/ 111 w 130"/>
                <a:gd name="T5" fmla="*/ 67 h 217"/>
                <a:gd name="T6" fmla="*/ 0 w 130"/>
                <a:gd name="T7" fmla="*/ 14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17">
                  <a:moveTo>
                    <a:pt x="4" y="217"/>
                  </a:move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74" y="0"/>
                    <a:pt x="111" y="67"/>
                  </a:cubicBezTo>
                  <a:cubicBezTo>
                    <a:pt x="130" y="100"/>
                    <a:pt x="110" y="112"/>
                    <a:pt x="0" y="145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Freeform 154"/>
            <p:cNvSpPr/>
            <p:nvPr/>
          </p:nvSpPr>
          <p:spPr bwMode="auto">
            <a:xfrm>
              <a:off x="1123582" y="4287330"/>
              <a:ext cx="721151" cy="225524"/>
            </a:xfrm>
            <a:custGeom>
              <a:avLst/>
              <a:gdLst>
                <a:gd name="T0" fmla="*/ 0 w 206"/>
                <a:gd name="T1" fmla="*/ 14 h 64"/>
                <a:gd name="T2" fmla="*/ 102 w 206"/>
                <a:gd name="T3" fmla="*/ 64 h 64"/>
                <a:gd name="T4" fmla="*/ 206 w 206"/>
                <a:gd name="T5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" h="64">
                  <a:moveTo>
                    <a:pt x="0" y="14"/>
                  </a:moveTo>
                  <a:cubicBezTo>
                    <a:pt x="41" y="0"/>
                    <a:pt x="102" y="64"/>
                    <a:pt x="102" y="64"/>
                  </a:cubicBezTo>
                  <a:cubicBezTo>
                    <a:pt x="102" y="64"/>
                    <a:pt x="153" y="12"/>
                    <a:pt x="206" y="19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7" name="Rectangle 155"/>
            <p:cNvSpPr>
              <a:spLocks noChangeArrowheads="1"/>
            </p:cNvSpPr>
            <p:nvPr/>
          </p:nvSpPr>
          <p:spPr bwMode="auto">
            <a:xfrm>
              <a:off x="2204040" y="5088463"/>
              <a:ext cx="913896" cy="133216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8" name="Rectangle 156"/>
            <p:cNvSpPr>
              <a:spLocks noChangeArrowheads="1"/>
            </p:cNvSpPr>
            <p:nvPr/>
          </p:nvSpPr>
          <p:spPr bwMode="auto">
            <a:xfrm>
              <a:off x="2294513" y="5207781"/>
              <a:ext cx="175699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9" name="Rectangle 157"/>
            <p:cNvSpPr>
              <a:spLocks noChangeArrowheads="1"/>
            </p:cNvSpPr>
            <p:nvPr/>
          </p:nvSpPr>
          <p:spPr bwMode="auto">
            <a:xfrm>
              <a:off x="257117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0" name="Rectangle 158"/>
            <p:cNvSpPr>
              <a:spLocks noChangeArrowheads="1"/>
            </p:cNvSpPr>
            <p:nvPr/>
          </p:nvSpPr>
          <p:spPr bwMode="auto">
            <a:xfrm>
              <a:off x="285832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1" name="Rectangle 159"/>
            <p:cNvSpPr>
              <a:spLocks noChangeArrowheads="1"/>
            </p:cNvSpPr>
            <p:nvPr/>
          </p:nvSpPr>
          <p:spPr bwMode="auto">
            <a:xfrm>
              <a:off x="2290579" y="5567046"/>
              <a:ext cx="175699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2" name="Rectangle 160"/>
            <p:cNvSpPr>
              <a:spLocks noChangeArrowheads="1"/>
            </p:cNvSpPr>
            <p:nvPr/>
          </p:nvSpPr>
          <p:spPr bwMode="auto">
            <a:xfrm>
              <a:off x="2568550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3" name="Rectangle 161"/>
            <p:cNvSpPr>
              <a:spLocks noChangeArrowheads="1"/>
            </p:cNvSpPr>
            <p:nvPr/>
          </p:nvSpPr>
          <p:spPr bwMode="auto">
            <a:xfrm>
              <a:off x="2855699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4" name="Rectangle 162"/>
            <p:cNvSpPr>
              <a:spLocks noChangeArrowheads="1"/>
            </p:cNvSpPr>
            <p:nvPr/>
          </p:nvSpPr>
          <p:spPr bwMode="auto">
            <a:xfrm>
              <a:off x="2287956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5" name="Rectangle 163"/>
            <p:cNvSpPr>
              <a:spLocks noChangeArrowheads="1"/>
            </p:cNvSpPr>
            <p:nvPr/>
          </p:nvSpPr>
          <p:spPr bwMode="auto">
            <a:xfrm>
              <a:off x="2568550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6" name="Rectangle 164"/>
            <p:cNvSpPr>
              <a:spLocks noChangeArrowheads="1"/>
            </p:cNvSpPr>
            <p:nvPr/>
          </p:nvSpPr>
          <p:spPr bwMode="auto">
            <a:xfrm>
              <a:off x="2851765" y="5949912"/>
              <a:ext cx="178321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57" name="组合 356"/>
            <p:cNvGrpSpPr/>
            <p:nvPr/>
          </p:nvGrpSpPr>
          <p:grpSpPr>
            <a:xfrm>
              <a:off x="95614" y="5003559"/>
              <a:ext cx="687060" cy="1433125"/>
              <a:chOff x="95614" y="4899384"/>
              <a:chExt cx="687060" cy="1433125"/>
            </a:xfrm>
          </p:grpSpPr>
          <p:sp>
            <p:nvSpPr>
              <p:cNvPr id="358" name="Line 77"/>
              <p:cNvSpPr>
                <a:spLocks noChangeShapeType="1"/>
              </p:cNvSpPr>
              <p:nvPr/>
            </p:nvSpPr>
            <p:spPr bwMode="auto">
              <a:xfrm>
                <a:off x="782674" y="489938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9" name="Line 80"/>
              <p:cNvSpPr>
                <a:spLocks noChangeShapeType="1"/>
              </p:cNvSpPr>
              <p:nvPr/>
            </p:nvSpPr>
            <p:spPr bwMode="auto">
              <a:xfrm>
                <a:off x="751206" y="4913808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0" name="Line 84"/>
              <p:cNvSpPr>
                <a:spLocks noChangeShapeType="1"/>
              </p:cNvSpPr>
              <p:nvPr/>
            </p:nvSpPr>
            <p:spPr bwMode="auto">
              <a:xfrm>
                <a:off x="727605" y="4951832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1" name="Line 88"/>
              <p:cNvSpPr>
                <a:spLocks noChangeShapeType="1"/>
              </p:cNvSpPr>
              <p:nvPr/>
            </p:nvSpPr>
            <p:spPr bwMode="auto">
              <a:xfrm>
                <a:off x="730227" y="502263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2" name="Line 92"/>
              <p:cNvSpPr>
                <a:spLocks noChangeShapeType="1"/>
              </p:cNvSpPr>
              <p:nvPr/>
            </p:nvSpPr>
            <p:spPr bwMode="auto">
              <a:xfrm>
                <a:off x="730227" y="508950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3" name="Line 95"/>
              <p:cNvSpPr>
                <a:spLocks noChangeShapeType="1"/>
              </p:cNvSpPr>
              <p:nvPr/>
            </p:nvSpPr>
            <p:spPr bwMode="auto">
              <a:xfrm>
                <a:off x="727605" y="513146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4" name="Line 99"/>
              <p:cNvSpPr>
                <a:spLocks noChangeShapeType="1"/>
              </p:cNvSpPr>
              <p:nvPr/>
            </p:nvSpPr>
            <p:spPr bwMode="auto">
              <a:xfrm>
                <a:off x="727605" y="519833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5" name="Line 103"/>
              <p:cNvSpPr>
                <a:spLocks noChangeShapeType="1"/>
              </p:cNvSpPr>
              <p:nvPr/>
            </p:nvSpPr>
            <p:spPr bwMode="auto">
              <a:xfrm>
                <a:off x="727605" y="5267827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6" name="Line 106"/>
              <p:cNvSpPr>
                <a:spLocks noChangeShapeType="1"/>
              </p:cNvSpPr>
              <p:nvPr/>
            </p:nvSpPr>
            <p:spPr bwMode="auto">
              <a:xfrm>
                <a:off x="727605" y="5309785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7" name="Rectangle 166"/>
              <p:cNvSpPr>
                <a:spLocks noChangeArrowheads="1"/>
              </p:cNvSpPr>
              <p:nvPr/>
            </p:nvSpPr>
            <p:spPr bwMode="auto">
              <a:xfrm>
                <a:off x="95614" y="5478928"/>
                <a:ext cx="596589" cy="853581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8" name="Rectangle 167"/>
              <p:cNvSpPr>
                <a:spLocks noChangeArrowheads="1"/>
              </p:cNvSpPr>
              <p:nvPr/>
            </p:nvSpPr>
            <p:spPr bwMode="auto">
              <a:xfrm>
                <a:off x="172973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9" name="Rectangle 168"/>
              <p:cNvSpPr>
                <a:spLocks noChangeArrowheads="1"/>
              </p:cNvSpPr>
              <p:nvPr/>
            </p:nvSpPr>
            <p:spPr bwMode="auto">
              <a:xfrm>
                <a:off x="296225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0" name="Rectangle 169"/>
              <p:cNvSpPr>
                <a:spLocks noChangeArrowheads="1"/>
              </p:cNvSpPr>
              <p:nvPr/>
            </p:nvSpPr>
            <p:spPr bwMode="auto">
              <a:xfrm>
                <a:off x="172973" y="5669050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1" name="Rectangle 170"/>
              <p:cNvSpPr>
                <a:spLocks noChangeArrowheads="1"/>
              </p:cNvSpPr>
              <p:nvPr/>
            </p:nvSpPr>
            <p:spPr bwMode="auto">
              <a:xfrm>
                <a:off x="292292" y="5669050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2" name="Rectangle 171"/>
              <p:cNvSpPr>
                <a:spLocks noChangeArrowheads="1"/>
              </p:cNvSpPr>
              <p:nvPr/>
            </p:nvSpPr>
            <p:spPr bwMode="auto">
              <a:xfrm>
                <a:off x="172973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3" name="Rectangle 172"/>
              <p:cNvSpPr>
                <a:spLocks noChangeArrowheads="1"/>
              </p:cNvSpPr>
              <p:nvPr/>
            </p:nvSpPr>
            <p:spPr bwMode="auto">
              <a:xfrm>
                <a:off x="296225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4" name="Rectangle 173"/>
              <p:cNvSpPr>
                <a:spLocks noChangeArrowheads="1"/>
              </p:cNvSpPr>
              <p:nvPr/>
            </p:nvSpPr>
            <p:spPr bwMode="auto">
              <a:xfrm>
                <a:off x="418165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5" name="Rectangle 174"/>
              <p:cNvSpPr>
                <a:spLocks noChangeArrowheads="1"/>
              </p:cNvSpPr>
              <p:nvPr/>
            </p:nvSpPr>
            <p:spPr bwMode="auto">
              <a:xfrm>
                <a:off x="541417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6" name="Rectangle 175"/>
              <p:cNvSpPr>
                <a:spLocks noChangeArrowheads="1"/>
              </p:cNvSpPr>
              <p:nvPr/>
            </p:nvSpPr>
            <p:spPr bwMode="auto">
              <a:xfrm>
                <a:off x="418165" y="5675605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7" name="Rectangle 176"/>
              <p:cNvSpPr>
                <a:spLocks noChangeArrowheads="1"/>
              </p:cNvSpPr>
              <p:nvPr/>
            </p:nvSpPr>
            <p:spPr bwMode="auto">
              <a:xfrm>
                <a:off x="537483" y="567560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8" name="Rectangle 177"/>
              <p:cNvSpPr>
                <a:spLocks noChangeArrowheads="1"/>
              </p:cNvSpPr>
              <p:nvPr/>
            </p:nvSpPr>
            <p:spPr bwMode="auto">
              <a:xfrm>
                <a:off x="418165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9" name="Rectangle 178"/>
              <p:cNvSpPr>
                <a:spLocks noChangeArrowheads="1"/>
              </p:cNvSpPr>
              <p:nvPr/>
            </p:nvSpPr>
            <p:spPr bwMode="auto">
              <a:xfrm>
                <a:off x="541417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0" name="Rectangle 179"/>
              <p:cNvSpPr>
                <a:spLocks noChangeArrowheads="1"/>
              </p:cNvSpPr>
              <p:nvPr/>
            </p:nvSpPr>
            <p:spPr bwMode="auto">
              <a:xfrm>
                <a:off x="172973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1" name="Rectangle 180"/>
              <p:cNvSpPr>
                <a:spLocks noChangeArrowheads="1"/>
              </p:cNvSpPr>
              <p:nvPr/>
            </p:nvSpPr>
            <p:spPr bwMode="auto">
              <a:xfrm>
                <a:off x="296225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2" name="Rectangle 181"/>
              <p:cNvSpPr>
                <a:spLocks noChangeArrowheads="1"/>
              </p:cNvSpPr>
              <p:nvPr/>
            </p:nvSpPr>
            <p:spPr bwMode="auto">
              <a:xfrm>
                <a:off x="172973" y="6027003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3" name="Rectangle 182"/>
              <p:cNvSpPr>
                <a:spLocks noChangeArrowheads="1"/>
              </p:cNvSpPr>
              <p:nvPr/>
            </p:nvSpPr>
            <p:spPr bwMode="auto">
              <a:xfrm>
                <a:off x="292292" y="6027003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4" name="Rectangle 183"/>
              <p:cNvSpPr>
                <a:spLocks noChangeArrowheads="1"/>
              </p:cNvSpPr>
              <p:nvPr/>
            </p:nvSpPr>
            <p:spPr bwMode="auto">
              <a:xfrm>
                <a:off x="172973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5" name="Rectangle 184"/>
              <p:cNvSpPr>
                <a:spLocks noChangeArrowheads="1"/>
              </p:cNvSpPr>
              <p:nvPr/>
            </p:nvSpPr>
            <p:spPr bwMode="auto">
              <a:xfrm>
                <a:off x="296225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6" name="Rectangle 185"/>
              <p:cNvSpPr>
                <a:spLocks noChangeArrowheads="1"/>
              </p:cNvSpPr>
              <p:nvPr/>
            </p:nvSpPr>
            <p:spPr bwMode="auto">
              <a:xfrm>
                <a:off x="418165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7" name="Rectangle 186"/>
              <p:cNvSpPr>
                <a:spLocks noChangeArrowheads="1"/>
              </p:cNvSpPr>
              <p:nvPr/>
            </p:nvSpPr>
            <p:spPr bwMode="auto">
              <a:xfrm>
                <a:off x="541417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8" name="Rectangle 187"/>
              <p:cNvSpPr>
                <a:spLocks noChangeArrowheads="1"/>
              </p:cNvSpPr>
              <p:nvPr/>
            </p:nvSpPr>
            <p:spPr bwMode="auto">
              <a:xfrm>
                <a:off x="418165" y="6033559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9" name="Rectangle 188"/>
              <p:cNvSpPr>
                <a:spLocks noChangeArrowheads="1"/>
              </p:cNvSpPr>
              <p:nvPr/>
            </p:nvSpPr>
            <p:spPr bwMode="auto">
              <a:xfrm>
                <a:off x="537483" y="6033559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0" name="Rectangle 189"/>
              <p:cNvSpPr>
                <a:spLocks noChangeArrowheads="1"/>
              </p:cNvSpPr>
              <p:nvPr/>
            </p:nvSpPr>
            <p:spPr bwMode="auto">
              <a:xfrm>
                <a:off x="418165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1" name="Rectangle 190"/>
              <p:cNvSpPr>
                <a:spLocks noChangeArrowheads="1"/>
              </p:cNvSpPr>
              <p:nvPr/>
            </p:nvSpPr>
            <p:spPr bwMode="auto">
              <a:xfrm>
                <a:off x="541417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2" name="Freeform 191"/>
              <p:cNvSpPr/>
              <p:nvPr/>
            </p:nvSpPr>
            <p:spPr bwMode="auto">
              <a:xfrm>
                <a:off x="95614" y="5060660"/>
                <a:ext cx="596589" cy="418268"/>
              </a:xfrm>
              <a:custGeom>
                <a:avLst/>
                <a:gdLst>
                  <a:gd name="T0" fmla="*/ 212 w 455"/>
                  <a:gd name="T1" fmla="*/ 0 h 319"/>
                  <a:gd name="T2" fmla="*/ 455 w 455"/>
                  <a:gd name="T3" fmla="*/ 319 h 319"/>
                  <a:gd name="T4" fmla="*/ 204 w 455"/>
                  <a:gd name="T5" fmla="*/ 319 h 319"/>
                  <a:gd name="T6" fmla="*/ 0 w 455"/>
                  <a:gd name="T7" fmla="*/ 319 h 319"/>
                  <a:gd name="T8" fmla="*/ 212 w 455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5" h="319">
                    <a:moveTo>
                      <a:pt x="212" y="0"/>
                    </a:moveTo>
                    <a:lnTo>
                      <a:pt x="455" y="319"/>
                    </a:lnTo>
                    <a:lnTo>
                      <a:pt x="204" y="319"/>
                    </a:lnTo>
                    <a:lnTo>
                      <a:pt x="0" y="319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2" name="PA_Schnappi-Schnapp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17564" y="560250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9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0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10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99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9" grpId="0"/>
          <p:bldP spid="200" grpId="0"/>
          <p:bldP spid="201" grpId="0"/>
          <p:bldP spid="202" grpId="0"/>
          <p:bldP spid="203" grpId="0"/>
          <p:bldP spid="20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" dur="10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99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9" grpId="0"/>
          <p:bldP spid="200" grpId="0"/>
          <p:bldP spid="201" grpId="0"/>
          <p:bldP spid="202" grpId="0"/>
          <p:bldP spid="203" grpId="0"/>
          <p:bldP spid="20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4837" y="1739936"/>
            <a:ext cx="135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期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6135" y="362730"/>
            <a:ext cx="1402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8031" y="3117142"/>
            <a:ext cx="138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目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9135" y="4494347"/>
            <a:ext cx="14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标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176386" y="2918485"/>
            <a:ext cx="2410811" cy="3536633"/>
            <a:chOff x="3629026" y="-158750"/>
            <a:chExt cx="4929188" cy="7231063"/>
          </a:xfrm>
        </p:grpSpPr>
        <p:sp>
          <p:nvSpPr>
            <p:cNvPr id="9" name="Freeform 5"/>
            <p:cNvSpPr/>
            <p:nvPr/>
          </p:nvSpPr>
          <p:spPr bwMode="auto">
            <a:xfrm>
              <a:off x="4194176" y="6350"/>
              <a:ext cx="134938" cy="101600"/>
            </a:xfrm>
            <a:custGeom>
              <a:avLst/>
              <a:gdLst>
                <a:gd name="T0" fmla="*/ 32 w 32"/>
                <a:gd name="T1" fmla="*/ 2 h 24"/>
                <a:gd name="T2" fmla="*/ 0 w 32"/>
                <a:gd name="T3" fmla="*/ 24 h 24"/>
                <a:gd name="T4" fmla="*/ 32 w 32"/>
                <a:gd name="T5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4">
                  <a:moveTo>
                    <a:pt x="32" y="2"/>
                  </a:moveTo>
                  <a:cubicBezTo>
                    <a:pt x="22" y="10"/>
                    <a:pt x="8" y="19"/>
                    <a:pt x="0" y="24"/>
                  </a:cubicBezTo>
                  <a:cubicBezTo>
                    <a:pt x="4" y="11"/>
                    <a:pt x="16" y="0"/>
                    <a:pt x="3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629026" y="-158750"/>
              <a:ext cx="4929188" cy="7231063"/>
            </a:xfrm>
            <a:custGeom>
              <a:avLst/>
              <a:gdLst>
                <a:gd name="T0" fmla="*/ 876 w 1162"/>
                <a:gd name="T1" fmla="*/ 780 h 1705"/>
                <a:gd name="T2" fmla="*/ 589 w 1162"/>
                <a:gd name="T3" fmla="*/ 630 h 1705"/>
                <a:gd name="T4" fmla="*/ 936 w 1162"/>
                <a:gd name="T5" fmla="*/ 1451 h 1705"/>
                <a:gd name="T6" fmla="*/ 817 w 1162"/>
                <a:gd name="T7" fmla="*/ 1551 h 1705"/>
                <a:gd name="T8" fmla="*/ 428 w 1162"/>
                <a:gd name="T9" fmla="*/ 1341 h 1705"/>
                <a:gd name="T10" fmla="*/ 150 w 1162"/>
                <a:gd name="T11" fmla="*/ 1482 h 1705"/>
                <a:gd name="T12" fmla="*/ 46 w 1162"/>
                <a:gd name="T13" fmla="*/ 1535 h 1705"/>
                <a:gd name="T14" fmla="*/ 165 w 1162"/>
                <a:gd name="T15" fmla="*/ 1195 h 1705"/>
                <a:gd name="T16" fmla="*/ 431 w 1162"/>
                <a:gd name="T17" fmla="*/ 668 h 1705"/>
                <a:gd name="T18" fmla="*/ 459 w 1162"/>
                <a:gd name="T19" fmla="*/ 417 h 1705"/>
                <a:gd name="T20" fmla="*/ 549 w 1162"/>
                <a:gd name="T21" fmla="*/ 301 h 1705"/>
                <a:gd name="T22" fmla="*/ 729 w 1162"/>
                <a:gd name="T23" fmla="*/ 496 h 1705"/>
                <a:gd name="T24" fmla="*/ 1087 w 1162"/>
                <a:gd name="T25" fmla="*/ 646 h 1705"/>
                <a:gd name="T26" fmla="*/ 1086 w 1162"/>
                <a:gd name="T27" fmla="*/ 706 h 1705"/>
                <a:gd name="T28" fmla="*/ 562 w 1162"/>
                <a:gd name="T29" fmla="*/ 300 h 1705"/>
                <a:gd name="T30" fmla="*/ 197 w 1162"/>
                <a:gd name="T31" fmla="*/ 183 h 1705"/>
                <a:gd name="T32" fmla="*/ 373 w 1162"/>
                <a:gd name="T33" fmla="*/ 175 h 1705"/>
                <a:gd name="T34" fmla="*/ 519 w 1162"/>
                <a:gd name="T35" fmla="*/ 458 h 1705"/>
                <a:gd name="T36" fmla="*/ 552 w 1162"/>
                <a:gd name="T37" fmla="*/ 421 h 1705"/>
                <a:gd name="T38" fmla="*/ 468 w 1162"/>
                <a:gd name="T39" fmla="*/ 475 h 1705"/>
                <a:gd name="T40" fmla="*/ 495 w 1162"/>
                <a:gd name="T41" fmla="*/ 455 h 1705"/>
                <a:gd name="T42" fmla="*/ 544 w 1162"/>
                <a:gd name="T43" fmla="*/ 548 h 1705"/>
                <a:gd name="T44" fmla="*/ 609 w 1162"/>
                <a:gd name="T45" fmla="*/ 735 h 1705"/>
                <a:gd name="T46" fmla="*/ 723 w 1162"/>
                <a:gd name="T47" fmla="*/ 508 h 1705"/>
                <a:gd name="T48" fmla="*/ 535 w 1162"/>
                <a:gd name="T49" fmla="*/ 557 h 1705"/>
                <a:gd name="T50" fmla="*/ 1014 w 1162"/>
                <a:gd name="T51" fmla="*/ 586 h 1705"/>
                <a:gd name="T52" fmla="*/ 773 w 1162"/>
                <a:gd name="T53" fmla="*/ 701 h 1705"/>
                <a:gd name="T54" fmla="*/ 396 w 1162"/>
                <a:gd name="T55" fmla="*/ 627 h 1705"/>
                <a:gd name="T56" fmla="*/ 438 w 1162"/>
                <a:gd name="T57" fmla="*/ 625 h 1705"/>
                <a:gd name="T58" fmla="*/ 765 w 1162"/>
                <a:gd name="T59" fmla="*/ 828 h 1705"/>
                <a:gd name="T60" fmla="*/ 400 w 1162"/>
                <a:gd name="T61" fmla="*/ 652 h 1705"/>
                <a:gd name="T62" fmla="*/ 1093 w 1162"/>
                <a:gd name="T63" fmla="*/ 717 h 1705"/>
                <a:gd name="T64" fmla="*/ 524 w 1162"/>
                <a:gd name="T65" fmla="*/ 719 h 1705"/>
                <a:gd name="T66" fmla="*/ 483 w 1162"/>
                <a:gd name="T67" fmla="*/ 727 h 1705"/>
                <a:gd name="T68" fmla="*/ 484 w 1162"/>
                <a:gd name="T69" fmla="*/ 729 h 1705"/>
                <a:gd name="T70" fmla="*/ 438 w 1162"/>
                <a:gd name="T71" fmla="*/ 888 h 1705"/>
                <a:gd name="T72" fmla="*/ 684 w 1162"/>
                <a:gd name="T73" fmla="*/ 1266 h 1705"/>
                <a:gd name="T74" fmla="*/ 121 w 1162"/>
                <a:gd name="T75" fmla="*/ 1359 h 1705"/>
                <a:gd name="T76" fmla="*/ 284 w 1162"/>
                <a:gd name="T77" fmla="*/ 994 h 1705"/>
                <a:gd name="T78" fmla="*/ 133 w 1162"/>
                <a:gd name="T79" fmla="*/ 1471 h 1705"/>
                <a:gd name="T80" fmla="*/ 599 w 1162"/>
                <a:gd name="T81" fmla="*/ 892 h 1705"/>
                <a:gd name="T82" fmla="*/ 663 w 1162"/>
                <a:gd name="T83" fmla="*/ 990 h 1705"/>
                <a:gd name="T84" fmla="*/ 842 w 1162"/>
                <a:gd name="T85" fmla="*/ 1459 h 1705"/>
                <a:gd name="T86" fmla="*/ 936 w 1162"/>
                <a:gd name="T87" fmla="*/ 778 h 1705"/>
                <a:gd name="T88" fmla="*/ 952 w 1162"/>
                <a:gd name="T89" fmla="*/ 812 h 1705"/>
                <a:gd name="T90" fmla="*/ 1015 w 1162"/>
                <a:gd name="T91" fmla="*/ 855 h 1705"/>
                <a:gd name="T92" fmla="*/ 1060 w 1162"/>
                <a:gd name="T93" fmla="*/ 877 h 1705"/>
                <a:gd name="T94" fmla="*/ 1074 w 1162"/>
                <a:gd name="T95" fmla="*/ 853 h 1705"/>
                <a:gd name="T96" fmla="*/ 400 w 1162"/>
                <a:gd name="T97" fmla="*/ 1264 h 1705"/>
                <a:gd name="T98" fmla="*/ 558 w 1162"/>
                <a:gd name="T99" fmla="*/ 1263 h 1705"/>
                <a:gd name="T100" fmla="*/ 354 w 1162"/>
                <a:gd name="T101" fmla="*/ 1287 h 1705"/>
                <a:gd name="T102" fmla="*/ 488 w 1162"/>
                <a:gd name="T103" fmla="*/ 1306 h 1705"/>
                <a:gd name="T104" fmla="*/ 414 w 1162"/>
                <a:gd name="T105" fmla="*/ 1329 h 1705"/>
                <a:gd name="T106" fmla="*/ 23 w 1162"/>
                <a:gd name="T107" fmla="*/ 1457 h 1705"/>
                <a:gd name="T108" fmla="*/ 879 w 1162"/>
                <a:gd name="T109" fmla="*/ 1460 h 1705"/>
                <a:gd name="T110" fmla="*/ 136 w 1162"/>
                <a:gd name="T111" fmla="*/ 1483 h 1705"/>
                <a:gd name="T112" fmla="*/ 52 w 1162"/>
                <a:gd name="T113" fmla="*/ 1491 h 1705"/>
                <a:gd name="T114" fmla="*/ 840 w 1162"/>
                <a:gd name="T115" fmla="*/ 1555 h 1705"/>
                <a:gd name="T116" fmla="*/ 892 w 1162"/>
                <a:gd name="T117" fmla="*/ 1659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62" h="1705">
                  <a:moveTo>
                    <a:pt x="1146" y="846"/>
                  </a:moveTo>
                  <a:cubicBezTo>
                    <a:pt x="1137" y="850"/>
                    <a:pt x="1128" y="848"/>
                    <a:pt x="1122" y="854"/>
                  </a:cubicBezTo>
                  <a:cubicBezTo>
                    <a:pt x="1117" y="858"/>
                    <a:pt x="1114" y="867"/>
                    <a:pt x="1105" y="868"/>
                  </a:cubicBezTo>
                  <a:cubicBezTo>
                    <a:pt x="1099" y="868"/>
                    <a:pt x="1091" y="865"/>
                    <a:pt x="1086" y="860"/>
                  </a:cubicBezTo>
                  <a:cubicBezTo>
                    <a:pt x="1086" y="862"/>
                    <a:pt x="1082" y="860"/>
                    <a:pt x="1082" y="862"/>
                  </a:cubicBezTo>
                  <a:cubicBezTo>
                    <a:pt x="1081" y="875"/>
                    <a:pt x="1070" y="886"/>
                    <a:pt x="1055" y="888"/>
                  </a:cubicBezTo>
                  <a:cubicBezTo>
                    <a:pt x="1048" y="886"/>
                    <a:pt x="1043" y="881"/>
                    <a:pt x="1043" y="872"/>
                  </a:cubicBezTo>
                  <a:cubicBezTo>
                    <a:pt x="1038" y="871"/>
                    <a:pt x="1030" y="870"/>
                    <a:pt x="1027" y="865"/>
                  </a:cubicBezTo>
                  <a:cubicBezTo>
                    <a:pt x="1014" y="876"/>
                    <a:pt x="998" y="866"/>
                    <a:pt x="997" y="849"/>
                  </a:cubicBezTo>
                  <a:cubicBezTo>
                    <a:pt x="989" y="842"/>
                    <a:pt x="982" y="834"/>
                    <a:pt x="973" y="828"/>
                  </a:cubicBezTo>
                  <a:cubicBezTo>
                    <a:pt x="960" y="839"/>
                    <a:pt x="948" y="826"/>
                    <a:pt x="942" y="817"/>
                  </a:cubicBezTo>
                  <a:cubicBezTo>
                    <a:pt x="928" y="822"/>
                    <a:pt x="910" y="826"/>
                    <a:pt x="897" y="818"/>
                  </a:cubicBezTo>
                  <a:cubicBezTo>
                    <a:pt x="891" y="806"/>
                    <a:pt x="881" y="798"/>
                    <a:pt x="873" y="789"/>
                  </a:cubicBezTo>
                  <a:cubicBezTo>
                    <a:pt x="873" y="786"/>
                    <a:pt x="874" y="782"/>
                    <a:pt x="876" y="780"/>
                  </a:cubicBezTo>
                  <a:cubicBezTo>
                    <a:pt x="852" y="763"/>
                    <a:pt x="828" y="743"/>
                    <a:pt x="805" y="723"/>
                  </a:cubicBezTo>
                  <a:cubicBezTo>
                    <a:pt x="799" y="729"/>
                    <a:pt x="793" y="738"/>
                    <a:pt x="781" y="734"/>
                  </a:cubicBezTo>
                  <a:cubicBezTo>
                    <a:pt x="775" y="729"/>
                    <a:pt x="773" y="721"/>
                    <a:pt x="766" y="717"/>
                  </a:cubicBezTo>
                  <a:cubicBezTo>
                    <a:pt x="747" y="680"/>
                    <a:pt x="701" y="661"/>
                    <a:pt x="660" y="642"/>
                  </a:cubicBezTo>
                  <a:cubicBezTo>
                    <a:pt x="650" y="644"/>
                    <a:pt x="642" y="637"/>
                    <a:pt x="630" y="637"/>
                  </a:cubicBezTo>
                  <a:cubicBezTo>
                    <a:pt x="647" y="662"/>
                    <a:pt x="674" y="687"/>
                    <a:pt x="693" y="714"/>
                  </a:cubicBezTo>
                  <a:cubicBezTo>
                    <a:pt x="695" y="715"/>
                    <a:pt x="696" y="717"/>
                    <a:pt x="699" y="717"/>
                  </a:cubicBezTo>
                  <a:cubicBezTo>
                    <a:pt x="719" y="751"/>
                    <a:pt x="744" y="780"/>
                    <a:pt x="765" y="814"/>
                  </a:cubicBezTo>
                  <a:cubicBezTo>
                    <a:pt x="803" y="807"/>
                    <a:pt x="830" y="842"/>
                    <a:pt x="804" y="864"/>
                  </a:cubicBezTo>
                  <a:cubicBezTo>
                    <a:pt x="824" y="881"/>
                    <a:pt x="792" y="910"/>
                    <a:pt x="779" y="884"/>
                  </a:cubicBezTo>
                  <a:cubicBezTo>
                    <a:pt x="762" y="892"/>
                    <a:pt x="735" y="888"/>
                    <a:pt x="729" y="871"/>
                  </a:cubicBezTo>
                  <a:cubicBezTo>
                    <a:pt x="726" y="863"/>
                    <a:pt x="735" y="858"/>
                    <a:pt x="734" y="846"/>
                  </a:cubicBezTo>
                  <a:cubicBezTo>
                    <a:pt x="737" y="840"/>
                    <a:pt x="742" y="835"/>
                    <a:pt x="747" y="831"/>
                  </a:cubicBezTo>
                  <a:cubicBezTo>
                    <a:pt x="699" y="760"/>
                    <a:pt x="647" y="692"/>
                    <a:pt x="589" y="630"/>
                  </a:cubicBezTo>
                  <a:cubicBezTo>
                    <a:pt x="575" y="631"/>
                    <a:pt x="554" y="627"/>
                    <a:pt x="538" y="632"/>
                  </a:cubicBezTo>
                  <a:cubicBezTo>
                    <a:pt x="542" y="640"/>
                    <a:pt x="540" y="646"/>
                    <a:pt x="545" y="654"/>
                  </a:cubicBezTo>
                  <a:cubicBezTo>
                    <a:pt x="560" y="662"/>
                    <a:pt x="575" y="665"/>
                    <a:pt x="593" y="669"/>
                  </a:cubicBezTo>
                  <a:cubicBezTo>
                    <a:pt x="604" y="690"/>
                    <a:pt x="611" y="714"/>
                    <a:pt x="621" y="735"/>
                  </a:cubicBezTo>
                  <a:cubicBezTo>
                    <a:pt x="620" y="738"/>
                    <a:pt x="619" y="741"/>
                    <a:pt x="617" y="743"/>
                  </a:cubicBezTo>
                  <a:cubicBezTo>
                    <a:pt x="643" y="792"/>
                    <a:pt x="658" y="850"/>
                    <a:pt x="684" y="897"/>
                  </a:cubicBezTo>
                  <a:cubicBezTo>
                    <a:pt x="696" y="935"/>
                    <a:pt x="705" y="969"/>
                    <a:pt x="722" y="1001"/>
                  </a:cubicBezTo>
                  <a:cubicBezTo>
                    <a:pt x="727" y="1024"/>
                    <a:pt x="736" y="1045"/>
                    <a:pt x="746" y="1070"/>
                  </a:cubicBezTo>
                  <a:cubicBezTo>
                    <a:pt x="766" y="1118"/>
                    <a:pt x="781" y="1174"/>
                    <a:pt x="802" y="1221"/>
                  </a:cubicBezTo>
                  <a:cubicBezTo>
                    <a:pt x="822" y="1298"/>
                    <a:pt x="850" y="1369"/>
                    <a:pt x="870" y="1441"/>
                  </a:cubicBezTo>
                  <a:cubicBezTo>
                    <a:pt x="888" y="1441"/>
                    <a:pt x="896" y="1465"/>
                    <a:pt x="900" y="1479"/>
                  </a:cubicBezTo>
                  <a:cubicBezTo>
                    <a:pt x="908" y="1478"/>
                    <a:pt x="911" y="1474"/>
                    <a:pt x="917" y="1472"/>
                  </a:cubicBezTo>
                  <a:cubicBezTo>
                    <a:pt x="914" y="1467"/>
                    <a:pt x="912" y="1460"/>
                    <a:pt x="910" y="1454"/>
                  </a:cubicBezTo>
                  <a:cubicBezTo>
                    <a:pt x="914" y="1444"/>
                    <a:pt x="929" y="1446"/>
                    <a:pt x="936" y="1451"/>
                  </a:cubicBezTo>
                  <a:cubicBezTo>
                    <a:pt x="942" y="1474"/>
                    <a:pt x="954" y="1494"/>
                    <a:pt x="954" y="1516"/>
                  </a:cubicBezTo>
                  <a:cubicBezTo>
                    <a:pt x="938" y="1526"/>
                    <a:pt x="926" y="1512"/>
                    <a:pt x="922" y="1498"/>
                  </a:cubicBezTo>
                  <a:cubicBezTo>
                    <a:pt x="919" y="1500"/>
                    <a:pt x="913" y="1501"/>
                    <a:pt x="912" y="1500"/>
                  </a:cubicBezTo>
                  <a:cubicBezTo>
                    <a:pt x="910" y="1510"/>
                    <a:pt x="918" y="1513"/>
                    <a:pt x="917" y="1521"/>
                  </a:cubicBezTo>
                  <a:cubicBezTo>
                    <a:pt x="916" y="1532"/>
                    <a:pt x="905" y="1528"/>
                    <a:pt x="902" y="1536"/>
                  </a:cubicBezTo>
                  <a:cubicBezTo>
                    <a:pt x="902" y="1537"/>
                    <a:pt x="908" y="1552"/>
                    <a:pt x="910" y="1560"/>
                  </a:cubicBezTo>
                  <a:cubicBezTo>
                    <a:pt x="918" y="1582"/>
                    <a:pt x="935" y="1610"/>
                    <a:pt x="942" y="1628"/>
                  </a:cubicBezTo>
                  <a:cubicBezTo>
                    <a:pt x="945" y="1638"/>
                    <a:pt x="950" y="1654"/>
                    <a:pt x="936" y="1658"/>
                  </a:cubicBezTo>
                  <a:cubicBezTo>
                    <a:pt x="938" y="1668"/>
                    <a:pt x="938" y="1673"/>
                    <a:pt x="938" y="1685"/>
                  </a:cubicBezTo>
                  <a:cubicBezTo>
                    <a:pt x="924" y="1705"/>
                    <a:pt x="907" y="1685"/>
                    <a:pt x="900" y="1668"/>
                  </a:cubicBezTo>
                  <a:cubicBezTo>
                    <a:pt x="895" y="1668"/>
                    <a:pt x="894" y="1671"/>
                    <a:pt x="891" y="1672"/>
                  </a:cubicBezTo>
                  <a:cubicBezTo>
                    <a:pt x="884" y="1669"/>
                    <a:pt x="883" y="1661"/>
                    <a:pt x="876" y="1658"/>
                  </a:cubicBezTo>
                  <a:cubicBezTo>
                    <a:pt x="865" y="1618"/>
                    <a:pt x="845" y="1587"/>
                    <a:pt x="829" y="1552"/>
                  </a:cubicBezTo>
                  <a:cubicBezTo>
                    <a:pt x="823" y="1552"/>
                    <a:pt x="822" y="1552"/>
                    <a:pt x="817" y="1551"/>
                  </a:cubicBezTo>
                  <a:cubicBezTo>
                    <a:pt x="802" y="1527"/>
                    <a:pt x="793" y="1496"/>
                    <a:pt x="782" y="1472"/>
                  </a:cubicBezTo>
                  <a:cubicBezTo>
                    <a:pt x="782" y="1467"/>
                    <a:pt x="783" y="1464"/>
                    <a:pt x="789" y="1463"/>
                  </a:cubicBezTo>
                  <a:cubicBezTo>
                    <a:pt x="766" y="1418"/>
                    <a:pt x="758" y="1374"/>
                    <a:pt x="742" y="1324"/>
                  </a:cubicBezTo>
                  <a:cubicBezTo>
                    <a:pt x="705" y="1312"/>
                    <a:pt x="664" y="1302"/>
                    <a:pt x="626" y="1293"/>
                  </a:cubicBezTo>
                  <a:cubicBezTo>
                    <a:pt x="615" y="1290"/>
                    <a:pt x="603" y="1285"/>
                    <a:pt x="593" y="1284"/>
                  </a:cubicBezTo>
                  <a:cubicBezTo>
                    <a:pt x="573" y="1281"/>
                    <a:pt x="549" y="1285"/>
                    <a:pt x="526" y="1286"/>
                  </a:cubicBezTo>
                  <a:cubicBezTo>
                    <a:pt x="524" y="1289"/>
                    <a:pt x="526" y="1294"/>
                    <a:pt x="526" y="1301"/>
                  </a:cubicBezTo>
                  <a:cubicBezTo>
                    <a:pt x="547" y="1312"/>
                    <a:pt x="543" y="1362"/>
                    <a:pt x="517" y="1360"/>
                  </a:cubicBezTo>
                  <a:cubicBezTo>
                    <a:pt x="509" y="1388"/>
                    <a:pt x="528" y="1431"/>
                    <a:pt x="500" y="1447"/>
                  </a:cubicBezTo>
                  <a:cubicBezTo>
                    <a:pt x="504" y="1469"/>
                    <a:pt x="459" y="1482"/>
                    <a:pt x="457" y="1450"/>
                  </a:cubicBezTo>
                  <a:cubicBezTo>
                    <a:pt x="453" y="1450"/>
                    <a:pt x="449" y="1448"/>
                    <a:pt x="443" y="1448"/>
                  </a:cubicBezTo>
                  <a:cubicBezTo>
                    <a:pt x="440" y="1444"/>
                    <a:pt x="438" y="1438"/>
                    <a:pt x="436" y="1433"/>
                  </a:cubicBezTo>
                  <a:cubicBezTo>
                    <a:pt x="445" y="1412"/>
                    <a:pt x="440" y="1377"/>
                    <a:pt x="439" y="1358"/>
                  </a:cubicBezTo>
                  <a:cubicBezTo>
                    <a:pt x="436" y="1355"/>
                    <a:pt x="429" y="1350"/>
                    <a:pt x="428" y="1341"/>
                  </a:cubicBezTo>
                  <a:cubicBezTo>
                    <a:pt x="424" y="1343"/>
                    <a:pt x="418" y="1342"/>
                    <a:pt x="414" y="1343"/>
                  </a:cubicBezTo>
                  <a:cubicBezTo>
                    <a:pt x="418" y="1356"/>
                    <a:pt x="409" y="1365"/>
                    <a:pt x="392" y="1364"/>
                  </a:cubicBezTo>
                  <a:cubicBezTo>
                    <a:pt x="373" y="1355"/>
                    <a:pt x="389" y="1323"/>
                    <a:pt x="383" y="1304"/>
                  </a:cubicBezTo>
                  <a:cubicBezTo>
                    <a:pt x="384" y="1304"/>
                    <a:pt x="385" y="1303"/>
                    <a:pt x="385" y="1301"/>
                  </a:cubicBezTo>
                  <a:cubicBezTo>
                    <a:pt x="400" y="1293"/>
                    <a:pt x="417" y="1306"/>
                    <a:pt x="413" y="1320"/>
                  </a:cubicBezTo>
                  <a:cubicBezTo>
                    <a:pt x="420" y="1322"/>
                    <a:pt x="420" y="1316"/>
                    <a:pt x="426" y="1317"/>
                  </a:cubicBezTo>
                  <a:cubicBezTo>
                    <a:pt x="424" y="1312"/>
                    <a:pt x="427" y="1309"/>
                    <a:pt x="428" y="1304"/>
                  </a:cubicBezTo>
                  <a:cubicBezTo>
                    <a:pt x="431" y="1300"/>
                    <a:pt x="434" y="1303"/>
                    <a:pt x="438" y="1301"/>
                  </a:cubicBezTo>
                  <a:cubicBezTo>
                    <a:pt x="438" y="1296"/>
                    <a:pt x="437" y="1291"/>
                    <a:pt x="435" y="1286"/>
                  </a:cubicBezTo>
                  <a:cubicBezTo>
                    <a:pt x="418" y="1287"/>
                    <a:pt x="406" y="1285"/>
                    <a:pt x="397" y="1293"/>
                  </a:cubicBezTo>
                  <a:cubicBezTo>
                    <a:pt x="364" y="1293"/>
                    <a:pt x="329" y="1301"/>
                    <a:pt x="295" y="1306"/>
                  </a:cubicBezTo>
                  <a:cubicBezTo>
                    <a:pt x="267" y="1314"/>
                    <a:pt x="228" y="1317"/>
                    <a:pt x="199" y="1321"/>
                  </a:cubicBezTo>
                  <a:cubicBezTo>
                    <a:pt x="186" y="1371"/>
                    <a:pt x="156" y="1426"/>
                    <a:pt x="142" y="1474"/>
                  </a:cubicBezTo>
                  <a:cubicBezTo>
                    <a:pt x="146" y="1476"/>
                    <a:pt x="148" y="1479"/>
                    <a:pt x="150" y="1482"/>
                  </a:cubicBezTo>
                  <a:cubicBezTo>
                    <a:pt x="141" y="1500"/>
                    <a:pt x="133" y="1525"/>
                    <a:pt x="128" y="1545"/>
                  </a:cubicBezTo>
                  <a:cubicBezTo>
                    <a:pt x="124" y="1547"/>
                    <a:pt x="121" y="1551"/>
                    <a:pt x="116" y="1549"/>
                  </a:cubicBezTo>
                  <a:cubicBezTo>
                    <a:pt x="104" y="1563"/>
                    <a:pt x="101" y="1582"/>
                    <a:pt x="91" y="1602"/>
                  </a:cubicBezTo>
                  <a:cubicBezTo>
                    <a:pt x="90" y="1604"/>
                    <a:pt x="87" y="1606"/>
                    <a:pt x="85" y="1609"/>
                  </a:cubicBezTo>
                  <a:cubicBezTo>
                    <a:pt x="78" y="1626"/>
                    <a:pt x="78" y="1647"/>
                    <a:pt x="65" y="1657"/>
                  </a:cubicBezTo>
                  <a:cubicBezTo>
                    <a:pt x="60" y="1656"/>
                    <a:pt x="58" y="1659"/>
                    <a:pt x="54" y="1657"/>
                  </a:cubicBezTo>
                  <a:cubicBezTo>
                    <a:pt x="47" y="1664"/>
                    <a:pt x="44" y="1681"/>
                    <a:pt x="35" y="1683"/>
                  </a:cubicBezTo>
                  <a:cubicBezTo>
                    <a:pt x="27" y="1681"/>
                    <a:pt x="19" y="1678"/>
                    <a:pt x="14" y="1672"/>
                  </a:cubicBezTo>
                  <a:cubicBezTo>
                    <a:pt x="14" y="1661"/>
                    <a:pt x="21" y="1656"/>
                    <a:pt x="25" y="1649"/>
                  </a:cubicBezTo>
                  <a:cubicBezTo>
                    <a:pt x="4" y="1644"/>
                    <a:pt x="13" y="1629"/>
                    <a:pt x="17" y="1610"/>
                  </a:cubicBezTo>
                  <a:cubicBezTo>
                    <a:pt x="17" y="1605"/>
                    <a:pt x="16" y="1602"/>
                    <a:pt x="17" y="1600"/>
                  </a:cubicBezTo>
                  <a:cubicBezTo>
                    <a:pt x="17" y="1599"/>
                    <a:pt x="20" y="1597"/>
                    <a:pt x="21" y="1595"/>
                  </a:cubicBezTo>
                  <a:cubicBezTo>
                    <a:pt x="23" y="1589"/>
                    <a:pt x="24" y="1581"/>
                    <a:pt x="27" y="1575"/>
                  </a:cubicBezTo>
                  <a:cubicBezTo>
                    <a:pt x="32" y="1565"/>
                    <a:pt x="45" y="1547"/>
                    <a:pt x="46" y="1535"/>
                  </a:cubicBezTo>
                  <a:cubicBezTo>
                    <a:pt x="46" y="1531"/>
                    <a:pt x="38" y="1532"/>
                    <a:pt x="38" y="1527"/>
                  </a:cubicBezTo>
                  <a:cubicBezTo>
                    <a:pt x="37" y="1519"/>
                    <a:pt x="45" y="1514"/>
                    <a:pt x="46" y="1505"/>
                  </a:cubicBezTo>
                  <a:cubicBezTo>
                    <a:pt x="44" y="1501"/>
                    <a:pt x="39" y="1498"/>
                    <a:pt x="34" y="1496"/>
                  </a:cubicBezTo>
                  <a:cubicBezTo>
                    <a:pt x="32" y="1502"/>
                    <a:pt x="28" y="1506"/>
                    <a:pt x="28" y="1513"/>
                  </a:cubicBezTo>
                  <a:cubicBezTo>
                    <a:pt x="21" y="1516"/>
                    <a:pt x="10" y="1521"/>
                    <a:pt x="0" y="1518"/>
                  </a:cubicBezTo>
                  <a:cubicBezTo>
                    <a:pt x="1" y="1489"/>
                    <a:pt x="13" y="1463"/>
                    <a:pt x="22" y="1440"/>
                  </a:cubicBezTo>
                  <a:cubicBezTo>
                    <a:pt x="34" y="1440"/>
                    <a:pt x="46" y="1443"/>
                    <a:pt x="46" y="1455"/>
                  </a:cubicBezTo>
                  <a:cubicBezTo>
                    <a:pt x="47" y="1462"/>
                    <a:pt x="37" y="1468"/>
                    <a:pt x="39" y="1478"/>
                  </a:cubicBezTo>
                  <a:cubicBezTo>
                    <a:pt x="44" y="1479"/>
                    <a:pt x="49" y="1480"/>
                    <a:pt x="53" y="1482"/>
                  </a:cubicBezTo>
                  <a:cubicBezTo>
                    <a:pt x="57" y="1472"/>
                    <a:pt x="57" y="1464"/>
                    <a:pt x="58" y="1457"/>
                  </a:cubicBezTo>
                  <a:cubicBezTo>
                    <a:pt x="62" y="1454"/>
                    <a:pt x="68" y="1453"/>
                    <a:pt x="73" y="1456"/>
                  </a:cubicBezTo>
                  <a:cubicBezTo>
                    <a:pt x="93" y="1400"/>
                    <a:pt x="117" y="1345"/>
                    <a:pt x="135" y="1289"/>
                  </a:cubicBezTo>
                  <a:cubicBezTo>
                    <a:pt x="140" y="1274"/>
                    <a:pt x="145" y="1257"/>
                    <a:pt x="148" y="1242"/>
                  </a:cubicBezTo>
                  <a:cubicBezTo>
                    <a:pt x="150" y="1225"/>
                    <a:pt x="160" y="1209"/>
                    <a:pt x="165" y="1195"/>
                  </a:cubicBezTo>
                  <a:cubicBezTo>
                    <a:pt x="173" y="1173"/>
                    <a:pt x="179" y="1150"/>
                    <a:pt x="188" y="1128"/>
                  </a:cubicBezTo>
                  <a:cubicBezTo>
                    <a:pt x="196" y="1108"/>
                    <a:pt x="206" y="1080"/>
                    <a:pt x="215" y="1057"/>
                  </a:cubicBezTo>
                  <a:cubicBezTo>
                    <a:pt x="223" y="1037"/>
                    <a:pt x="230" y="1016"/>
                    <a:pt x="238" y="996"/>
                  </a:cubicBezTo>
                  <a:cubicBezTo>
                    <a:pt x="243" y="987"/>
                    <a:pt x="249" y="979"/>
                    <a:pt x="252" y="969"/>
                  </a:cubicBezTo>
                  <a:cubicBezTo>
                    <a:pt x="258" y="951"/>
                    <a:pt x="264" y="935"/>
                    <a:pt x="270" y="917"/>
                  </a:cubicBezTo>
                  <a:cubicBezTo>
                    <a:pt x="276" y="901"/>
                    <a:pt x="281" y="886"/>
                    <a:pt x="287" y="871"/>
                  </a:cubicBezTo>
                  <a:cubicBezTo>
                    <a:pt x="289" y="866"/>
                    <a:pt x="293" y="861"/>
                    <a:pt x="295" y="856"/>
                  </a:cubicBezTo>
                  <a:cubicBezTo>
                    <a:pt x="296" y="850"/>
                    <a:pt x="296" y="843"/>
                    <a:pt x="298" y="838"/>
                  </a:cubicBezTo>
                  <a:cubicBezTo>
                    <a:pt x="300" y="832"/>
                    <a:pt x="304" y="828"/>
                    <a:pt x="306" y="823"/>
                  </a:cubicBezTo>
                  <a:cubicBezTo>
                    <a:pt x="312" y="809"/>
                    <a:pt x="315" y="794"/>
                    <a:pt x="321" y="779"/>
                  </a:cubicBezTo>
                  <a:cubicBezTo>
                    <a:pt x="327" y="762"/>
                    <a:pt x="332" y="749"/>
                    <a:pt x="341" y="734"/>
                  </a:cubicBezTo>
                  <a:cubicBezTo>
                    <a:pt x="341" y="731"/>
                    <a:pt x="339" y="731"/>
                    <a:pt x="339" y="727"/>
                  </a:cubicBezTo>
                  <a:cubicBezTo>
                    <a:pt x="346" y="712"/>
                    <a:pt x="352" y="699"/>
                    <a:pt x="357" y="686"/>
                  </a:cubicBezTo>
                  <a:cubicBezTo>
                    <a:pt x="374" y="676"/>
                    <a:pt x="408" y="674"/>
                    <a:pt x="431" y="668"/>
                  </a:cubicBezTo>
                  <a:cubicBezTo>
                    <a:pt x="445" y="664"/>
                    <a:pt x="449" y="651"/>
                    <a:pt x="453" y="635"/>
                  </a:cubicBezTo>
                  <a:cubicBezTo>
                    <a:pt x="448" y="637"/>
                    <a:pt x="436" y="635"/>
                    <a:pt x="426" y="635"/>
                  </a:cubicBezTo>
                  <a:cubicBezTo>
                    <a:pt x="423" y="638"/>
                    <a:pt x="425" y="644"/>
                    <a:pt x="424" y="648"/>
                  </a:cubicBezTo>
                  <a:cubicBezTo>
                    <a:pt x="418" y="661"/>
                    <a:pt x="399" y="666"/>
                    <a:pt x="391" y="655"/>
                  </a:cubicBezTo>
                  <a:cubicBezTo>
                    <a:pt x="380" y="639"/>
                    <a:pt x="392" y="610"/>
                    <a:pt x="390" y="591"/>
                  </a:cubicBezTo>
                  <a:cubicBezTo>
                    <a:pt x="392" y="591"/>
                    <a:pt x="394" y="590"/>
                    <a:pt x="393" y="587"/>
                  </a:cubicBezTo>
                  <a:cubicBezTo>
                    <a:pt x="406" y="586"/>
                    <a:pt x="414" y="589"/>
                    <a:pt x="420" y="594"/>
                  </a:cubicBezTo>
                  <a:cubicBezTo>
                    <a:pt x="418" y="600"/>
                    <a:pt x="421" y="604"/>
                    <a:pt x="423" y="609"/>
                  </a:cubicBezTo>
                  <a:cubicBezTo>
                    <a:pt x="434" y="611"/>
                    <a:pt x="443" y="609"/>
                    <a:pt x="458" y="609"/>
                  </a:cubicBezTo>
                  <a:cubicBezTo>
                    <a:pt x="461" y="601"/>
                    <a:pt x="459" y="594"/>
                    <a:pt x="462" y="585"/>
                  </a:cubicBezTo>
                  <a:cubicBezTo>
                    <a:pt x="453" y="575"/>
                    <a:pt x="440" y="563"/>
                    <a:pt x="437" y="548"/>
                  </a:cubicBezTo>
                  <a:cubicBezTo>
                    <a:pt x="432" y="522"/>
                    <a:pt x="449" y="498"/>
                    <a:pt x="462" y="484"/>
                  </a:cubicBezTo>
                  <a:cubicBezTo>
                    <a:pt x="454" y="477"/>
                    <a:pt x="445" y="472"/>
                    <a:pt x="441" y="462"/>
                  </a:cubicBezTo>
                  <a:cubicBezTo>
                    <a:pt x="447" y="448"/>
                    <a:pt x="453" y="432"/>
                    <a:pt x="459" y="417"/>
                  </a:cubicBezTo>
                  <a:cubicBezTo>
                    <a:pt x="402" y="366"/>
                    <a:pt x="337" y="322"/>
                    <a:pt x="277" y="273"/>
                  </a:cubicBezTo>
                  <a:cubicBezTo>
                    <a:pt x="279" y="271"/>
                    <a:pt x="277" y="271"/>
                    <a:pt x="278" y="268"/>
                  </a:cubicBezTo>
                  <a:cubicBezTo>
                    <a:pt x="227" y="223"/>
                    <a:pt x="178" y="175"/>
                    <a:pt x="122" y="134"/>
                  </a:cubicBezTo>
                  <a:cubicBezTo>
                    <a:pt x="119" y="134"/>
                    <a:pt x="116" y="134"/>
                    <a:pt x="113" y="134"/>
                  </a:cubicBezTo>
                  <a:cubicBezTo>
                    <a:pt x="110" y="131"/>
                    <a:pt x="105" y="128"/>
                    <a:pt x="100" y="125"/>
                  </a:cubicBezTo>
                  <a:cubicBezTo>
                    <a:pt x="101" y="120"/>
                    <a:pt x="99" y="117"/>
                    <a:pt x="97" y="115"/>
                  </a:cubicBezTo>
                  <a:cubicBezTo>
                    <a:pt x="109" y="70"/>
                    <a:pt x="129" y="31"/>
                    <a:pt x="173" y="9"/>
                  </a:cubicBezTo>
                  <a:cubicBezTo>
                    <a:pt x="179" y="6"/>
                    <a:pt x="186" y="5"/>
                    <a:pt x="192" y="0"/>
                  </a:cubicBezTo>
                  <a:cubicBezTo>
                    <a:pt x="205" y="2"/>
                    <a:pt x="215" y="11"/>
                    <a:pt x="215" y="22"/>
                  </a:cubicBezTo>
                  <a:cubicBezTo>
                    <a:pt x="268" y="68"/>
                    <a:pt x="324" y="110"/>
                    <a:pt x="369" y="163"/>
                  </a:cubicBezTo>
                  <a:cubicBezTo>
                    <a:pt x="374" y="163"/>
                    <a:pt x="373" y="163"/>
                    <a:pt x="377" y="163"/>
                  </a:cubicBezTo>
                  <a:cubicBezTo>
                    <a:pt x="439" y="210"/>
                    <a:pt x="487" y="269"/>
                    <a:pt x="549" y="315"/>
                  </a:cubicBezTo>
                  <a:cubicBezTo>
                    <a:pt x="552" y="321"/>
                    <a:pt x="553" y="330"/>
                    <a:pt x="562" y="331"/>
                  </a:cubicBezTo>
                  <a:cubicBezTo>
                    <a:pt x="565" y="319"/>
                    <a:pt x="558" y="305"/>
                    <a:pt x="549" y="301"/>
                  </a:cubicBezTo>
                  <a:cubicBezTo>
                    <a:pt x="550" y="299"/>
                    <a:pt x="550" y="294"/>
                    <a:pt x="551" y="292"/>
                  </a:cubicBezTo>
                  <a:cubicBezTo>
                    <a:pt x="576" y="268"/>
                    <a:pt x="625" y="289"/>
                    <a:pt x="615" y="319"/>
                  </a:cubicBezTo>
                  <a:cubicBezTo>
                    <a:pt x="607" y="325"/>
                    <a:pt x="602" y="327"/>
                    <a:pt x="590" y="324"/>
                  </a:cubicBezTo>
                  <a:cubicBezTo>
                    <a:pt x="584" y="330"/>
                    <a:pt x="585" y="340"/>
                    <a:pt x="580" y="345"/>
                  </a:cubicBezTo>
                  <a:cubicBezTo>
                    <a:pt x="587" y="352"/>
                    <a:pt x="595" y="359"/>
                    <a:pt x="598" y="371"/>
                  </a:cubicBezTo>
                  <a:cubicBezTo>
                    <a:pt x="616" y="394"/>
                    <a:pt x="641" y="410"/>
                    <a:pt x="663" y="431"/>
                  </a:cubicBezTo>
                  <a:cubicBezTo>
                    <a:pt x="675" y="441"/>
                    <a:pt x="687" y="452"/>
                    <a:pt x="701" y="457"/>
                  </a:cubicBezTo>
                  <a:cubicBezTo>
                    <a:pt x="705" y="440"/>
                    <a:pt x="681" y="441"/>
                    <a:pt x="682" y="423"/>
                  </a:cubicBezTo>
                  <a:cubicBezTo>
                    <a:pt x="698" y="401"/>
                    <a:pt x="731" y="413"/>
                    <a:pt x="746" y="429"/>
                  </a:cubicBezTo>
                  <a:cubicBezTo>
                    <a:pt x="749" y="437"/>
                    <a:pt x="745" y="446"/>
                    <a:pt x="744" y="450"/>
                  </a:cubicBezTo>
                  <a:cubicBezTo>
                    <a:pt x="739" y="453"/>
                    <a:pt x="731" y="453"/>
                    <a:pt x="723" y="453"/>
                  </a:cubicBezTo>
                  <a:cubicBezTo>
                    <a:pt x="720" y="458"/>
                    <a:pt x="719" y="464"/>
                    <a:pt x="715" y="468"/>
                  </a:cubicBezTo>
                  <a:cubicBezTo>
                    <a:pt x="717" y="475"/>
                    <a:pt x="725" y="479"/>
                    <a:pt x="728" y="486"/>
                  </a:cubicBezTo>
                  <a:cubicBezTo>
                    <a:pt x="729" y="489"/>
                    <a:pt x="727" y="493"/>
                    <a:pt x="729" y="496"/>
                  </a:cubicBezTo>
                  <a:cubicBezTo>
                    <a:pt x="733" y="504"/>
                    <a:pt x="742" y="512"/>
                    <a:pt x="747" y="518"/>
                  </a:cubicBezTo>
                  <a:cubicBezTo>
                    <a:pt x="795" y="571"/>
                    <a:pt x="865" y="616"/>
                    <a:pt x="908" y="671"/>
                  </a:cubicBezTo>
                  <a:cubicBezTo>
                    <a:pt x="927" y="683"/>
                    <a:pt x="941" y="710"/>
                    <a:pt x="966" y="720"/>
                  </a:cubicBezTo>
                  <a:cubicBezTo>
                    <a:pt x="989" y="707"/>
                    <a:pt x="1011" y="692"/>
                    <a:pt x="1037" y="680"/>
                  </a:cubicBezTo>
                  <a:cubicBezTo>
                    <a:pt x="1036" y="677"/>
                    <a:pt x="1032" y="676"/>
                    <a:pt x="1031" y="672"/>
                  </a:cubicBezTo>
                  <a:cubicBezTo>
                    <a:pt x="1032" y="667"/>
                    <a:pt x="1033" y="664"/>
                    <a:pt x="1035" y="660"/>
                  </a:cubicBezTo>
                  <a:cubicBezTo>
                    <a:pt x="1026" y="652"/>
                    <a:pt x="1017" y="647"/>
                    <a:pt x="1008" y="640"/>
                  </a:cubicBezTo>
                  <a:cubicBezTo>
                    <a:pt x="1000" y="644"/>
                    <a:pt x="989" y="648"/>
                    <a:pt x="979" y="643"/>
                  </a:cubicBezTo>
                  <a:cubicBezTo>
                    <a:pt x="979" y="638"/>
                    <a:pt x="974" y="632"/>
                    <a:pt x="974" y="626"/>
                  </a:cubicBezTo>
                  <a:cubicBezTo>
                    <a:pt x="973" y="607"/>
                    <a:pt x="1003" y="570"/>
                    <a:pt x="1020" y="572"/>
                  </a:cubicBezTo>
                  <a:cubicBezTo>
                    <a:pt x="1028" y="573"/>
                    <a:pt x="1043" y="583"/>
                    <a:pt x="1045" y="591"/>
                  </a:cubicBezTo>
                  <a:cubicBezTo>
                    <a:pt x="1046" y="595"/>
                    <a:pt x="1042" y="600"/>
                    <a:pt x="1043" y="604"/>
                  </a:cubicBezTo>
                  <a:cubicBezTo>
                    <a:pt x="1045" y="614"/>
                    <a:pt x="1053" y="615"/>
                    <a:pt x="1061" y="623"/>
                  </a:cubicBezTo>
                  <a:cubicBezTo>
                    <a:pt x="1076" y="617"/>
                    <a:pt x="1091" y="629"/>
                    <a:pt x="1087" y="646"/>
                  </a:cubicBezTo>
                  <a:cubicBezTo>
                    <a:pt x="1090" y="650"/>
                    <a:pt x="1091" y="650"/>
                    <a:pt x="1094" y="655"/>
                  </a:cubicBezTo>
                  <a:cubicBezTo>
                    <a:pt x="1097" y="653"/>
                    <a:pt x="1100" y="652"/>
                    <a:pt x="1102" y="650"/>
                  </a:cubicBezTo>
                  <a:cubicBezTo>
                    <a:pt x="1100" y="638"/>
                    <a:pt x="1086" y="633"/>
                    <a:pt x="1091" y="617"/>
                  </a:cubicBezTo>
                  <a:cubicBezTo>
                    <a:pt x="1115" y="609"/>
                    <a:pt x="1160" y="640"/>
                    <a:pt x="1146" y="660"/>
                  </a:cubicBezTo>
                  <a:cubicBezTo>
                    <a:pt x="1139" y="669"/>
                    <a:pt x="1122" y="665"/>
                    <a:pt x="1114" y="657"/>
                  </a:cubicBezTo>
                  <a:cubicBezTo>
                    <a:pt x="1109" y="658"/>
                    <a:pt x="1112" y="663"/>
                    <a:pt x="1105" y="663"/>
                  </a:cubicBezTo>
                  <a:cubicBezTo>
                    <a:pt x="1106" y="665"/>
                    <a:pt x="1108" y="667"/>
                    <a:pt x="1112" y="668"/>
                  </a:cubicBezTo>
                  <a:cubicBezTo>
                    <a:pt x="1113" y="666"/>
                    <a:pt x="1115" y="667"/>
                    <a:pt x="1117" y="663"/>
                  </a:cubicBezTo>
                  <a:cubicBezTo>
                    <a:pt x="1130" y="664"/>
                    <a:pt x="1138" y="676"/>
                    <a:pt x="1135" y="689"/>
                  </a:cubicBezTo>
                  <a:cubicBezTo>
                    <a:pt x="1140" y="700"/>
                    <a:pt x="1162" y="710"/>
                    <a:pt x="1162" y="719"/>
                  </a:cubicBezTo>
                  <a:cubicBezTo>
                    <a:pt x="1162" y="729"/>
                    <a:pt x="1150" y="736"/>
                    <a:pt x="1143" y="745"/>
                  </a:cubicBezTo>
                  <a:cubicBezTo>
                    <a:pt x="1123" y="747"/>
                    <a:pt x="1121" y="732"/>
                    <a:pt x="1109" y="722"/>
                  </a:cubicBezTo>
                  <a:cubicBezTo>
                    <a:pt x="1100" y="723"/>
                    <a:pt x="1097" y="732"/>
                    <a:pt x="1089" y="731"/>
                  </a:cubicBezTo>
                  <a:cubicBezTo>
                    <a:pt x="1076" y="729"/>
                    <a:pt x="1077" y="712"/>
                    <a:pt x="1086" y="706"/>
                  </a:cubicBezTo>
                  <a:cubicBezTo>
                    <a:pt x="1080" y="701"/>
                    <a:pt x="1076" y="695"/>
                    <a:pt x="1069" y="692"/>
                  </a:cubicBezTo>
                  <a:cubicBezTo>
                    <a:pt x="1040" y="708"/>
                    <a:pt x="1012" y="727"/>
                    <a:pt x="983" y="743"/>
                  </a:cubicBezTo>
                  <a:cubicBezTo>
                    <a:pt x="980" y="762"/>
                    <a:pt x="986" y="776"/>
                    <a:pt x="1000" y="784"/>
                  </a:cubicBezTo>
                  <a:cubicBezTo>
                    <a:pt x="1001" y="798"/>
                    <a:pt x="1012" y="803"/>
                    <a:pt x="1020" y="811"/>
                  </a:cubicBezTo>
                  <a:cubicBezTo>
                    <a:pt x="1033" y="809"/>
                    <a:pt x="1042" y="819"/>
                    <a:pt x="1046" y="833"/>
                  </a:cubicBezTo>
                  <a:cubicBezTo>
                    <a:pt x="1052" y="822"/>
                    <a:pt x="1071" y="826"/>
                    <a:pt x="1078" y="831"/>
                  </a:cubicBezTo>
                  <a:cubicBezTo>
                    <a:pt x="1085" y="828"/>
                    <a:pt x="1089" y="816"/>
                    <a:pt x="1100" y="815"/>
                  </a:cubicBezTo>
                  <a:cubicBezTo>
                    <a:pt x="1105" y="815"/>
                    <a:pt x="1105" y="821"/>
                    <a:pt x="1110" y="820"/>
                  </a:cubicBezTo>
                  <a:cubicBezTo>
                    <a:pt x="1118" y="820"/>
                    <a:pt x="1128" y="807"/>
                    <a:pt x="1139" y="814"/>
                  </a:cubicBezTo>
                  <a:cubicBezTo>
                    <a:pt x="1148" y="819"/>
                    <a:pt x="1150" y="834"/>
                    <a:pt x="1146" y="846"/>
                  </a:cubicBezTo>
                  <a:close/>
                  <a:moveTo>
                    <a:pt x="605" y="314"/>
                  </a:moveTo>
                  <a:cubicBezTo>
                    <a:pt x="605" y="307"/>
                    <a:pt x="606" y="305"/>
                    <a:pt x="600" y="301"/>
                  </a:cubicBezTo>
                  <a:cubicBezTo>
                    <a:pt x="594" y="316"/>
                    <a:pt x="573" y="305"/>
                    <a:pt x="572" y="293"/>
                  </a:cubicBezTo>
                  <a:cubicBezTo>
                    <a:pt x="566" y="292"/>
                    <a:pt x="561" y="297"/>
                    <a:pt x="562" y="300"/>
                  </a:cubicBezTo>
                  <a:cubicBezTo>
                    <a:pt x="566" y="305"/>
                    <a:pt x="588" y="321"/>
                    <a:pt x="605" y="314"/>
                  </a:cubicBezTo>
                  <a:close/>
                  <a:moveTo>
                    <a:pt x="185" y="36"/>
                  </a:moveTo>
                  <a:cubicBezTo>
                    <a:pt x="170" y="70"/>
                    <a:pt x="151" y="100"/>
                    <a:pt x="120" y="116"/>
                  </a:cubicBezTo>
                  <a:cubicBezTo>
                    <a:pt x="123" y="121"/>
                    <a:pt x="114" y="118"/>
                    <a:pt x="115" y="124"/>
                  </a:cubicBezTo>
                  <a:cubicBezTo>
                    <a:pt x="119" y="127"/>
                    <a:pt x="124" y="122"/>
                    <a:pt x="128" y="125"/>
                  </a:cubicBezTo>
                  <a:cubicBezTo>
                    <a:pt x="163" y="102"/>
                    <a:pt x="203" y="72"/>
                    <a:pt x="203" y="23"/>
                  </a:cubicBezTo>
                  <a:cubicBezTo>
                    <a:pt x="203" y="22"/>
                    <a:pt x="203" y="20"/>
                    <a:pt x="205" y="21"/>
                  </a:cubicBezTo>
                  <a:cubicBezTo>
                    <a:pt x="203" y="16"/>
                    <a:pt x="199" y="13"/>
                    <a:pt x="193" y="11"/>
                  </a:cubicBezTo>
                  <a:cubicBezTo>
                    <a:pt x="194" y="18"/>
                    <a:pt x="182" y="26"/>
                    <a:pt x="185" y="36"/>
                  </a:cubicBezTo>
                  <a:close/>
                  <a:moveTo>
                    <a:pt x="108" y="111"/>
                  </a:moveTo>
                  <a:cubicBezTo>
                    <a:pt x="143" y="92"/>
                    <a:pt x="171" y="60"/>
                    <a:pt x="179" y="17"/>
                  </a:cubicBezTo>
                  <a:cubicBezTo>
                    <a:pt x="139" y="33"/>
                    <a:pt x="119" y="71"/>
                    <a:pt x="108" y="111"/>
                  </a:cubicBezTo>
                  <a:close/>
                  <a:moveTo>
                    <a:pt x="136" y="131"/>
                  </a:moveTo>
                  <a:cubicBezTo>
                    <a:pt x="154" y="151"/>
                    <a:pt x="176" y="166"/>
                    <a:pt x="197" y="183"/>
                  </a:cubicBezTo>
                  <a:cubicBezTo>
                    <a:pt x="228" y="208"/>
                    <a:pt x="255" y="239"/>
                    <a:pt x="288" y="261"/>
                  </a:cubicBezTo>
                  <a:cubicBezTo>
                    <a:pt x="323" y="243"/>
                    <a:pt x="356" y="215"/>
                    <a:pt x="360" y="167"/>
                  </a:cubicBezTo>
                  <a:cubicBezTo>
                    <a:pt x="315" y="119"/>
                    <a:pt x="269" y="73"/>
                    <a:pt x="213" y="36"/>
                  </a:cubicBezTo>
                  <a:cubicBezTo>
                    <a:pt x="199" y="79"/>
                    <a:pt x="172" y="110"/>
                    <a:pt x="136" y="131"/>
                  </a:cubicBezTo>
                  <a:close/>
                  <a:moveTo>
                    <a:pt x="291" y="270"/>
                  </a:moveTo>
                  <a:cubicBezTo>
                    <a:pt x="351" y="326"/>
                    <a:pt x="422" y="369"/>
                    <a:pt x="483" y="423"/>
                  </a:cubicBezTo>
                  <a:cubicBezTo>
                    <a:pt x="490" y="419"/>
                    <a:pt x="500" y="416"/>
                    <a:pt x="507" y="410"/>
                  </a:cubicBezTo>
                  <a:cubicBezTo>
                    <a:pt x="515" y="403"/>
                    <a:pt x="533" y="386"/>
                    <a:pt x="536" y="377"/>
                  </a:cubicBezTo>
                  <a:cubicBezTo>
                    <a:pt x="536" y="375"/>
                    <a:pt x="534" y="372"/>
                    <a:pt x="535" y="370"/>
                  </a:cubicBezTo>
                  <a:cubicBezTo>
                    <a:pt x="537" y="360"/>
                    <a:pt x="547" y="354"/>
                    <a:pt x="550" y="344"/>
                  </a:cubicBezTo>
                  <a:cubicBezTo>
                    <a:pt x="542" y="322"/>
                    <a:pt x="521" y="312"/>
                    <a:pt x="511" y="293"/>
                  </a:cubicBezTo>
                  <a:cubicBezTo>
                    <a:pt x="502" y="290"/>
                    <a:pt x="501" y="284"/>
                    <a:pt x="492" y="283"/>
                  </a:cubicBezTo>
                  <a:cubicBezTo>
                    <a:pt x="479" y="270"/>
                    <a:pt x="470" y="253"/>
                    <a:pt x="452" y="245"/>
                  </a:cubicBezTo>
                  <a:cubicBezTo>
                    <a:pt x="430" y="217"/>
                    <a:pt x="404" y="193"/>
                    <a:pt x="373" y="175"/>
                  </a:cubicBezTo>
                  <a:cubicBezTo>
                    <a:pt x="360" y="219"/>
                    <a:pt x="335" y="254"/>
                    <a:pt x="291" y="270"/>
                  </a:cubicBezTo>
                  <a:close/>
                  <a:moveTo>
                    <a:pt x="572" y="338"/>
                  </a:moveTo>
                  <a:cubicBezTo>
                    <a:pt x="577" y="334"/>
                    <a:pt x="576" y="328"/>
                    <a:pt x="577" y="322"/>
                  </a:cubicBezTo>
                  <a:cubicBezTo>
                    <a:pt x="575" y="321"/>
                    <a:pt x="574" y="319"/>
                    <a:pt x="572" y="319"/>
                  </a:cubicBezTo>
                  <a:cubicBezTo>
                    <a:pt x="572" y="326"/>
                    <a:pt x="572" y="332"/>
                    <a:pt x="572" y="338"/>
                  </a:cubicBezTo>
                  <a:close/>
                  <a:moveTo>
                    <a:pt x="612" y="540"/>
                  </a:moveTo>
                  <a:cubicBezTo>
                    <a:pt x="625" y="540"/>
                    <a:pt x="641" y="537"/>
                    <a:pt x="652" y="531"/>
                  </a:cubicBezTo>
                  <a:cubicBezTo>
                    <a:pt x="660" y="526"/>
                    <a:pt x="675" y="511"/>
                    <a:pt x="681" y="500"/>
                  </a:cubicBezTo>
                  <a:cubicBezTo>
                    <a:pt x="684" y="493"/>
                    <a:pt x="691" y="473"/>
                    <a:pt x="688" y="464"/>
                  </a:cubicBezTo>
                  <a:cubicBezTo>
                    <a:pt x="684" y="454"/>
                    <a:pt x="663" y="445"/>
                    <a:pt x="653" y="435"/>
                  </a:cubicBezTo>
                  <a:cubicBezTo>
                    <a:pt x="651" y="433"/>
                    <a:pt x="650" y="430"/>
                    <a:pt x="647" y="427"/>
                  </a:cubicBezTo>
                  <a:cubicBezTo>
                    <a:pt x="645" y="425"/>
                    <a:pt x="642" y="424"/>
                    <a:pt x="639" y="422"/>
                  </a:cubicBezTo>
                  <a:cubicBezTo>
                    <a:pt x="625" y="410"/>
                    <a:pt x="606" y="391"/>
                    <a:pt x="593" y="384"/>
                  </a:cubicBezTo>
                  <a:cubicBezTo>
                    <a:pt x="582" y="419"/>
                    <a:pt x="553" y="447"/>
                    <a:pt x="519" y="458"/>
                  </a:cubicBezTo>
                  <a:cubicBezTo>
                    <a:pt x="549" y="486"/>
                    <a:pt x="576" y="517"/>
                    <a:pt x="612" y="540"/>
                  </a:cubicBezTo>
                  <a:close/>
                  <a:moveTo>
                    <a:pt x="540" y="399"/>
                  </a:moveTo>
                  <a:cubicBezTo>
                    <a:pt x="538" y="399"/>
                    <a:pt x="539" y="402"/>
                    <a:pt x="536" y="401"/>
                  </a:cubicBezTo>
                  <a:cubicBezTo>
                    <a:pt x="536" y="400"/>
                    <a:pt x="541" y="397"/>
                    <a:pt x="537" y="395"/>
                  </a:cubicBezTo>
                  <a:cubicBezTo>
                    <a:pt x="529" y="403"/>
                    <a:pt x="522" y="412"/>
                    <a:pt x="513" y="418"/>
                  </a:cubicBezTo>
                  <a:cubicBezTo>
                    <a:pt x="515" y="423"/>
                    <a:pt x="512" y="421"/>
                    <a:pt x="511" y="424"/>
                  </a:cubicBezTo>
                  <a:cubicBezTo>
                    <a:pt x="516" y="425"/>
                    <a:pt x="518" y="424"/>
                    <a:pt x="513" y="427"/>
                  </a:cubicBezTo>
                  <a:cubicBezTo>
                    <a:pt x="516" y="429"/>
                    <a:pt x="518" y="424"/>
                    <a:pt x="519" y="427"/>
                  </a:cubicBezTo>
                  <a:cubicBezTo>
                    <a:pt x="514" y="434"/>
                    <a:pt x="526" y="433"/>
                    <a:pt x="529" y="435"/>
                  </a:cubicBezTo>
                  <a:cubicBezTo>
                    <a:pt x="525" y="436"/>
                    <a:pt x="529" y="439"/>
                    <a:pt x="527" y="439"/>
                  </a:cubicBezTo>
                  <a:cubicBezTo>
                    <a:pt x="519" y="443"/>
                    <a:pt x="519" y="441"/>
                    <a:pt x="524" y="440"/>
                  </a:cubicBezTo>
                  <a:cubicBezTo>
                    <a:pt x="532" y="439"/>
                    <a:pt x="540" y="434"/>
                    <a:pt x="547" y="431"/>
                  </a:cubicBezTo>
                  <a:cubicBezTo>
                    <a:pt x="550" y="426"/>
                    <a:pt x="555" y="424"/>
                    <a:pt x="558" y="418"/>
                  </a:cubicBezTo>
                  <a:cubicBezTo>
                    <a:pt x="554" y="417"/>
                    <a:pt x="556" y="421"/>
                    <a:pt x="552" y="421"/>
                  </a:cubicBezTo>
                  <a:cubicBezTo>
                    <a:pt x="553" y="417"/>
                    <a:pt x="550" y="418"/>
                    <a:pt x="550" y="416"/>
                  </a:cubicBezTo>
                  <a:cubicBezTo>
                    <a:pt x="554" y="413"/>
                    <a:pt x="550" y="416"/>
                    <a:pt x="549" y="414"/>
                  </a:cubicBezTo>
                  <a:cubicBezTo>
                    <a:pt x="550" y="410"/>
                    <a:pt x="547" y="406"/>
                    <a:pt x="549" y="404"/>
                  </a:cubicBezTo>
                  <a:cubicBezTo>
                    <a:pt x="546" y="407"/>
                    <a:pt x="536" y="407"/>
                    <a:pt x="535" y="403"/>
                  </a:cubicBezTo>
                  <a:cubicBezTo>
                    <a:pt x="537" y="403"/>
                    <a:pt x="542" y="399"/>
                    <a:pt x="540" y="399"/>
                  </a:cubicBezTo>
                  <a:close/>
                  <a:moveTo>
                    <a:pt x="694" y="429"/>
                  </a:moveTo>
                  <a:cubicBezTo>
                    <a:pt x="698" y="438"/>
                    <a:pt x="712" y="446"/>
                    <a:pt x="721" y="439"/>
                  </a:cubicBezTo>
                  <a:cubicBezTo>
                    <a:pt x="709" y="437"/>
                    <a:pt x="705" y="429"/>
                    <a:pt x="699" y="422"/>
                  </a:cubicBezTo>
                  <a:cubicBezTo>
                    <a:pt x="698" y="425"/>
                    <a:pt x="694" y="425"/>
                    <a:pt x="694" y="429"/>
                  </a:cubicBezTo>
                  <a:close/>
                  <a:moveTo>
                    <a:pt x="723" y="430"/>
                  </a:moveTo>
                  <a:cubicBezTo>
                    <a:pt x="722" y="424"/>
                    <a:pt x="716" y="424"/>
                    <a:pt x="712" y="422"/>
                  </a:cubicBezTo>
                  <a:cubicBezTo>
                    <a:pt x="714" y="426"/>
                    <a:pt x="716" y="430"/>
                    <a:pt x="723" y="430"/>
                  </a:cubicBezTo>
                  <a:close/>
                  <a:moveTo>
                    <a:pt x="452" y="458"/>
                  </a:moveTo>
                  <a:cubicBezTo>
                    <a:pt x="452" y="464"/>
                    <a:pt x="462" y="470"/>
                    <a:pt x="468" y="475"/>
                  </a:cubicBezTo>
                  <a:cubicBezTo>
                    <a:pt x="509" y="503"/>
                    <a:pt x="550" y="543"/>
                    <a:pt x="591" y="564"/>
                  </a:cubicBezTo>
                  <a:cubicBezTo>
                    <a:pt x="596" y="561"/>
                    <a:pt x="600" y="555"/>
                    <a:pt x="603" y="549"/>
                  </a:cubicBezTo>
                  <a:cubicBezTo>
                    <a:pt x="600" y="548"/>
                    <a:pt x="600" y="545"/>
                    <a:pt x="598" y="542"/>
                  </a:cubicBezTo>
                  <a:cubicBezTo>
                    <a:pt x="579" y="555"/>
                    <a:pt x="571" y="539"/>
                    <a:pt x="558" y="529"/>
                  </a:cubicBezTo>
                  <a:cubicBezTo>
                    <a:pt x="537" y="513"/>
                    <a:pt x="514" y="496"/>
                    <a:pt x="498" y="479"/>
                  </a:cubicBezTo>
                  <a:cubicBezTo>
                    <a:pt x="490" y="477"/>
                    <a:pt x="478" y="468"/>
                    <a:pt x="474" y="458"/>
                  </a:cubicBezTo>
                  <a:cubicBezTo>
                    <a:pt x="474" y="453"/>
                    <a:pt x="480" y="453"/>
                    <a:pt x="480" y="446"/>
                  </a:cubicBezTo>
                  <a:cubicBezTo>
                    <a:pt x="477" y="440"/>
                    <a:pt x="470" y="434"/>
                    <a:pt x="462" y="431"/>
                  </a:cubicBezTo>
                  <a:cubicBezTo>
                    <a:pt x="463" y="441"/>
                    <a:pt x="451" y="448"/>
                    <a:pt x="452" y="458"/>
                  </a:cubicBezTo>
                  <a:close/>
                  <a:moveTo>
                    <a:pt x="722" y="439"/>
                  </a:moveTo>
                  <a:cubicBezTo>
                    <a:pt x="723" y="446"/>
                    <a:pt x="729" y="444"/>
                    <a:pt x="736" y="444"/>
                  </a:cubicBezTo>
                  <a:cubicBezTo>
                    <a:pt x="737" y="439"/>
                    <a:pt x="737" y="435"/>
                    <a:pt x="734" y="433"/>
                  </a:cubicBezTo>
                  <a:cubicBezTo>
                    <a:pt x="731" y="436"/>
                    <a:pt x="728" y="440"/>
                    <a:pt x="722" y="439"/>
                  </a:cubicBezTo>
                  <a:close/>
                  <a:moveTo>
                    <a:pt x="495" y="455"/>
                  </a:moveTo>
                  <a:cubicBezTo>
                    <a:pt x="492" y="457"/>
                    <a:pt x="488" y="457"/>
                    <a:pt x="485" y="456"/>
                  </a:cubicBezTo>
                  <a:cubicBezTo>
                    <a:pt x="510" y="485"/>
                    <a:pt x="544" y="503"/>
                    <a:pt x="572" y="529"/>
                  </a:cubicBezTo>
                  <a:cubicBezTo>
                    <a:pt x="580" y="527"/>
                    <a:pt x="582" y="541"/>
                    <a:pt x="586" y="535"/>
                  </a:cubicBezTo>
                  <a:cubicBezTo>
                    <a:pt x="556" y="508"/>
                    <a:pt x="530" y="477"/>
                    <a:pt x="495" y="455"/>
                  </a:cubicBezTo>
                  <a:close/>
                  <a:moveTo>
                    <a:pt x="470" y="490"/>
                  </a:moveTo>
                  <a:cubicBezTo>
                    <a:pt x="455" y="500"/>
                    <a:pt x="442" y="529"/>
                    <a:pt x="450" y="552"/>
                  </a:cubicBezTo>
                  <a:cubicBezTo>
                    <a:pt x="449" y="522"/>
                    <a:pt x="465" y="506"/>
                    <a:pt x="477" y="494"/>
                  </a:cubicBezTo>
                  <a:cubicBezTo>
                    <a:pt x="476" y="492"/>
                    <a:pt x="472" y="491"/>
                    <a:pt x="470" y="490"/>
                  </a:cubicBezTo>
                  <a:close/>
                  <a:moveTo>
                    <a:pt x="607" y="733"/>
                  </a:moveTo>
                  <a:cubicBezTo>
                    <a:pt x="600" y="719"/>
                    <a:pt x="597" y="695"/>
                    <a:pt x="588" y="680"/>
                  </a:cubicBezTo>
                  <a:cubicBezTo>
                    <a:pt x="570" y="670"/>
                    <a:pt x="544" y="675"/>
                    <a:pt x="535" y="657"/>
                  </a:cubicBezTo>
                  <a:cubicBezTo>
                    <a:pt x="526" y="642"/>
                    <a:pt x="527" y="618"/>
                    <a:pt x="526" y="602"/>
                  </a:cubicBezTo>
                  <a:cubicBezTo>
                    <a:pt x="546" y="597"/>
                    <a:pt x="565" y="580"/>
                    <a:pt x="561" y="556"/>
                  </a:cubicBezTo>
                  <a:cubicBezTo>
                    <a:pt x="555" y="555"/>
                    <a:pt x="550" y="546"/>
                    <a:pt x="544" y="548"/>
                  </a:cubicBezTo>
                  <a:cubicBezTo>
                    <a:pt x="552" y="585"/>
                    <a:pt x="500" y="592"/>
                    <a:pt x="488" y="562"/>
                  </a:cubicBezTo>
                  <a:cubicBezTo>
                    <a:pt x="484" y="544"/>
                    <a:pt x="497" y="530"/>
                    <a:pt x="515" y="526"/>
                  </a:cubicBezTo>
                  <a:cubicBezTo>
                    <a:pt x="506" y="517"/>
                    <a:pt x="494" y="511"/>
                    <a:pt x="483" y="503"/>
                  </a:cubicBezTo>
                  <a:cubicBezTo>
                    <a:pt x="458" y="518"/>
                    <a:pt x="448" y="565"/>
                    <a:pt x="475" y="584"/>
                  </a:cubicBezTo>
                  <a:cubicBezTo>
                    <a:pt x="464" y="608"/>
                    <a:pt x="467" y="659"/>
                    <a:pt x="445" y="671"/>
                  </a:cubicBezTo>
                  <a:cubicBezTo>
                    <a:pt x="436" y="676"/>
                    <a:pt x="422" y="675"/>
                    <a:pt x="412" y="678"/>
                  </a:cubicBezTo>
                  <a:cubicBezTo>
                    <a:pt x="409" y="679"/>
                    <a:pt x="406" y="682"/>
                    <a:pt x="404" y="683"/>
                  </a:cubicBezTo>
                  <a:cubicBezTo>
                    <a:pt x="390" y="687"/>
                    <a:pt x="376" y="684"/>
                    <a:pt x="364" y="692"/>
                  </a:cubicBezTo>
                  <a:cubicBezTo>
                    <a:pt x="358" y="702"/>
                    <a:pt x="353" y="713"/>
                    <a:pt x="350" y="726"/>
                  </a:cubicBezTo>
                  <a:cubicBezTo>
                    <a:pt x="374" y="725"/>
                    <a:pt x="397" y="741"/>
                    <a:pt x="422" y="733"/>
                  </a:cubicBezTo>
                  <a:cubicBezTo>
                    <a:pt x="426" y="722"/>
                    <a:pt x="432" y="708"/>
                    <a:pt x="447" y="702"/>
                  </a:cubicBezTo>
                  <a:cubicBezTo>
                    <a:pt x="461" y="697"/>
                    <a:pt x="496" y="696"/>
                    <a:pt x="512" y="700"/>
                  </a:cubicBezTo>
                  <a:cubicBezTo>
                    <a:pt x="530" y="704"/>
                    <a:pt x="535" y="720"/>
                    <a:pt x="542" y="732"/>
                  </a:cubicBezTo>
                  <a:cubicBezTo>
                    <a:pt x="567" y="736"/>
                    <a:pt x="592" y="735"/>
                    <a:pt x="609" y="735"/>
                  </a:cubicBezTo>
                  <a:cubicBezTo>
                    <a:pt x="609" y="733"/>
                    <a:pt x="611" y="732"/>
                    <a:pt x="609" y="732"/>
                  </a:cubicBezTo>
                  <a:cubicBezTo>
                    <a:pt x="609" y="733"/>
                    <a:pt x="608" y="733"/>
                    <a:pt x="607" y="733"/>
                  </a:cubicBezTo>
                  <a:close/>
                  <a:moveTo>
                    <a:pt x="658" y="583"/>
                  </a:moveTo>
                  <a:cubicBezTo>
                    <a:pt x="668" y="601"/>
                    <a:pt x="686" y="612"/>
                    <a:pt x="704" y="625"/>
                  </a:cubicBezTo>
                  <a:cubicBezTo>
                    <a:pt x="716" y="635"/>
                    <a:pt x="729" y="645"/>
                    <a:pt x="740" y="655"/>
                  </a:cubicBezTo>
                  <a:cubicBezTo>
                    <a:pt x="745" y="658"/>
                    <a:pt x="748" y="663"/>
                    <a:pt x="752" y="666"/>
                  </a:cubicBezTo>
                  <a:cubicBezTo>
                    <a:pt x="757" y="671"/>
                    <a:pt x="764" y="672"/>
                    <a:pt x="769" y="677"/>
                  </a:cubicBezTo>
                  <a:cubicBezTo>
                    <a:pt x="779" y="685"/>
                    <a:pt x="787" y="695"/>
                    <a:pt x="798" y="704"/>
                  </a:cubicBezTo>
                  <a:cubicBezTo>
                    <a:pt x="819" y="723"/>
                    <a:pt x="837" y="737"/>
                    <a:pt x="860" y="755"/>
                  </a:cubicBezTo>
                  <a:cubicBezTo>
                    <a:pt x="869" y="762"/>
                    <a:pt x="884" y="778"/>
                    <a:pt x="893" y="778"/>
                  </a:cubicBezTo>
                  <a:cubicBezTo>
                    <a:pt x="897" y="778"/>
                    <a:pt x="903" y="771"/>
                    <a:pt x="908" y="766"/>
                  </a:cubicBezTo>
                  <a:cubicBezTo>
                    <a:pt x="920" y="757"/>
                    <a:pt x="933" y="745"/>
                    <a:pt x="937" y="732"/>
                  </a:cubicBezTo>
                  <a:cubicBezTo>
                    <a:pt x="939" y="726"/>
                    <a:pt x="936" y="720"/>
                    <a:pt x="940" y="716"/>
                  </a:cubicBezTo>
                  <a:cubicBezTo>
                    <a:pt x="873" y="641"/>
                    <a:pt x="794" y="579"/>
                    <a:pt x="723" y="508"/>
                  </a:cubicBezTo>
                  <a:cubicBezTo>
                    <a:pt x="707" y="538"/>
                    <a:pt x="690" y="568"/>
                    <a:pt x="658" y="583"/>
                  </a:cubicBezTo>
                  <a:close/>
                  <a:moveTo>
                    <a:pt x="661" y="564"/>
                  </a:moveTo>
                  <a:cubicBezTo>
                    <a:pt x="663" y="564"/>
                    <a:pt x="663" y="562"/>
                    <a:pt x="663" y="565"/>
                  </a:cubicBezTo>
                  <a:cubicBezTo>
                    <a:pt x="673" y="559"/>
                    <a:pt x="683" y="552"/>
                    <a:pt x="688" y="540"/>
                  </a:cubicBezTo>
                  <a:cubicBezTo>
                    <a:pt x="684" y="537"/>
                    <a:pt x="684" y="544"/>
                    <a:pt x="680" y="544"/>
                  </a:cubicBezTo>
                  <a:cubicBezTo>
                    <a:pt x="675" y="540"/>
                    <a:pt x="674" y="532"/>
                    <a:pt x="674" y="526"/>
                  </a:cubicBezTo>
                  <a:cubicBezTo>
                    <a:pt x="665" y="539"/>
                    <a:pt x="652" y="542"/>
                    <a:pt x="636" y="548"/>
                  </a:cubicBezTo>
                  <a:cubicBezTo>
                    <a:pt x="642" y="548"/>
                    <a:pt x="644" y="550"/>
                    <a:pt x="647" y="550"/>
                  </a:cubicBezTo>
                  <a:cubicBezTo>
                    <a:pt x="647" y="552"/>
                    <a:pt x="645" y="552"/>
                    <a:pt x="645" y="554"/>
                  </a:cubicBezTo>
                  <a:cubicBezTo>
                    <a:pt x="652" y="552"/>
                    <a:pt x="653" y="565"/>
                    <a:pt x="659" y="558"/>
                  </a:cubicBezTo>
                  <a:cubicBezTo>
                    <a:pt x="662" y="562"/>
                    <a:pt x="662" y="562"/>
                    <a:pt x="661" y="564"/>
                  </a:cubicBezTo>
                  <a:close/>
                  <a:moveTo>
                    <a:pt x="535" y="557"/>
                  </a:moveTo>
                  <a:cubicBezTo>
                    <a:pt x="536" y="538"/>
                    <a:pt x="509" y="528"/>
                    <a:pt x="499" y="547"/>
                  </a:cubicBezTo>
                  <a:cubicBezTo>
                    <a:pt x="493" y="574"/>
                    <a:pt x="533" y="581"/>
                    <a:pt x="535" y="557"/>
                  </a:cubicBezTo>
                  <a:close/>
                  <a:moveTo>
                    <a:pt x="608" y="608"/>
                  </a:moveTo>
                  <a:cubicBezTo>
                    <a:pt x="638" y="607"/>
                    <a:pt x="666" y="618"/>
                    <a:pt x="685" y="622"/>
                  </a:cubicBezTo>
                  <a:cubicBezTo>
                    <a:pt x="670" y="612"/>
                    <a:pt x="658" y="597"/>
                    <a:pt x="644" y="586"/>
                  </a:cubicBezTo>
                  <a:cubicBezTo>
                    <a:pt x="634" y="589"/>
                    <a:pt x="634" y="587"/>
                    <a:pt x="621" y="587"/>
                  </a:cubicBezTo>
                  <a:cubicBezTo>
                    <a:pt x="618" y="578"/>
                    <a:pt x="610" y="574"/>
                    <a:pt x="604" y="568"/>
                  </a:cubicBezTo>
                  <a:cubicBezTo>
                    <a:pt x="596" y="580"/>
                    <a:pt x="583" y="575"/>
                    <a:pt x="576" y="569"/>
                  </a:cubicBezTo>
                  <a:cubicBezTo>
                    <a:pt x="588" y="580"/>
                    <a:pt x="599" y="594"/>
                    <a:pt x="608" y="608"/>
                  </a:cubicBezTo>
                  <a:close/>
                  <a:moveTo>
                    <a:pt x="582" y="606"/>
                  </a:moveTo>
                  <a:cubicBezTo>
                    <a:pt x="586" y="605"/>
                    <a:pt x="593" y="607"/>
                    <a:pt x="596" y="604"/>
                  </a:cubicBezTo>
                  <a:cubicBezTo>
                    <a:pt x="586" y="597"/>
                    <a:pt x="581" y="583"/>
                    <a:pt x="570" y="577"/>
                  </a:cubicBezTo>
                  <a:cubicBezTo>
                    <a:pt x="562" y="590"/>
                    <a:pt x="585" y="594"/>
                    <a:pt x="582" y="606"/>
                  </a:cubicBezTo>
                  <a:close/>
                  <a:moveTo>
                    <a:pt x="986" y="630"/>
                  </a:moveTo>
                  <a:cubicBezTo>
                    <a:pt x="995" y="631"/>
                    <a:pt x="1000" y="619"/>
                    <a:pt x="1004" y="614"/>
                  </a:cubicBezTo>
                  <a:cubicBezTo>
                    <a:pt x="1011" y="602"/>
                    <a:pt x="1024" y="593"/>
                    <a:pt x="1014" y="586"/>
                  </a:cubicBezTo>
                  <a:cubicBezTo>
                    <a:pt x="1004" y="594"/>
                    <a:pt x="984" y="609"/>
                    <a:pt x="986" y="630"/>
                  </a:cubicBezTo>
                  <a:close/>
                  <a:moveTo>
                    <a:pt x="1028" y="604"/>
                  </a:moveTo>
                  <a:cubicBezTo>
                    <a:pt x="1020" y="611"/>
                    <a:pt x="1014" y="620"/>
                    <a:pt x="1009" y="630"/>
                  </a:cubicBezTo>
                  <a:cubicBezTo>
                    <a:pt x="1023" y="622"/>
                    <a:pt x="1028" y="608"/>
                    <a:pt x="1035" y="595"/>
                  </a:cubicBezTo>
                  <a:cubicBezTo>
                    <a:pt x="1033" y="593"/>
                    <a:pt x="1032" y="589"/>
                    <a:pt x="1029" y="588"/>
                  </a:cubicBezTo>
                  <a:cubicBezTo>
                    <a:pt x="1029" y="594"/>
                    <a:pt x="1025" y="598"/>
                    <a:pt x="1028" y="604"/>
                  </a:cubicBezTo>
                  <a:close/>
                  <a:moveTo>
                    <a:pt x="561" y="589"/>
                  </a:moveTo>
                  <a:cubicBezTo>
                    <a:pt x="557" y="594"/>
                    <a:pt x="553" y="599"/>
                    <a:pt x="549" y="603"/>
                  </a:cubicBezTo>
                  <a:cubicBezTo>
                    <a:pt x="555" y="602"/>
                    <a:pt x="566" y="604"/>
                    <a:pt x="576" y="606"/>
                  </a:cubicBezTo>
                  <a:cubicBezTo>
                    <a:pt x="573" y="598"/>
                    <a:pt x="569" y="592"/>
                    <a:pt x="561" y="589"/>
                  </a:cubicBezTo>
                  <a:close/>
                  <a:moveTo>
                    <a:pt x="396" y="609"/>
                  </a:moveTo>
                  <a:cubicBezTo>
                    <a:pt x="399" y="610"/>
                    <a:pt x="408" y="608"/>
                    <a:pt x="412" y="607"/>
                  </a:cubicBezTo>
                  <a:cubicBezTo>
                    <a:pt x="412" y="592"/>
                    <a:pt x="393" y="594"/>
                    <a:pt x="396" y="609"/>
                  </a:cubicBezTo>
                  <a:close/>
                  <a:moveTo>
                    <a:pt x="773" y="701"/>
                  </a:moveTo>
                  <a:cubicBezTo>
                    <a:pt x="765" y="686"/>
                    <a:pt x="748" y="675"/>
                    <a:pt x="735" y="665"/>
                  </a:cubicBezTo>
                  <a:cubicBezTo>
                    <a:pt x="725" y="658"/>
                    <a:pt x="715" y="653"/>
                    <a:pt x="705" y="647"/>
                  </a:cubicBezTo>
                  <a:cubicBezTo>
                    <a:pt x="687" y="636"/>
                    <a:pt x="662" y="623"/>
                    <a:pt x="638" y="619"/>
                  </a:cubicBezTo>
                  <a:cubicBezTo>
                    <a:pt x="627" y="618"/>
                    <a:pt x="615" y="619"/>
                    <a:pt x="604" y="617"/>
                  </a:cubicBezTo>
                  <a:cubicBezTo>
                    <a:pt x="588" y="615"/>
                    <a:pt x="573" y="613"/>
                    <a:pt x="557" y="612"/>
                  </a:cubicBezTo>
                  <a:cubicBezTo>
                    <a:pt x="553" y="612"/>
                    <a:pt x="537" y="610"/>
                    <a:pt x="537" y="619"/>
                  </a:cubicBezTo>
                  <a:cubicBezTo>
                    <a:pt x="588" y="618"/>
                    <a:pt x="647" y="623"/>
                    <a:pt x="688" y="642"/>
                  </a:cubicBezTo>
                  <a:cubicBezTo>
                    <a:pt x="691" y="644"/>
                    <a:pt x="693" y="648"/>
                    <a:pt x="696" y="649"/>
                  </a:cubicBezTo>
                  <a:cubicBezTo>
                    <a:pt x="704" y="654"/>
                    <a:pt x="712" y="656"/>
                    <a:pt x="720" y="661"/>
                  </a:cubicBezTo>
                  <a:cubicBezTo>
                    <a:pt x="731" y="668"/>
                    <a:pt x="741" y="677"/>
                    <a:pt x="750" y="684"/>
                  </a:cubicBezTo>
                  <a:cubicBezTo>
                    <a:pt x="753" y="687"/>
                    <a:pt x="759" y="688"/>
                    <a:pt x="762" y="691"/>
                  </a:cubicBezTo>
                  <a:cubicBezTo>
                    <a:pt x="774" y="701"/>
                    <a:pt x="776" y="720"/>
                    <a:pt x="793" y="723"/>
                  </a:cubicBezTo>
                  <a:cubicBezTo>
                    <a:pt x="787" y="715"/>
                    <a:pt x="783" y="705"/>
                    <a:pt x="773" y="701"/>
                  </a:cubicBezTo>
                  <a:close/>
                  <a:moveTo>
                    <a:pt x="396" y="627"/>
                  </a:moveTo>
                  <a:cubicBezTo>
                    <a:pt x="401" y="630"/>
                    <a:pt x="411" y="627"/>
                    <a:pt x="414" y="627"/>
                  </a:cubicBezTo>
                  <a:cubicBezTo>
                    <a:pt x="417" y="617"/>
                    <a:pt x="408" y="616"/>
                    <a:pt x="398" y="615"/>
                  </a:cubicBezTo>
                  <a:cubicBezTo>
                    <a:pt x="395" y="618"/>
                    <a:pt x="397" y="621"/>
                    <a:pt x="396" y="627"/>
                  </a:cubicBezTo>
                  <a:close/>
                  <a:moveTo>
                    <a:pt x="1036" y="616"/>
                  </a:moveTo>
                  <a:cubicBezTo>
                    <a:pt x="1031" y="624"/>
                    <a:pt x="1024" y="630"/>
                    <a:pt x="1018" y="637"/>
                  </a:cubicBezTo>
                  <a:cubicBezTo>
                    <a:pt x="1027" y="641"/>
                    <a:pt x="1032" y="651"/>
                    <a:pt x="1045" y="652"/>
                  </a:cubicBezTo>
                  <a:cubicBezTo>
                    <a:pt x="1050" y="647"/>
                    <a:pt x="1054" y="641"/>
                    <a:pt x="1058" y="635"/>
                  </a:cubicBezTo>
                  <a:cubicBezTo>
                    <a:pt x="1051" y="628"/>
                    <a:pt x="1045" y="620"/>
                    <a:pt x="1036" y="616"/>
                  </a:cubicBezTo>
                  <a:close/>
                  <a:moveTo>
                    <a:pt x="438" y="625"/>
                  </a:moveTo>
                  <a:cubicBezTo>
                    <a:pt x="446" y="626"/>
                    <a:pt x="458" y="628"/>
                    <a:pt x="458" y="618"/>
                  </a:cubicBezTo>
                  <a:cubicBezTo>
                    <a:pt x="446" y="615"/>
                    <a:pt x="439" y="620"/>
                    <a:pt x="424" y="619"/>
                  </a:cubicBezTo>
                  <a:cubicBezTo>
                    <a:pt x="425" y="625"/>
                    <a:pt x="425" y="624"/>
                    <a:pt x="424" y="629"/>
                  </a:cubicBezTo>
                  <a:cubicBezTo>
                    <a:pt x="428" y="627"/>
                    <a:pt x="438" y="629"/>
                    <a:pt x="434" y="625"/>
                  </a:cubicBezTo>
                  <a:cubicBezTo>
                    <a:pt x="437" y="624"/>
                    <a:pt x="440" y="630"/>
                    <a:pt x="438" y="625"/>
                  </a:cubicBezTo>
                  <a:close/>
                  <a:moveTo>
                    <a:pt x="1098" y="625"/>
                  </a:moveTo>
                  <a:cubicBezTo>
                    <a:pt x="1105" y="640"/>
                    <a:pt x="1115" y="651"/>
                    <a:pt x="1133" y="655"/>
                  </a:cubicBezTo>
                  <a:cubicBezTo>
                    <a:pt x="1135" y="650"/>
                    <a:pt x="1136" y="648"/>
                    <a:pt x="1138" y="642"/>
                  </a:cubicBezTo>
                  <a:cubicBezTo>
                    <a:pt x="1137" y="642"/>
                    <a:pt x="1136" y="642"/>
                    <a:pt x="1136" y="641"/>
                  </a:cubicBezTo>
                  <a:cubicBezTo>
                    <a:pt x="1131" y="643"/>
                    <a:pt x="1130" y="650"/>
                    <a:pt x="1124" y="650"/>
                  </a:cubicBezTo>
                  <a:cubicBezTo>
                    <a:pt x="1117" y="648"/>
                    <a:pt x="1114" y="642"/>
                    <a:pt x="1112" y="634"/>
                  </a:cubicBezTo>
                  <a:cubicBezTo>
                    <a:pt x="1112" y="631"/>
                    <a:pt x="1116" y="632"/>
                    <a:pt x="1117" y="630"/>
                  </a:cubicBezTo>
                  <a:cubicBezTo>
                    <a:pt x="1112" y="626"/>
                    <a:pt x="1104" y="621"/>
                    <a:pt x="1098" y="625"/>
                  </a:cubicBezTo>
                  <a:close/>
                  <a:moveTo>
                    <a:pt x="1125" y="637"/>
                  </a:moveTo>
                  <a:cubicBezTo>
                    <a:pt x="1122" y="635"/>
                    <a:pt x="1121" y="632"/>
                    <a:pt x="1118" y="631"/>
                  </a:cubicBezTo>
                  <a:cubicBezTo>
                    <a:pt x="1119" y="634"/>
                    <a:pt x="1123" y="639"/>
                    <a:pt x="1125" y="637"/>
                  </a:cubicBezTo>
                  <a:close/>
                  <a:moveTo>
                    <a:pt x="606" y="635"/>
                  </a:moveTo>
                  <a:cubicBezTo>
                    <a:pt x="648" y="680"/>
                    <a:pt x="685" y="730"/>
                    <a:pt x="724" y="778"/>
                  </a:cubicBezTo>
                  <a:cubicBezTo>
                    <a:pt x="736" y="796"/>
                    <a:pt x="747" y="821"/>
                    <a:pt x="765" y="828"/>
                  </a:cubicBezTo>
                  <a:cubicBezTo>
                    <a:pt x="746" y="800"/>
                    <a:pt x="725" y="773"/>
                    <a:pt x="705" y="746"/>
                  </a:cubicBezTo>
                  <a:cubicBezTo>
                    <a:pt x="697" y="735"/>
                    <a:pt x="689" y="727"/>
                    <a:pt x="684" y="716"/>
                  </a:cubicBezTo>
                  <a:cubicBezTo>
                    <a:pt x="663" y="696"/>
                    <a:pt x="648" y="670"/>
                    <a:pt x="629" y="650"/>
                  </a:cubicBezTo>
                  <a:cubicBezTo>
                    <a:pt x="623" y="644"/>
                    <a:pt x="616" y="635"/>
                    <a:pt x="607" y="632"/>
                  </a:cubicBezTo>
                  <a:cubicBezTo>
                    <a:pt x="606" y="632"/>
                    <a:pt x="606" y="632"/>
                    <a:pt x="605" y="632"/>
                  </a:cubicBezTo>
                  <a:cubicBezTo>
                    <a:pt x="605" y="633"/>
                    <a:pt x="605" y="635"/>
                    <a:pt x="606" y="635"/>
                  </a:cubicBezTo>
                  <a:close/>
                  <a:moveTo>
                    <a:pt x="1043" y="665"/>
                  </a:moveTo>
                  <a:cubicBezTo>
                    <a:pt x="1042" y="668"/>
                    <a:pt x="1045" y="668"/>
                    <a:pt x="1044" y="671"/>
                  </a:cubicBezTo>
                  <a:cubicBezTo>
                    <a:pt x="1058" y="667"/>
                    <a:pt x="1072" y="659"/>
                    <a:pt x="1070" y="643"/>
                  </a:cubicBezTo>
                  <a:cubicBezTo>
                    <a:pt x="1073" y="642"/>
                    <a:pt x="1074" y="640"/>
                    <a:pt x="1078" y="640"/>
                  </a:cubicBezTo>
                  <a:cubicBezTo>
                    <a:pt x="1078" y="635"/>
                    <a:pt x="1075" y="635"/>
                    <a:pt x="1072" y="632"/>
                  </a:cubicBezTo>
                  <a:cubicBezTo>
                    <a:pt x="1065" y="643"/>
                    <a:pt x="1056" y="656"/>
                    <a:pt x="1043" y="665"/>
                  </a:cubicBezTo>
                  <a:close/>
                  <a:moveTo>
                    <a:pt x="399" y="650"/>
                  </a:moveTo>
                  <a:cubicBezTo>
                    <a:pt x="399" y="651"/>
                    <a:pt x="399" y="652"/>
                    <a:pt x="400" y="652"/>
                  </a:cubicBezTo>
                  <a:cubicBezTo>
                    <a:pt x="402" y="647"/>
                    <a:pt x="405" y="652"/>
                    <a:pt x="409" y="650"/>
                  </a:cubicBezTo>
                  <a:cubicBezTo>
                    <a:pt x="410" y="645"/>
                    <a:pt x="414" y="643"/>
                    <a:pt x="414" y="637"/>
                  </a:cubicBezTo>
                  <a:cubicBezTo>
                    <a:pt x="406" y="638"/>
                    <a:pt x="402" y="634"/>
                    <a:pt x="396" y="633"/>
                  </a:cubicBezTo>
                  <a:cubicBezTo>
                    <a:pt x="392" y="643"/>
                    <a:pt x="403" y="647"/>
                    <a:pt x="399" y="650"/>
                  </a:cubicBezTo>
                  <a:close/>
                  <a:moveTo>
                    <a:pt x="1064" y="673"/>
                  </a:moveTo>
                  <a:cubicBezTo>
                    <a:pt x="1072" y="684"/>
                    <a:pt x="1087" y="689"/>
                    <a:pt x="1097" y="697"/>
                  </a:cubicBezTo>
                  <a:cubicBezTo>
                    <a:pt x="1101" y="692"/>
                    <a:pt x="1107" y="688"/>
                    <a:pt x="1108" y="679"/>
                  </a:cubicBezTo>
                  <a:cubicBezTo>
                    <a:pt x="1100" y="670"/>
                    <a:pt x="1089" y="663"/>
                    <a:pt x="1079" y="655"/>
                  </a:cubicBezTo>
                  <a:cubicBezTo>
                    <a:pt x="1075" y="662"/>
                    <a:pt x="1067" y="665"/>
                    <a:pt x="1064" y="673"/>
                  </a:cubicBezTo>
                  <a:close/>
                  <a:moveTo>
                    <a:pt x="1122" y="696"/>
                  </a:moveTo>
                  <a:cubicBezTo>
                    <a:pt x="1123" y="699"/>
                    <a:pt x="1126" y="693"/>
                    <a:pt x="1122" y="696"/>
                  </a:cubicBezTo>
                  <a:cubicBezTo>
                    <a:pt x="1123" y="692"/>
                    <a:pt x="1129" y="682"/>
                    <a:pt x="1122" y="679"/>
                  </a:cubicBezTo>
                  <a:cubicBezTo>
                    <a:pt x="1116" y="688"/>
                    <a:pt x="1108" y="696"/>
                    <a:pt x="1102" y="706"/>
                  </a:cubicBezTo>
                  <a:cubicBezTo>
                    <a:pt x="1099" y="708"/>
                    <a:pt x="1091" y="712"/>
                    <a:pt x="1093" y="717"/>
                  </a:cubicBezTo>
                  <a:cubicBezTo>
                    <a:pt x="1105" y="712"/>
                    <a:pt x="1113" y="706"/>
                    <a:pt x="1122" y="696"/>
                  </a:cubicBezTo>
                  <a:close/>
                  <a:moveTo>
                    <a:pt x="1037" y="688"/>
                  </a:moveTo>
                  <a:cubicBezTo>
                    <a:pt x="1015" y="702"/>
                    <a:pt x="988" y="716"/>
                    <a:pt x="973" y="729"/>
                  </a:cubicBezTo>
                  <a:cubicBezTo>
                    <a:pt x="974" y="730"/>
                    <a:pt x="976" y="732"/>
                    <a:pt x="977" y="734"/>
                  </a:cubicBezTo>
                  <a:cubicBezTo>
                    <a:pt x="1008" y="721"/>
                    <a:pt x="1033" y="702"/>
                    <a:pt x="1061" y="686"/>
                  </a:cubicBezTo>
                  <a:cubicBezTo>
                    <a:pt x="1056" y="675"/>
                    <a:pt x="1045" y="683"/>
                    <a:pt x="1037" y="688"/>
                  </a:cubicBezTo>
                  <a:close/>
                  <a:moveTo>
                    <a:pt x="1137" y="733"/>
                  </a:moveTo>
                  <a:cubicBezTo>
                    <a:pt x="1141" y="733"/>
                    <a:pt x="1150" y="726"/>
                    <a:pt x="1149" y="722"/>
                  </a:cubicBezTo>
                  <a:cubicBezTo>
                    <a:pt x="1149" y="720"/>
                    <a:pt x="1133" y="702"/>
                    <a:pt x="1128" y="701"/>
                  </a:cubicBezTo>
                  <a:cubicBezTo>
                    <a:pt x="1124" y="706"/>
                    <a:pt x="1119" y="709"/>
                    <a:pt x="1116" y="715"/>
                  </a:cubicBezTo>
                  <a:cubicBezTo>
                    <a:pt x="1122" y="718"/>
                    <a:pt x="1128" y="733"/>
                    <a:pt x="1137" y="733"/>
                  </a:cubicBezTo>
                  <a:close/>
                  <a:moveTo>
                    <a:pt x="482" y="708"/>
                  </a:moveTo>
                  <a:cubicBezTo>
                    <a:pt x="469" y="708"/>
                    <a:pt x="454" y="704"/>
                    <a:pt x="445" y="714"/>
                  </a:cubicBezTo>
                  <a:cubicBezTo>
                    <a:pt x="472" y="715"/>
                    <a:pt x="497" y="720"/>
                    <a:pt x="524" y="719"/>
                  </a:cubicBezTo>
                  <a:cubicBezTo>
                    <a:pt x="516" y="704"/>
                    <a:pt x="497" y="707"/>
                    <a:pt x="482" y="708"/>
                  </a:cubicBezTo>
                  <a:close/>
                  <a:moveTo>
                    <a:pt x="444" y="724"/>
                  </a:moveTo>
                  <a:cubicBezTo>
                    <a:pt x="443" y="746"/>
                    <a:pt x="443" y="768"/>
                    <a:pt x="443" y="787"/>
                  </a:cubicBezTo>
                  <a:cubicBezTo>
                    <a:pt x="454" y="849"/>
                    <a:pt x="443" y="927"/>
                    <a:pt x="450" y="1001"/>
                  </a:cubicBezTo>
                  <a:cubicBezTo>
                    <a:pt x="445" y="1010"/>
                    <a:pt x="446" y="1024"/>
                    <a:pt x="447" y="1038"/>
                  </a:cubicBezTo>
                  <a:cubicBezTo>
                    <a:pt x="451" y="1080"/>
                    <a:pt x="455" y="1125"/>
                    <a:pt x="457" y="1165"/>
                  </a:cubicBezTo>
                  <a:cubicBezTo>
                    <a:pt x="465" y="1161"/>
                    <a:pt x="476" y="1166"/>
                    <a:pt x="483" y="1165"/>
                  </a:cubicBezTo>
                  <a:cubicBezTo>
                    <a:pt x="479" y="1130"/>
                    <a:pt x="483" y="1082"/>
                    <a:pt x="477" y="1048"/>
                  </a:cubicBezTo>
                  <a:cubicBezTo>
                    <a:pt x="482" y="1033"/>
                    <a:pt x="479" y="1012"/>
                    <a:pt x="478" y="1000"/>
                  </a:cubicBezTo>
                  <a:cubicBezTo>
                    <a:pt x="478" y="995"/>
                    <a:pt x="481" y="991"/>
                    <a:pt x="481" y="987"/>
                  </a:cubicBezTo>
                  <a:cubicBezTo>
                    <a:pt x="480" y="983"/>
                    <a:pt x="478" y="980"/>
                    <a:pt x="477" y="976"/>
                  </a:cubicBezTo>
                  <a:cubicBezTo>
                    <a:pt x="476" y="959"/>
                    <a:pt x="475" y="940"/>
                    <a:pt x="475" y="922"/>
                  </a:cubicBezTo>
                  <a:cubicBezTo>
                    <a:pt x="475" y="849"/>
                    <a:pt x="477" y="789"/>
                    <a:pt x="476" y="731"/>
                  </a:cubicBezTo>
                  <a:cubicBezTo>
                    <a:pt x="477" y="729"/>
                    <a:pt x="481" y="729"/>
                    <a:pt x="483" y="727"/>
                  </a:cubicBezTo>
                  <a:cubicBezTo>
                    <a:pt x="467" y="729"/>
                    <a:pt x="458" y="722"/>
                    <a:pt x="444" y="724"/>
                  </a:cubicBezTo>
                  <a:close/>
                  <a:moveTo>
                    <a:pt x="488" y="731"/>
                  </a:moveTo>
                  <a:cubicBezTo>
                    <a:pt x="488" y="754"/>
                    <a:pt x="485" y="778"/>
                    <a:pt x="484" y="797"/>
                  </a:cubicBezTo>
                  <a:cubicBezTo>
                    <a:pt x="483" y="819"/>
                    <a:pt x="484" y="841"/>
                    <a:pt x="484" y="863"/>
                  </a:cubicBezTo>
                  <a:cubicBezTo>
                    <a:pt x="484" y="889"/>
                    <a:pt x="482" y="915"/>
                    <a:pt x="484" y="941"/>
                  </a:cubicBezTo>
                  <a:cubicBezTo>
                    <a:pt x="487" y="988"/>
                    <a:pt x="493" y="1035"/>
                    <a:pt x="492" y="1086"/>
                  </a:cubicBezTo>
                  <a:cubicBezTo>
                    <a:pt x="492" y="1100"/>
                    <a:pt x="490" y="1113"/>
                    <a:pt x="490" y="1127"/>
                  </a:cubicBezTo>
                  <a:cubicBezTo>
                    <a:pt x="490" y="1141"/>
                    <a:pt x="495" y="1155"/>
                    <a:pt x="491" y="1167"/>
                  </a:cubicBezTo>
                  <a:cubicBezTo>
                    <a:pt x="499" y="1168"/>
                    <a:pt x="516" y="1171"/>
                    <a:pt x="517" y="1170"/>
                  </a:cubicBezTo>
                  <a:cubicBezTo>
                    <a:pt x="512" y="1129"/>
                    <a:pt x="516" y="1088"/>
                    <a:pt x="516" y="1051"/>
                  </a:cubicBezTo>
                  <a:cubicBezTo>
                    <a:pt x="516" y="1036"/>
                    <a:pt x="515" y="1020"/>
                    <a:pt x="515" y="1004"/>
                  </a:cubicBezTo>
                  <a:cubicBezTo>
                    <a:pt x="516" y="969"/>
                    <a:pt x="512" y="933"/>
                    <a:pt x="512" y="896"/>
                  </a:cubicBezTo>
                  <a:cubicBezTo>
                    <a:pt x="512" y="845"/>
                    <a:pt x="512" y="775"/>
                    <a:pt x="512" y="730"/>
                  </a:cubicBezTo>
                  <a:cubicBezTo>
                    <a:pt x="504" y="729"/>
                    <a:pt x="493" y="728"/>
                    <a:pt x="484" y="729"/>
                  </a:cubicBezTo>
                  <a:cubicBezTo>
                    <a:pt x="486" y="729"/>
                    <a:pt x="486" y="730"/>
                    <a:pt x="488" y="731"/>
                  </a:cubicBezTo>
                  <a:close/>
                  <a:moveTo>
                    <a:pt x="416" y="745"/>
                  </a:moveTo>
                  <a:cubicBezTo>
                    <a:pt x="398" y="793"/>
                    <a:pt x="372" y="843"/>
                    <a:pt x="359" y="896"/>
                  </a:cubicBezTo>
                  <a:cubicBezTo>
                    <a:pt x="328" y="984"/>
                    <a:pt x="291" y="1065"/>
                    <a:pt x="265" y="1154"/>
                  </a:cubicBezTo>
                  <a:cubicBezTo>
                    <a:pt x="244" y="1196"/>
                    <a:pt x="232" y="1236"/>
                    <a:pt x="214" y="1278"/>
                  </a:cubicBezTo>
                  <a:cubicBezTo>
                    <a:pt x="241" y="1273"/>
                    <a:pt x="260" y="1269"/>
                    <a:pt x="285" y="1266"/>
                  </a:cubicBezTo>
                  <a:cubicBezTo>
                    <a:pt x="278" y="1245"/>
                    <a:pt x="288" y="1225"/>
                    <a:pt x="308" y="1217"/>
                  </a:cubicBezTo>
                  <a:cubicBezTo>
                    <a:pt x="346" y="1201"/>
                    <a:pt x="395" y="1186"/>
                    <a:pt x="435" y="1173"/>
                  </a:cubicBezTo>
                  <a:cubicBezTo>
                    <a:pt x="439" y="1171"/>
                    <a:pt x="442" y="1165"/>
                    <a:pt x="449" y="1167"/>
                  </a:cubicBezTo>
                  <a:cubicBezTo>
                    <a:pt x="443" y="1138"/>
                    <a:pt x="445" y="1106"/>
                    <a:pt x="443" y="1072"/>
                  </a:cubicBezTo>
                  <a:cubicBezTo>
                    <a:pt x="441" y="1050"/>
                    <a:pt x="435" y="1029"/>
                    <a:pt x="437" y="1007"/>
                  </a:cubicBezTo>
                  <a:cubicBezTo>
                    <a:pt x="438" y="999"/>
                    <a:pt x="440" y="991"/>
                    <a:pt x="441" y="984"/>
                  </a:cubicBezTo>
                  <a:cubicBezTo>
                    <a:pt x="441" y="968"/>
                    <a:pt x="437" y="953"/>
                    <a:pt x="437" y="938"/>
                  </a:cubicBezTo>
                  <a:cubicBezTo>
                    <a:pt x="437" y="921"/>
                    <a:pt x="438" y="905"/>
                    <a:pt x="438" y="888"/>
                  </a:cubicBezTo>
                  <a:cubicBezTo>
                    <a:pt x="438" y="837"/>
                    <a:pt x="433" y="786"/>
                    <a:pt x="434" y="731"/>
                  </a:cubicBezTo>
                  <a:cubicBezTo>
                    <a:pt x="433" y="730"/>
                    <a:pt x="433" y="729"/>
                    <a:pt x="431" y="730"/>
                  </a:cubicBezTo>
                  <a:cubicBezTo>
                    <a:pt x="430" y="738"/>
                    <a:pt x="427" y="745"/>
                    <a:pt x="416" y="745"/>
                  </a:cubicBezTo>
                  <a:close/>
                  <a:moveTo>
                    <a:pt x="524" y="730"/>
                  </a:moveTo>
                  <a:cubicBezTo>
                    <a:pt x="522" y="732"/>
                    <a:pt x="520" y="738"/>
                    <a:pt x="520" y="742"/>
                  </a:cubicBezTo>
                  <a:cubicBezTo>
                    <a:pt x="516" y="777"/>
                    <a:pt x="520" y="817"/>
                    <a:pt x="522" y="849"/>
                  </a:cubicBezTo>
                  <a:cubicBezTo>
                    <a:pt x="524" y="871"/>
                    <a:pt x="521" y="891"/>
                    <a:pt x="521" y="912"/>
                  </a:cubicBezTo>
                  <a:cubicBezTo>
                    <a:pt x="521" y="952"/>
                    <a:pt x="528" y="993"/>
                    <a:pt x="526" y="1031"/>
                  </a:cubicBezTo>
                  <a:cubicBezTo>
                    <a:pt x="525" y="1046"/>
                    <a:pt x="525" y="1057"/>
                    <a:pt x="526" y="1070"/>
                  </a:cubicBezTo>
                  <a:cubicBezTo>
                    <a:pt x="526" y="1085"/>
                    <a:pt x="525" y="1101"/>
                    <a:pt x="527" y="1115"/>
                  </a:cubicBezTo>
                  <a:cubicBezTo>
                    <a:pt x="527" y="1118"/>
                    <a:pt x="530" y="1121"/>
                    <a:pt x="530" y="1125"/>
                  </a:cubicBezTo>
                  <a:cubicBezTo>
                    <a:pt x="532" y="1139"/>
                    <a:pt x="528" y="1158"/>
                    <a:pt x="530" y="1173"/>
                  </a:cubicBezTo>
                  <a:cubicBezTo>
                    <a:pt x="570" y="1188"/>
                    <a:pt x="630" y="1208"/>
                    <a:pt x="668" y="1225"/>
                  </a:cubicBezTo>
                  <a:cubicBezTo>
                    <a:pt x="681" y="1231"/>
                    <a:pt x="687" y="1250"/>
                    <a:pt x="684" y="1266"/>
                  </a:cubicBezTo>
                  <a:cubicBezTo>
                    <a:pt x="699" y="1267"/>
                    <a:pt x="714" y="1274"/>
                    <a:pt x="727" y="1274"/>
                  </a:cubicBezTo>
                  <a:cubicBezTo>
                    <a:pt x="680" y="1147"/>
                    <a:pt x="637" y="1017"/>
                    <a:pt x="585" y="895"/>
                  </a:cubicBezTo>
                  <a:cubicBezTo>
                    <a:pt x="582" y="872"/>
                    <a:pt x="573" y="856"/>
                    <a:pt x="566" y="838"/>
                  </a:cubicBezTo>
                  <a:cubicBezTo>
                    <a:pt x="561" y="825"/>
                    <a:pt x="559" y="812"/>
                    <a:pt x="554" y="800"/>
                  </a:cubicBezTo>
                  <a:cubicBezTo>
                    <a:pt x="551" y="792"/>
                    <a:pt x="546" y="784"/>
                    <a:pt x="543" y="776"/>
                  </a:cubicBezTo>
                  <a:cubicBezTo>
                    <a:pt x="538" y="763"/>
                    <a:pt x="538" y="748"/>
                    <a:pt x="529" y="740"/>
                  </a:cubicBezTo>
                  <a:cubicBezTo>
                    <a:pt x="530" y="734"/>
                    <a:pt x="534" y="729"/>
                    <a:pt x="524" y="730"/>
                  </a:cubicBezTo>
                  <a:close/>
                  <a:moveTo>
                    <a:pt x="347" y="738"/>
                  </a:moveTo>
                  <a:cubicBezTo>
                    <a:pt x="341" y="763"/>
                    <a:pt x="330" y="775"/>
                    <a:pt x="326" y="801"/>
                  </a:cubicBezTo>
                  <a:cubicBezTo>
                    <a:pt x="312" y="822"/>
                    <a:pt x="308" y="847"/>
                    <a:pt x="299" y="870"/>
                  </a:cubicBezTo>
                  <a:cubicBezTo>
                    <a:pt x="283" y="914"/>
                    <a:pt x="264" y="959"/>
                    <a:pt x="249" y="1003"/>
                  </a:cubicBezTo>
                  <a:cubicBezTo>
                    <a:pt x="215" y="1070"/>
                    <a:pt x="196" y="1150"/>
                    <a:pt x="164" y="1218"/>
                  </a:cubicBezTo>
                  <a:cubicBezTo>
                    <a:pt x="161" y="1239"/>
                    <a:pt x="154" y="1247"/>
                    <a:pt x="153" y="1266"/>
                  </a:cubicBezTo>
                  <a:cubicBezTo>
                    <a:pt x="141" y="1294"/>
                    <a:pt x="131" y="1325"/>
                    <a:pt x="121" y="1359"/>
                  </a:cubicBezTo>
                  <a:cubicBezTo>
                    <a:pt x="111" y="1375"/>
                    <a:pt x="107" y="1394"/>
                    <a:pt x="100" y="1411"/>
                  </a:cubicBezTo>
                  <a:cubicBezTo>
                    <a:pt x="94" y="1428"/>
                    <a:pt x="84" y="1443"/>
                    <a:pt x="80" y="1460"/>
                  </a:cubicBezTo>
                  <a:cubicBezTo>
                    <a:pt x="86" y="1464"/>
                    <a:pt x="96" y="1469"/>
                    <a:pt x="103" y="1469"/>
                  </a:cubicBezTo>
                  <a:cubicBezTo>
                    <a:pt x="104" y="1449"/>
                    <a:pt x="114" y="1435"/>
                    <a:pt x="120" y="1419"/>
                  </a:cubicBezTo>
                  <a:cubicBezTo>
                    <a:pt x="124" y="1408"/>
                    <a:pt x="127" y="1397"/>
                    <a:pt x="131" y="1385"/>
                  </a:cubicBezTo>
                  <a:cubicBezTo>
                    <a:pt x="145" y="1343"/>
                    <a:pt x="164" y="1301"/>
                    <a:pt x="174" y="1254"/>
                  </a:cubicBezTo>
                  <a:cubicBezTo>
                    <a:pt x="207" y="1177"/>
                    <a:pt x="234" y="1097"/>
                    <a:pt x="264" y="1019"/>
                  </a:cubicBezTo>
                  <a:cubicBezTo>
                    <a:pt x="301" y="924"/>
                    <a:pt x="331" y="829"/>
                    <a:pt x="372" y="739"/>
                  </a:cubicBezTo>
                  <a:cubicBezTo>
                    <a:pt x="365" y="736"/>
                    <a:pt x="351" y="732"/>
                    <a:pt x="347" y="738"/>
                  </a:cubicBezTo>
                  <a:close/>
                  <a:moveTo>
                    <a:pt x="381" y="740"/>
                  </a:moveTo>
                  <a:cubicBezTo>
                    <a:pt x="373" y="755"/>
                    <a:pt x="369" y="771"/>
                    <a:pt x="362" y="787"/>
                  </a:cubicBezTo>
                  <a:cubicBezTo>
                    <a:pt x="359" y="796"/>
                    <a:pt x="353" y="804"/>
                    <a:pt x="350" y="812"/>
                  </a:cubicBezTo>
                  <a:cubicBezTo>
                    <a:pt x="340" y="839"/>
                    <a:pt x="333" y="867"/>
                    <a:pt x="322" y="893"/>
                  </a:cubicBezTo>
                  <a:cubicBezTo>
                    <a:pt x="308" y="929"/>
                    <a:pt x="298" y="960"/>
                    <a:pt x="284" y="994"/>
                  </a:cubicBezTo>
                  <a:cubicBezTo>
                    <a:pt x="281" y="1002"/>
                    <a:pt x="278" y="1011"/>
                    <a:pt x="275" y="1019"/>
                  </a:cubicBezTo>
                  <a:cubicBezTo>
                    <a:pt x="269" y="1036"/>
                    <a:pt x="261" y="1052"/>
                    <a:pt x="254" y="1067"/>
                  </a:cubicBezTo>
                  <a:cubicBezTo>
                    <a:pt x="251" y="1077"/>
                    <a:pt x="250" y="1086"/>
                    <a:pt x="246" y="1095"/>
                  </a:cubicBezTo>
                  <a:cubicBezTo>
                    <a:pt x="241" y="1107"/>
                    <a:pt x="237" y="1118"/>
                    <a:pt x="233" y="1131"/>
                  </a:cubicBezTo>
                  <a:cubicBezTo>
                    <a:pt x="230" y="1138"/>
                    <a:pt x="225" y="1145"/>
                    <a:pt x="222" y="1151"/>
                  </a:cubicBezTo>
                  <a:cubicBezTo>
                    <a:pt x="221" y="1154"/>
                    <a:pt x="223" y="1157"/>
                    <a:pt x="222" y="1159"/>
                  </a:cubicBezTo>
                  <a:cubicBezTo>
                    <a:pt x="220" y="1168"/>
                    <a:pt x="214" y="1175"/>
                    <a:pt x="211" y="1184"/>
                  </a:cubicBezTo>
                  <a:cubicBezTo>
                    <a:pt x="208" y="1193"/>
                    <a:pt x="206" y="1201"/>
                    <a:pt x="203" y="1210"/>
                  </a:cubicBezTo>
                  <a:cubicBezTo>
                    <a:pt x="189" y="1247"/>
                    <a:pt x="174" y="1284"/>
                    <a:pt x="164" y="1326"/>
                  </a:cubicBezTo>
                  <a:cubicBezTo>
                    <a:pt x="157" y="1339"/>
                    <a:pt x="151" y="1354"/>
                    <a:pt x="148" y="1365"/>
                  </a:cubicBezTo>
                  <a:cubicBezTo>
                    <a:pt x="147" y="1367"/>
                    <a:pt x="148" y="1371"/>
                    <a:pt x="148" y="1373"/>
                  </a:cubicBezTo>
                  <a:cubicBezTo>
                    <a:pt x="145" y="1381"/>
                    <a:pt x="140" y="1390"/>
                    <a:pt x="137" y="1398"/>
                  </a:cubicBezTo>
                  <a:cubicBezTo>
                    <a:pt x="129" y="1426"/>
                    <a:pt x="121" y="1448"/>
                    <a:pt x="111" y="1471"/>
                  </a:cubicBezTo>
                  <a:cubicBezTo>
                    <a:pt x="117" y="1468"/>
                    <a:pt x="124" y="1472"/>
                    <a:pt x="133" y="1471"/>
                  </a:cubicBezTo>
                  <a:cubicBezTo>
                    <a:pt x="135" y="1459"/>
                    <a:pt x="141" y="1449"/>
                    <a:pt x="145" y="1439"/>
                  </a:cubicBezTo>
                  <a:cubicBezTo>
                    <a:pt x="154" y="1416"/>
                    <a:pt x="161" y="1395"/>
                    <a:pt x="169" y="1373"/>
                  </a:cubicBezTo>
                  <a:cubicBezTo>
                    <a:pt x="173" y="1363"/>
                    <a:pt x="180" y="1354"/>
                    <a:pt x="183" y="1343"/>
                  </a:cubicBezTo>
                  <a:cubicBezTo>
                    <a:pt x="189" y="1323"/>
                    <a:pt x="192" y="1310"/>
                    <a:pt x="198" y="1293"/>
                  </a:cubicBezTo>
                  <a:cubicBezTo>
                    <a:pt x="206" y="1270"/>
                    <a:pt x="215" y="1253"/>
                    <a:pt x="223" y="1231"/>
                  </a:cubicBezTo>
                  <a:cubicBezTo>
                    <a:pt x="231" y="1211"/>
                    <a:pt x="239" y="1191"/>
                    <a:pt x="245" y="1173"/>
                  </a:cubicBezTo>
                  <a:cubicBezTo>
                    <a:pt x="256" y="1143"/>
                    <a:pt x="270" y="1114"/>
                    <a:pt x="276" y="1082"/>
                  </a:cubicBezTo>
                  <a:cubicBezTo>
                    <a:pt x="313" y="1002"/>
                    <a:pt x="341" y="910"/>
                    <a:pt x="373" y="826"/>
                  </a:cubicBezTo>
                  <a:cubicBezTo>
                    <a:pt x="383" y="798"/>
                    <a:pt x="398" y="772"/>
                    <a:pt x="405" y="745"/>
                  </a:cubicBezTo>
                  <a:cubicBezTo>
                    <a:pt x="397" y="745"/>
                    <a:pt x="391" y="740"/>
                    <a:pt x="381" y="740"/>
                  </a:cubicBezTo>
                  <a:close/>
                  <a:moveTo>
                    <a:pt x="542" y="743"/>
                  </a:moveTo>
                  <a:cubicBezTo>
                    <a:pt x="549" y="763"/>
                    <a:pt x="554" y="784"/>
                    <a:pt x="565" y="800"/>
                  </a:cubicBezTo>
                  <a:cubicBezTo>
                    <a:pt x="568" y="826"/>
                    <a:pt x="584" y="850"/>
                    <a:pt x="591" y="879"/>
                  </a:cubicBezTo>
                  <a:cubicBezTo>
                    <a:pt x="597" y="882"/>
                    <a:pt x="594" y="889"/>
                    <a:pt x="599" y="892"/>
                  </a:cubicBezTo>
                  <a:cubicBezTo>
                    <a:pt x="601" y="908"/>
                    <a:pt x="607" y="931"/>
                    <a:pt x="616" y="945"/>
                  </a:cubicBezTo>
                  <a:cubicBezTo>
                    <a:pt x="641" y="1015"/>
                    <a:pt x="670" y="1086"/>
                    <a:pt x="696" y="1157"/>
                  </a:cubicBezTo>
                  <a:cubicBezTo>
                    <a:pt x="707" y="1188"/>
                    <a:pt x="715" y="1220"/>
                    <a:pt x="727" y="1251"/>
                  </a:cubicBezTo>
                  <a:cubicBezTo>
                    <a:pt x="730" y="1261"/>
                    <a:pt x="737" y="1271"/>
                    <a:pt x="740" y="1281"/>
                  </a:cubicBezTo>
                  <a:cubicBezTo>
                    <a:pt x="744" y="1292"/>
                    <a:pt x="745" y="1304"/>
                    <a:pt x="748" y="1315"/>
                  </a:cubicBezTo>
                  <a:cubicBezTo>
                    <a:pt x="764" y="1367"/>
                    <a:pt x="778" y="1416"/>
                    <a:pt x="801" y="1464"/>
                  </a:cubicBezTo>
                  <a:cubicBezTo>
                    <a:pt x="812" y="1462"/>
                    <a:pt x="821" y="1464"/>
                    <a:pt x="831" y="1462"/>
                  </a:cubicBezTo>
                  <a:cubicBezTo>
                    <a:pt x="831" y="1451"/>
                    <a:pt x="820" y="1438"/>
                    <a:pt x="825" y="1432"/>
                  </a:cubicBezTo>
                  <a:cubicBezTo>
                    <a:pt x="821" y="1421"/>
                    <a:pt x="816" y="1413"/>
                    <a:pt x="812" y="1403"/>
                  </a:cubicBezTo>
                  <a:cubicBezTo>
                    <a:pt x="809" y="1397"/>
                    <a:pt x="809" y="1391"/>
                    <a:pt x="807" y="1383"/>
                  </a:cubicBezTo>
                  <a:cubicBezTo>
                    <a:pt x="804" y="1374"/>
                    <a:pt x="798" y="1365"/>
                    <a:pt x="794" y="1355"/>
                  </a:cubicBezTo>
                  <a:cubicBezTo>
                    <a:pt x="790" y="1343"/>
                    <a:pt x="786" y="1331"/>
                    <a:pt x="784" y="1317"/>
                  </a:cubicBezTo>
                  <a:cubicBezTo>
                    <a:pt x="764" y="1272"/>
                    <a:pt x="736" y="1228"/>
                    <a:pt x="729" y="1173"/>
                  </a:cubicBezTo>
                  <a:cubicBezTo>
                    <a:pt x="706" y="1111"/>
                    <a:pt x="686" y="1050"/>
                    <a:pt x="663" y="990"/>
                  </a:cubicBezTo>
                  <a:cubicBezTo>
                    <a:pt x="660" y="982"/>
                    <a:pt x="656" y="974"/>
                    <a:pt x="652" y="965"/>
                  </a:cubicBezTo>
                  <a:cubicBezTo>
                    <a:pt x="639" y="934"/>
                    <a:pt x="629" y="894"/>
                    <a:pt x="614" y="865"/>
                  </a:cubicBezTo>
                  <a:cubicBezTo>
                    <a:pt x="593" y="826"/>
                    <a:pt x="584" y="783"/>
                    <a:pt x="567" y="743"/>
                  </a:cubicBezTo>
                  <a:cubicBezTo>
                    <a:pt x="560" y="743"/>
                    <a:pt x="550" y="738"/>
                    <a:pt x="542" y="743"/>
                  </a:cubicBezTo>
                  <a:close/>
                  <a:moveTo>
                    <a:pt x="578" y="745"/>
                  </a:moveTo>
                  <a:cubicBezTo>
                    <a:pt x="590" y="781"/>
                    <a:pt x="604" y="825"/>
                    <a:pt x="622" y="858"/>
                  </a:cubicBezTo>
                  <a:cubicBezTo>
                    <a:pt x="635" y="892"/>
                    <a:pt x="646" y="927"/>
                    <a:pt x="660" y="958"/>
                  </a:cubicBezTo>
                  <a:cubicBezTo>
                    <a:pt x="678" y="1000"/>
                    <a:pt x="693" y="1043"/>
                    <a:pt x="707" y="1086"/>
                  </a:cubicBezTo>
                  <a:cubicBezTo>
                    <a:pt x="723" y="1133"/>
                    <a:pt x="742" y="1181"/>
                    <a:pt x="757" y="1231"/>
                  </a:cubicBezTo>
                  <a:cubicBezTo>
                    <a:pt x="767" y="1261"/>
                    <a:pt x="783" y="1290"/>
                    <a:pt x="797" y="1319"/>
                  </a:cubicBezTo>
                  <a:cubicBezTo>
                    <a:pt x="801" y="1328"/>
                    <a:pt x="803" y="1339"/>
                    <a:pt x="807" y="1349"/>
                  </a:cubicBezTo>
                  <a:cubicBezTo>
                    <a:pt x="810" y="1355"/>
                    <a:pt x="814" y="1359"/>
                    <a:pt x="816" y="1365"/>
                  </a:cubicBezTo>
                  <a:cubicBezTo>
                    <a:pt x="826" y="1393"/>
                    <a:pt x="831" y="1422"/>
                    <a:pt x="844" y="1450"/>
                  </a:cubicBezTo>
                  <a:cubicBezTo>
                    <a:pt x="845" y="1456"/>
                    <a:pt x="838" y="1456"/>
                    <a:pt x="842" y="1459"/>
                  </a:cubicBezTo>
                  <a:cubicBezTo>
                    <a:pt x="852" y="1457"/>
                    <a:pt x="860" y="1453"/>
                    <a:pt x="865" y="1446"/>
                  </a:cubicBezTo>
                  <a:cubicBezTo>
                    <a:pt x="862" y="1432"/>
                    <a:pt x="853" y="1417"/>
                    <a:pt x="848" y="1405"/>
                  </a:cubicBezTo>
                  <a:cubicBezTo>
                    <a:pt x="846" y="1399"/>
                    <a:pt x="845" y="1392"/>
                    <a:pt x="843" y="1386"/>
                  </a:cubicBezTo>
                  <a:cubicBezTo>
                    <a:pt x="830" y="1346"/>
                    <a:pt x="817" y="1310"/>
                    <a:pt x="806" y="1271"/>
                  </a:cubicBezTo>
                  <a:cubicBezTo>
                    <a:pt x="791" y="1218"/>
                    <a:pt x="769" y="1169"/>
                    <a:pt x="753" y="1118"/>
                  </a:cubicBezTo>
                  <a:cubicBezTo>
                    <a:pt x="733" y="1056"/>
                    <a:pt x="707" y="998"/>
                    <a:pt x="685" y="941"/>
                  </a:cubicBezTo>
                  <a:cubicBezTo>
                    <a:pt x="685" y="936"/>
                    <a:pt x="687" y="936"/>
                    <a:pt x="685" y="932"/>
                  </a:cubicBezTo>
                  <a:cubicBezTo>
                    <a:pt x="671" y="890"/>
                    <a:pt x="651" y="849"/>
                    <a:pt x="635" y="814"/>
                  </a:cubicBezTo>
                  <a:cubicBezTo>
                    <a:pt x="632" y="789"/>
                    <a:pt x="616" y="768"/>
                    <a:pt x="606" y="745"/>
                  </a:cubicBezTo>
                  <a:cubicBezTo>
                    <a:pt x="594" y="748"/>
                    <a:pt x="591" y="740"/>
                    <a:pt x="578" y="745"/>
                  </a:cubicBezTo>
                  <a:close/>
                  <a:moveTo>
                    <a:pt x="946" y="786"/>
                  </a:moveTo>
                  <a:cubicBezTo>
                    <a:pt x="946" y="784"/>
                    <a:pt x="948" y="784"/>
                    <a:pt x="947" y="783"/>
                  </a:cubicBezTo>
                  <a:cubicBezTo>
                    <a:pt x="945" y="783"/>
                    <a:pt x="943" y="782"/>
                    <a:pt x="943" y="780"/>
                  </a:cubicBezTo>
                  <a:cubicBezTo>
                    <a:pt x="940" y="783"/>
                    <a:pt x="933" y="783"/>
                    <a:pt x="936" y="778"/>
                  </a:cubicBezTo>
                  <a:cubicBezTo>
                    <a:pt x="932" y="780"/>
                    <a:pt x="931" y="778"/>
                    <a:pt x="927" y="778"/>
                  </a:cubicBezTo>
                  <a:cubicBezTo>
                    <a:pt x="924" y="776"/>
                    <a:pt x="925" y="770"/>
                    <a:pt x="922" y="769"/>
                  </a:cubicBezTo>
                  <a:cubicBezTo>
                    <a:pt x="918" y="776"/>
                    <a:pt x="908" y="775"/>
                    <a:pt x="908" y="784"/>
                  </a:cubicBezTo>
                  <a:cubicBezTo>
                    <a:pt x="909" y="787"/>
                    <a:pt x="910" y="781"/>
                    <a:pt x="913" y="783"/>
                  </a:cubicBezTo>
                  <a:cubicBezTo>
                    <a:pt x="912" y="787"/>
                    <a:pt x="917" y="785"/>
                    <a:pt x="917" y="787"/>
                  </a:cubicBezTo>
                  <a:cubicBezTo>
                    <a:pt x="915" y="787"/>
                    <a:pt x="915" y="789"/>
                    <a:pt x="915" y="792"/>
                  </a:cubicBezTo>
                  <a:cubicBezTo>
                    <a:pt x="923" y="800"/>
                    <a:pt x="938" y="792"/>
                    <a:pt x="943" y="803"/>
                  </a:cubicBezTo>
                  <a:cubicBezTo>
                    <a:pt x="950" y="799"/>
                    <a:pt x="954" y="792"/>
                    <a:pt x="959" y="785"/>
                  </a:cubicBezTo>
                  <a:cubicBezTo>
                    <a:pt x="957" y="785"/>
                    <a:pt x="955" y="785"/>
                    <a:pt x="955" y="784"/>
                  </a:cubicBezTo>
                  <a:cubicBezTo>
                    <a:pt x="957" y="783"/>
                    <a:pt x="962" y="780"/>
                    <a:pt x="959" y="778"/>
                  </a:cubicBezTo>
                  <a:cubicBezTo>
                    <a:pt x="955" y="783"/>
                    <a:pt x="952" y="785"/>
                    <a:pt x="946" y="786"/>
                  </a:cubicBezTo>
                  <a:close/>
                  <a:moveTo>
                    <a:pt x="952" y="812"/>
                  </a:moveTo>
                  <a:cubicBezTo>
                    <a:pt x="976" y="832"/>
                    <a:pt x="1007" y="789"/>
                    <a:pt x="977" y="777"/>
                  </a:cubicBezTo>
                  <a:cubicBezTo>
                    <a:pt x="970" y="790"/>
                    <a:pt x="961" y="801"/>
                    <a:pt x="952" y="812"/>
                  </a:cubicBezTo>
                  <a:close/>
                  <a:moveTo>
                    <a:pt x="997" y="805"/>
                  </a:moveTo>
                  <a:cubicBezTo>
                    <a:pt x="991" y="811"/>
                    <a:pt x="986" y="817"/>
                    <a:pt x="981" y="823"/>
                  </a:cubicBezTo>
                  <a:cubicBezTo>
                    <a:pt x="987" y="827"/>
                    <a:pt x="992" y="833"/>
                    <a:pt x="998" y="838"/>
                  </a:cubicBezTo>
                  <a:cubicBezTo>
                    <a:pt x="1003" y="833"/>
                    <a:pt x="1013" y="827"/>
                    <a:pt x="1013" y="820"/>
                  </a:cubicBezTo>
                  <a:cubicBezTo>
                    <a:pt x="1007" y="821"/>
                    <a:pt x="1005" y="807"/>
                    <a:pt x="997" y="805"/>
                  </a:cubicBezTo>
                  <a:close/>
                  <a:moveTo>
                    <a:pt x="773" y="824"/>
                  </a:moveTo>
                  <a:cubicBezTo>
                    <a:pt x="772" y="829"/>
                    <a:pt x="774" y="830"/>
                    <a:pt x="774" y="834"/>
                  </a:cubicBezTo>
                  <a:cubicBezTo>
                    <a:pt x="770" y="841"/>
                    <a:pt x="761" y="840"/>
                    <a:pt x="753" y="837"/>
                  </a:cubicBezTo>
                  <a:cubicBezTo>
                    <a:pt x="750" y="843"/>
                    <a:pt x="742" y="845"/>
                    <a:pt x="743" y="855"/>
                  </a:cubicBezTo>
                  <a:cubicBezTo>
                    <a:pt x="763" y="863"/>
                    <a:pt x="781" y="848"/>
                    <a:pt x="791" y="835"/>
                  </a:cubicBezTo>
                  <a:cubicBezTo>
                    <a:pt x="792" y="830"/>
                    <a:pt x="784" y="829"/>
                    <a:pt x="788" y="825"/>
                  </a:cubicBezTo>
                  <a:cubicBezTo>
                    <a:pt x="782" y="823"/>
                    <a:pt x="779" y="823"/>
                    <a:pt x="773" y="824"/>
                  </a:cubicBezTo>
                  <a:close/>
                  <a:moveTo>
                    <a:pt x="1005" y="850"/>
                  </a:moveTo>
                  <a:cubicBezTo>
                    <a:pt x="1006" y="853"/>
                    <a:pt x="1012" y="857"/>
                    <a:pt x="1015" y="855"/>
                  </a:cubicBezTo>
                  <a:cubicBezTo>
                    <a:pt x="1020" y="847"/>
                    <a:pt x="1030" y="835"/>
                    <a:pt x="1029" y="823"/>
                  </a:cubicBezTo>
                  <a:cubicBezTo>
                    <a:pt x="1019" y="831"/>
                    <a:pt x="1008" y="840"/>
                    <a:pt x="1005" y="850"/>
                  </a:cubicBezTo>
                  <a:close/>
                  <a:moveTo>
                    <a:pt x="1138" y="831"/>
                  </a:moveTo>
                  <a:cubicBezTo>
                    <a:pt x="1136" y="830"/>
                    <a:pt x="1135" y="827"/>
                    <a:pt x="1133" y="825"/>
                  </a:cubicBezTo>
                  <a:cubicBezTo>
                    <a:pt x="1131" y="826"/>
                    <a:pt x="1136" y="834"/>
                    <a:pt x="1138" y="831"/>
                  </a:cubicBezTo>
                  <a:close/>
                  <a:moveTo>
                    <a:pt x="1110" y="833"/>
                  </a:moveTo>
                  <a:cubicBezTo>
                    <a:pt x="1112" y="838"/>
                    <a:pt x="1113" y="844"/>
                    <a:pt x="1118" y="846"/>
                  </a:cubicBezTo>
                  <a:cubicBezTo>
                    <a:pt x="1123" y="844"/>
                    <a:pt x="1125" y="839"/>
                    <a:pt x="1130" y="838"/>
                  </a:cubicBezTo>
                  <a:cubicBezTo>
                    <a:pt x="1127" y="825"/>
                    <a:pt x="1120" y="831"/>
                    <a:pt x="1110" y="833"/>
                  </a:cubicBezTo>
                  <a:close/>
                  <a:moveTo>
                    <a:pt x="1105" y="853"/>
                  </a:moveTo>
                  <a:cubicBezTo>
                    <a:pt x="1107" y="844"/>
                    <a:pt x="1101" y="836"/>
                    <a:pt x="1097" y="830"/>
                  </a:cubicBezTo>
                  <a:cubicBezTo>
                    <a:pt x="1096" y="837"/>
                    <a:pt x="1095" y="852"/>
                    <a:pt x="1105" y="853"/>
                  </a:cubicBezTo>
                  <a:close/>
                  <a:moveTo>
                    <a:pt x="1058" y="838"/>
                  </a:moveTo>
                  <a:cubicBezTo>
                    <a:pt x="1059" y="851"/>
                    <a:pt x="1045" y="869"/>
                    <a:pt x="1060" y="877"/>
                  </a:cubicBezTo>
                  <a:cubicBezTo>
                    <a:pt x="1070" y="866"/>
                    <a:pt x="1062" y="852"/>
                    <a:pt x="1058" y="838"/>
                  </a:cubicBezTo>
                  <a:close/>
                  <a:moveTo>
                    <a:pt x="1029" y="858"/>
                  </a:moveTo>
                  <a:cubicBezTo>
                    <a:pt x="1034" y="861"/>
                    <a:pt x="1035" y="862"/>
                    <a:pt x="1043" y="863"/>
                  </a:cubicBezTo>
                  <a:cubicBezTo>
                    <a:pt x="1044" y="856"/>
                    <a:pt x="1043" y="852"/>
                    <a:pt x="1046" y="845"/>
                  </a:cubicBezTo>
                  <a:cubicBezTo>
                    <a:pt x="1042" y="844"/>
                    <a:pt x="1042" y="839"/>
                    <a:pt x="1038" y="839"/>
                  </a:cubicBezTo>
                  <a:cubicBezTo>
                    <a:pt x="1036" y="846"/>
                    <a:pt x="1029" y="849"/>
                    <a:pt x="1029" y="858"/>
                  </a:cubicBezTo>
                  <a:close/>
                  <a:moveTo>
                    <a:pt x="744" y="874"/>
                  </a:moveTo>
                  <a:cubicBezTo>
                    <a:pt x="772" y="887"/>
                    <a:pt x="791" y="864"/>
                    <a:pt x="804" y="848"/>
                  </a:cubicBezTo>
                  <a:cubicBezTo>
                    <a:pt x="801" y="845"/>
                    <a:pt x="805" y="841"/>
                    <a:pt x="801" y="840"/>
                  </a:cubicBezTo>
                  <a:cubicBezTo>
                    <a:pt x="794" y="848"/>
                    <a:pt x="785" y="855"/>
                    <a:pt x="776" y="863"/>
                  </a:cubicBezTo>
                  <a:cubicBezTo>
                    <a:pt x="759" y="866"/>
                    <a:pt x="746" y="871"/>
                    <a:pt x="737" y="865"/>
                  </a:cubicBezTo>
                  <a:cubicBezTo>
                    <a:pt x="741" y="867"/>
                    <a:pt x="741" y="872"/>
                    <a:pt x="744" y="874"/>
                  </a:cubicBezTo>
                  <a:close/>
                  <a:moveTo>
                    <a:pt x="1070" y="845"/>
                  </a:moveTo>
                  <a:cubicBezTo>
                    <a:pt x="1072" y="846"/>
                    <a:pt x="1072" y="851"/>
                    <a:pt x="1074" y="853"/>
                  </a:cubicBezTo>
                  <a:cubicBezTo>
                    <a:pt x="1080" y="853"/>
                    <a:pt x="1084" y="851"/>
                    <a:pt x="1089" y="849"/>
                  </a:cubicBezTo>
                  <a:cubicBezTo>
                    <a:pt x="1089" y="844"/>
                    <a:pt x="1087" y="843"/>
                    <a:pt x="1085" y="840"/>
                  </a:cubicBezTo>
                  <a:cubicBezTo>
                    <a:pt x="1078" y="841"/>
                    <a:pt x="1074" y="839"/>
                    <a:pt x="1070" y="845"/>
                  </a:cubicBezTo>
                  <a:close/>
                  <a:moveTo>
                    <a:pt x="799" y="880"/>
                  </a:moveTo>
                  <a:cubicBezTo>
                    <a:pt x="796" y="879"/>
                    <a:pt x="798" y="872"/>
                    <a:pt x="794" y="872"/>
                  </a:cubicBezTo>
                  <a:cubicBezTo>
                    <a:pt x="786" y="877"/>
                    <a:pt x="791" y="889"/>
                    <a:pt x="799" y="880"/>
                  </a:cubicBezTo>
                  <a:close/>
                  <a:moveTo>
                    <a:pt x="623" y="1243"/>
                  </a:moveTo>
                  <a:cubicBezTo>
                    <a:pt x="624" y="1243"/>
                    <a:pt x="625" y="1243"/>
                    <a:pt x="624" y="1244"/>
                  </a:cubicBezTo>
                  <a:cubicBezTo>
                    <a:pt x="617" y="1240"/>
                    <a:pt x="609" y="1244"/>
                    <a:pt x="599" y="1246"/>
                  </a:cubicBezTo>
                  <a:cubicBezTo>
                    <a:pt x="582" y="1248"/>
                    <a:pt x="564" y="1245"/>
                    <a:pt x="549" y="1246"/>
                  </a:cubicBezTo>
                  <a:cubicBezTo>
                    <a:pt x="494" y="1247"/>
                    <a:pt x="465" y="1249"/>
                    <a:pt x="412" y="1250"/>
                  </a:cubicBezTo>
                  <a:cubicBezTo>
                    <a:pt x="378" y="1251"/>
                    <a:pt x="344" y="1251"/>
                    <a:pt x="318" y="1248"/>
                  </a:cubicBezTo>
                  <a:cubicBezTo>
                    <a:pt x="321" y="1256"/>
                    <a:pt x="358" y="1254"/>
                    <a:pt x="349" y="1258"/>
                  </a:cubicBezTo>
                  <a:cubicBezTo>
                    <a:pt x="364" y="1258"/>
                    <a:pt x="382" y="1262"/>
                    <a:pt x="400" y="1264"/>
                  </a:cubicBezTo>
                  <a:cubicBezTo>
                    <a:pt x="395" y="1268"/>
                    <a:pt x="386" y="1262"/>
                    <a:pt x="382" y="1266"/>
                  </a:cubicBezTo>
                  <a:cubicBezTo>
                    <a:pt x="385" y="1267"/>
                    <a:pt x="390" y="1271"/>
                    <a:pt x="393" y="1267"/>
                  </a:cubicBezTo>
                  <a:cubicBezTo>
                    <a:pt x="393" y="1269"/>
                    <a:pt x="394" y="1270"/>
                    <a:pt x="395" y="1271"/>
                  </a:cubicBezTo>
                  <a:cubicBezTo>
                    <a:pt x="427" y="1276"/>
                    <a:pt x="454" y="1273"/>
                    <a:pt x="486" y="1273"/>
                  </a:cubicBezTo>
                  <a:cubicBezTo>
                    <a:pt x="483" y="1276"/>
                    <a:pt x="491" y="1276"/>
                    <a:pt x="493" y="1274"/>
                  </a:cubicBezTo>
                  <a:cubicBezTo>
                    <a:pt x="485" y="1272"/>
                    <a:pt x="507" y="1270"/>
                    <a:pt x="513" y="1269"/>
                  </a:cubicBezTo>
                  <a:cubicBezTo>
                    <a:pt x="513" y="1270"/>
                    <a:pt x="511" y="1271"/>
                    <a:pt x="513" y="1272"/>
                  </a:cubicBezTo>
                  <a:cubicBezTo>
                    <a:pt x="515" y="1269"/>
                    <a:pt x="519" y="1274"/>
                    <a:pt x="523" y="1272"/>
                  </a:cubicBezTo>
                  <a:cubicBezTo>
                    <a:pt x="521" y="1264"/>
                    <a:pt x="541" y="1270"/>
                    <a:pt x="546" y="1266"/>
                  </a:cubicBezTo>
                  <a:cubicBezTo>
                    <a:pt x="545" y="1266"/>
                    <a:pt x="543" y="1266"/>
                    <a:pt x="543" y="1265"/>
                  </a:cubicBezTo>
                  <a:cubicBezTo>
                    <a:pt x="548" y="1267"/>
                    <a:pt x="552" y="1262"/>
                    <a:pt x="553" y="1266"/>
                  </a:cubicBezTo>
                  <a:cubicBezTo>
                    <a:pt x="551" y="1267"/>
                    <a:pt x="547" y="1265"/>
                    <a:pt x="547" y="1267"/>
                  </a:cubicBezTo>
                  <a:cubicBezTo>
                    <a:pt x="553" y="1267"/>
                    <a:pt x="558" y="1267"/>
                    <a:pt x="562" y="1265"/>
                  </a:cubicBezTo>
                  <a:cubicBezTo>
                    <a:pt x="560" y="1265"/>
                    <a:pt x="557" y="1266"/>
                    <a:pt x="558" y="1263"/>
                  </a:cubicBezTo>
                  <a:cubicBezTo>
                    <a:pt x="555" y="1266"/>
                    <a:pt x="550" y="1263"/>
                    <a:pt x="546" y="1261"/>
                  </a:cubicBezTo>
                  <a:cubicBezTo>
                    <a:pt x="575" y="1260"/>
                    <a:pt x="599" y="1254"/>
                    <a:pt x="626" y="1252"/>
                  </a:cubicBezTo>
                  <a:cubicBezTo>
                    <a:pt x="624" y="1252"/>
                    <a:pt x="620" y="1254"/>
                    <a:pt x="620" y="1251"/>
                  </a:cubicBezTo>
                  <a:cubicBezTo>
                    <a:pt x="634" y="1246"/>
                    <a:pt x="654" y="1248"/>
                    <a:pt x="663" y="1238"/>
                  </a:cubicBezTo>
                  <a:cubicBezTo>
                    <a:pt x="665" y="1238"/>
                    <a:pt x="670" y="1241"/>
                    <a:pt x="670" y="1240"/>
                  </a:cubicBezTo>
                  <a:cubicBezTo>
                    <a:pt x="667" y="1238"/>
                    <a:pt x="665" y="1234"/>
                    <a:pt x="660" y="1234"/>
                  </a:cubicBezTo>
                  <a:cubicBezTo>
                    <a:pt x="657" y="1247"/>
                    <a:pt x="634" y="1244"/>
                    <a:pt x="623" y="1243"/>
                  </a:cubicBezTo>
                  <a:close/>
                  <a:moveTo>
                    <a:pt x="657" y="1274"/>
                  </a:moveTo>
                  <a:cubicBezTo>
                    <a:pt x="647" y="1280"/>
                    <a:pt x="630" y="1278"/>
                    <a:pt x="619" y="1282"/>
                  </a:cubicBezTo>
                  <a:cubicBezTo>
                    <a:pt x="658" y="1292"/>
                    <a:pt x="695" y="1304"/>
                    <a:pt x="737" y="1311"/>
                  </a:cubicBezTo>
                  <a:cubicBezTo>
                    <a:pt x="734" y="1303"/>
                    <a:pt x="732" y="1295"/>
                    <a:pt x="730" y="1286"/>
                  </a:cubicBezTo>
                  <a:cubicBezTo>
                    <a:pt x="708" y="1279"/>
                    <a:pt x="681" y="1270"/>
                    <a:pt x="657" y="1274"/>
                  </a:cubicBezTo>
                  <a:close/>
                  <a:moveTo>
                    <a:pt x="353" y="1288"/>
                  </a:moveTo>
                  <a:cubicBezTo>
                    <a:pt x="354" y="1288"/>
                    <a:pt x="356" y="1288"/>
                    <a:pt x="354" y="1287"/>
                  </a:cubicBezTo>
                  <a:cubicBezTo>
                    <a:pt x="337" y="1282"/>
                    <a:pt x="308" y="1283"/>
                    <a:pt x="292" y="1273"/>
                  </a:cubicBezTo>
                  <a:cubicBezTo>
                    <a:pt x="265" y="1278"/>
                    <a:pt x="234" y="1281"/>
                    <a:pt x="208" y="1289"/>
                  </a:cubicBezTo>
                  <a:cubicBezTo>
                    <a:pt x="209" y="1296"/>
                    <a:pt x="203" y="1303"/>
                    <a:pt x="202" y="1311"/>
                  </a:cubicBezTo>
                  <a:cubicBezTo>
                    <a:pt x="252" y="1306"/>
                    <a:pt x="304" y="1296"/>
                    <a:pt x="353" y="1288"/>
                  </a:cubicBezTo>
                  <a:close/>
                  <a:moveTo>
                    <a:pt x="447" y="1286"/>
                  </a:moveTo>
                  <a:cubicBezTo>
                    <a:pt x="447" y="1290"/>
                    <a:pt x="447" y="1295"/>
                    <a:pt x="447" y="1300"/>
                  </a:cubicBezTo>
                  <a:cubicBezTo>
                    <a:pt x="456" y="1306"/>
                    <a:pt x="468" y="1302"/>
                    <a:pt x="478" y="1306"/>
                  </a:cubicBezTo>
                  <a:cubicBezTo>
                    <a:pt x="479" y="1298"/>
                    <a:pt x="478" y="1290"/>
                    <a:pt x="475" y="1285"/>
                  </a:cubicBezTo>
                  <a:cubicBezTo>
                    <a:pt x="471" y="1286"/>
                    <a:pt x="455" y="1286"/>
                    <a:pt x="447" y="1286"/>
                  </a:cubicBezTo>
                  <a:close/>
                  <a:moveTo>
                    <a:pt x="488" y="1306"/>
                  </a:moveTo>
                  <a:cubicBezTo>
                    <a:pt x="497" y="1307"/>
                    <a:pt x="506" y="1309"/>
                    <a:pt x="514" y="1305"/>
                  </a:cubicBezTo>
                  <a:cubicBezTo>
                    <a:pt x="514" y="1297"/>
                    <a:pt x="516" y="1293"/>
                    <a:pt x="514" y="1286"/>
                  </a:cubicBezTo>
                  <a:cubicBezTo>
                    <a:pt x="503" y="1285"/>
                    <a:pt x="502" y="1285"/>
                    <a:pt x="489" y="1285"/>
                  </a:cubicBezTo>
                  <a:cubicBezTo>
                    <a:pt x="486" y="1292"/>
                    <a:pt x="489" y="1298"/>
                    <a:pt x="488" y="1306"/>
                  </a:cubicBezTo>
                  <a:close/>
                  <a:moveTo>
                    <a:pt x="437" y="1317"/>
                  </a:moveTo>
                  <a:cubicBezTo>
                    <a:pt x="437" y="1327"/>
                    <a:pt x="440" y="1339"/>
                    <a:pt x="445" y="1348"/>
                  </a:cubicBezTo>
                  <a:cubicBezTo>
                    <a:pt x="467" y="1358"/>
                    <a:pt x="509" y="1361"/>
                    <a:pt x="527" y="1344"/>
                  </a:cubicBezTo>
                  <a:cubicBezTo>
                    <a:pt x="526" y="1335"/>
                    <a:pt x="530" y="1323"/>
                    <a:pt x="526" y="1315"/>
                  </a:cubicBezTo>
                  <a:cubicBezTo>
                    <a:pt x="498" y="1320"/>
                    <a:pt x="463" y="1318"/>
                    <a:pt x="437" y="1317"/>
                  </a:cubicBezTo>
                  <a:close/>
                  <a:moveTo>
                    <a:pt x="404" y="1332"/>
                  </a:moveTo>
                  <a:cubicBezTo>
                    <a:pt x="402" y="1330"/>
                    <a:pt x="405" y="1326"/>
                    <a:pt x="403" y="1323"/>
                  </a:cubicBezTo>
                  <a:cubicBezTo>
                    <a:pt x="399" y="1322"/>
                    <a:pt x="399" y="1325"/>
                    <a:pt x="395" y="1324"/>
                  </a:cubicBezTo>
                  <a:cubicBezTo>
                    <a:pt x="395" y="1327"/>
                    <a:pt x="395" y="1330"/>
                    <a:pt x="395" y="1333"/>
                  </a:cubicBezTo>
                  <a:cubicBezTo>
                    <a:pt x="399" y="1333"/>
                    <a:pt x="403" y="1333"/>
                    <a:pt x="404" y="1332"/>
                  </a:cubicBezTo>
                  <a:close/>
                  <a:moveTo>
                    <a:pt x="414" y="1329"/>
                  </a:moveTo>
                  <a:cubicBezTo>
                    <a:pt x="414" y="1331"/>
                    <a:pt x="414" y="1333"/>
                    <a:pt x="414" y="1335"/>
                  </a:cubicBezTo>
                  <a:cubicBezTo>
                    <a:pt x="418" y="1333"/>
                    <a:pt x="425" y="1333"/>
                    <a:pt x="427" y="1329"/>
                  </a:cubicBezTo>
                  <a:cubicBezTo>
                    <a:pt x="424" y="1329"/>
                    <a:pt x="420" y="1329"/>
                    <a:pt x="414" y="1329"/>
                  </a:cubicBezTo>
                  <a:close/>
                  <a:moveTo>
                    <a:pt x="398" y="1354"/>
                  </a:moveTo>
                  <a:cubicBezTo>
                    <a:pt x="404" y="1352"/>
                    <a:pt x="402" y="1349"/>
                    <a:pt x="404" y="1343"/>
                  </a:cubicBezTo>
                  <a:cubicBezTo>
                    <a:pt x="399" y="1344"/>
                    <a:pt x="398" y="1340"/>
                    <a:pt x="392" y="1341"/>
                  </a:cubicBezTo>
                  <a:cubicBezTo>
                    <a:pt x="392" y="1348"/>
                    <a:pt x="394" y="1352"/>
                    <a:pt x="398" y="1354"/>
                  </a:cubicBezTo>
                  <a:close/>
                  <a:moveTo>
                    <a:pt x="500" y="1409"/>
                  </a:moveTo>
                  <a:cubicBezTo>
                    <a:pt x="502" y="1389"/>
                    <a:pt x="507" y="1383"/>
                    <a:pt x="503" y="1364"/>
                  </a:cubicBezTo>
                  <a:cubicBezTo>
                    <a:pt x="486" y="1366"/>
                    <a:pt x="473" y="1366"/>
                    <a:pt x="455" y="1362"/>
                  </a:cubicBezTo>
                  <a:cubicBezTo>
                    <a:pt x="456" y="1380"/>
                    <a:pt x="457" y="1391"/>
                    <a:pt x="454" y="1412"/>
                  </a:cubicBezTo>
                  <a:cubicBezTo>
                    <a:pt x="472" y="1417"/>
                    <a:pt x="483" y="1417"/>
                    <a:pt x="500" y="1409"/>
                  </a:cubicBezTo>
                  <a:close/>
                  <a:moveTo>
                    <a:pt x="450" y="1437"/>
                  </a:moveTo>
                  <a:cubicBezTo>
                    <a:pt x="466" y="1443"/>
                    <a:pt x="504" y="1445"/>
                    <a:pt x="504" y="1420"/>
                  </a:cubicBezTo>
                  <a:cubicBezTo>
                    <a:pt x="484" y="1426"/>
                    <a:pt x="468" y="1428"/>
                    <a:pt x="450" y="1420"/>
                  </a:cubicBezTo>
                  <a:cubicBezTo>
                    <a:pt x="450" y="1426"/>
                    <a:pt x="450" y="1432"/>
                    <a:pt x="450" y="1437"/>
                  </a:cubicBezTo>
                  <a:close/>
                  <a:moveTo>
                    <a:pt x="23" y="1457"/>
                  </a:moveTo>
                  <a:cubicBezTo>
                    <a:pt x="28" y="1456"/>
                    <a:pt x="32" y="1460"/>
                    <a:pt x="36" y="1457"/>
                  </a:cubicBezTo>
                  <a:cubicBezTo>
                    <a:pt x="34" y="1453"/>
                    <a:pt x="33" y="1449"/>
                    <a:pt x="28" y="1448"/>
                  </a:cubicBezTo>
                  <a:cubicBezTo>
                    <a:pt x="26" y="1451"/>
                    <a:pt x="25" y="1454"/>
                    <a:pt x="23" y="1457"/>
                  </a:cubicBezTo>
                  <a:close/>
                  <a:moveTo>
                    <a:pt x="467" y="1450"/>
                  </a:moveTo>
                  <a:cubicBezTo>
                    <a:pt x="468" y="1463"/>
                    <a:pt x="484" y="1459"/>
                    <a:pt x="483" y="1450"/>
                  </a:cubicBezTo>
                  <a:cubicBezTo>
                    <a:pt x="477" y="1449"/>
                    <a:pt x="474" y="1450"/>
                    <a:pt x="467" y="1450"/>
                  </a:cubicBezTo>
                  <a:close/>
                  <a:moveTo>
                    <a:pt x="879" y="1460"/>
                  </a:moveTo>
                  <a:cubicBezTo>
                    <a:pt x="875" y="1462"/>
                    <a:pt x="871" y="1457"/>
                    <a:pt x="866" y="1458"/>
                  </a:cubicBezTo>
                  <a:cubicBezTo>
                    <a:pt x="854" y="1475"/>
                    <a:pt x="820" y="1469"/>
                    <a:pt x="801" y="1478"/>
                  </a:cubicBezTo>
                  <a:cubicBezTo>
                    <a:pt x="801" y="1473"/>
                    <a:pt x="798" y="1478"/>
                    <a:pt x="796" y="1475"/>
                  </a:cubicBezTo>
                  <a:cubicBezTo>
                    <a:pt x="807" y="1499"/>
                    <a:pt x="812" y="1520"/>
                    <a:pt x="823" y="1540"/>
                  </a:cubicBezTo>
                  <a:cubicBezTo>
                    <a:pt x="848" y="1542"/>
                    <a:pt x="879" y="1548"/>
                    <a:pt x="892" y="1528"/>
                  </a:cubicBezTo>
                  <a:cubicBezTo>
                    <a:pt x="895" y="1528"/>
                    <a:pt x="896" y="1527"/>
                    <a:pt x="899" y="1528"/>
                  </a:cubicBezTo>
                  <a:cubicBezTo>
                    <a:pt x="905" y="1508"/>
                    <a:pt x="891" y="1481"/>
                    <a:pt x="879" y="1460"/>
                  </a:cubicBezTo>
                  <a:close/>
                  <a:moveTo>
                    <a:pt x="925" y="1472"/>
                  </a:moveTo>
                  <a:cubicBezTo>
                    <a:pt x="929" y="1472"/>
                    <a:pt x="929" y="1469"/>
                    <a:pt x="932" y="1470"/>
                  </a:cubicBezTo>
                  <a:cubicBezTo>
                    <a:pt x="931" y="1464"/>
                    <a:pt x="929" y="1459"/>
                    <a:pt x="923" y="1458"/>
                  </a:cubicBezTo>
                  <a:cubicBezTo>
                    <a:pt x="922" y="1461"/>
                    <a:pt x="924" y="1469"/>
                    <a:pt x="925" y="1472"/>
                  </a:cubicBezTo>
                  <a:close/>
                  <a:moveTo>
                    <a:pt x="14" y="1486"/>
                  </a:moveTo>
                  <a:cubicBezTo>
                    <a:pt x="19" y="1486"/>
                    <a:pt x="25" y="1485"/>
                    <a:pt x="28" y="1487"/>
                  </a:cubicBezTo>
                  <a:cubicBezTo>
                    <a:pt x="28" y="1478"/>
                    <a:pt x="32" y="1475"/>
                    <a:pt x="33" y="1467"/>
                  </a:cubicBezTo>
                  <a:cubicBezTo>
                    <a:pt x="29" y="1466"/>
                    <a:pt x="24" y="1465"/>
                    <a:pt x="20" y="1464"/>
                  </a:cubicBezTo>
                  <a:cubicBezTo>
                    <a:pt x="19" y="1471"/>
                    <a:pt x="13" y="1480"/>
                    <a:pt x="14" y="1486"/>
                  </a:cubicBezTo>
                  <a:close/>
                  <a:moveTo>
                    <a:pt x="68" y="1469"/>
                  </a:moveTo>
                  <a:cubicBezTo>
                    <a:pt x="61" y="1485"/>
                    <a:pt x="57" y="1505"/>
                    <a:pt x="51" y="1523"/>
                  </a:cubicBezTo>
                  <a:cubicBezTo>
                    <a:pt x="62" y="1535"/>
                    <a:pt x="81" y="1539"/>
                    <a:pt x="103" y="1541"/>
                  </a:cubicBezTo>
                  <a:cubicBezTo>
                    <a:pt x="109" y="1539"/>
                    <a:pt x="110" y="1535"/>
                    <a:pt x="116" y="1539"/>
                  </a:cubicBezTo>
                  <a:cubicBezTo>
                    <a:pt x="125" y="1522"/>
                    <a:pt x="133" y="1506"/>
                    <a:pt x="136" y="1483"/>
                  </a:cubicBezTo>
                  <a:cubicBezTo>
                    <a:pt x="114" y="1484"/>
                    <a:pt x="90" y="1476"/>
                    <a:pt x="68" y="1469"/>
                  </a:cubicBezTo>
                  <a:close/>
                  <a:moveTo>
                    <a:pt x="929" y="1481"/>
                  </a:moveTo>
                  <a:cubicBezTo>
                    <a:pt x="928" y="1485"/>
                    <a:pt x="930" y="1485"/>
                    <a:pt x="930" y="1488"/>
                  </a:cubicBezTo>
                  <a:cubicBezTo>
                    <a:pt x="934" y="1489"/>
                    <a:pt x="935" y="1486"/>
                    <a:pt x="939" y="1487"/>
                  </a:cubicBezTo>
                  <a:cubicBezTo>
                    <a:pt x="940" y="1483"/>
                    <a:pt x="937" y="1483"/>
                    <a:pt x="938" y="1479"/>
                  </a:cubicBezTo>
                  <a:cubicBezTo>
                    <a:pt x="934" y="1478"/>
                    <a:pt x="931" y="1480"/>
                    <a:pt x="929" y="1481"/>
                  </a:cubicBezTo>
                  <a:close/>
                  <a:moveTo>
                    <a:pt x="904" y="1487"/>
                  </a:moveTo>
                  <a:cubicBezTo>
                    <a:pt x="906" y="1488"/>
                    <a:pt x="907" y="1490"/>
                    <a:pt x="907" y="1493"/>
                  </a:cubicBezTo>
                  <a:cubicBezTo>
                    <a:pt x="913" y="1492"/>
                    <a:pt x="915" y="1490"/>
                    <a:pt x="922" y="1490"/>
                  </a:cubicBezTo>
                  <a:cubicBezTo>
                    <a:pt x="922" y="1487"/>
                    <a:pt x="922" y="1485"/>
                    <a:pt x="920" y="1483"/>
                  </a:cubicBezTo>
                  <a:cubicBezTo>
                    <a:pt x="916" y="1483"/>
                    <a:pt x="907" y="1484"/>
                    <a:pt x="904" y="1487"/>
                  </a:cubicBezTo>
                  <a:close/>
                  <a:moveTo>
                    <a:pt x="52" y="1491"/>
                  </a:moveTo>
                  <a:cubicBezTo>
                    <a:pt x="45" y="1489"/>
                    <a:pt x="45" y="1487"/>
                    <a:pt x="36" y="1487"/>
                  </a:cubicBezTo>
                  <a:cubicBezTo>
                    <a:pt x="40" y="1489"/>
                    <a:pt x="49" y="1496"/>
                    <a:pt x="52" y="1491"/>
                  </a:cubicBezTo>
                  <a:close/>
                  <a:moveTo>
                    <a:pt x="10" y="1509"/>
                  </a:moveTo>
                  <a:cubicBezTo>
                    <a:pt x="20" y="1509"/>
                    <a:pt x="23" y="1503"/>
                    <a:pt x="25" y="1495"/>
                  </a:cubicBezTo>
                  <a:cubicBezTo>
                    <a:pt x="19" y="1495"/>
                    <a:pt x="16" y="1493"/>
                    <a:pt x="11" y="1493"/>
                  </a:cubicBezTo>
                  <a:cubicBezTo>
                    <a:pt x="11" y="1499"/>
                    <a:pt x="9" y="1502"/>
                    <a:pt x="10" y="1509"/>
                  </a:cubicBezTo>
                  <a:close/>
                  <a:moveTo>
                    <a:pt x="937" y="1496"/>
                  </a:moveTo>
                  <a:cubicBezTo>
                    <a:pt x="936" y="1502"/>
                    <a:pt x="939" y="1503"/>
                    <a:pt x="942" y="1504"/>
                  </a:cubicBezTo>
                  <a:cubicBezTo>
                    <a:pt x="941" y="1501"/>
                    <a:pt x="945" y="1496"/>
                    <a:pt x="940" y="1495"/>
                  </a:cubicBezTo>
                  <a:cubicBezTo>
                    <a:pt x="940" y="1496"/>
                    <a:pt x="939" y="1496"/>
                    <a:pt x="937" y="1496"/>
                  </a:cubicBezTo>
                  <a:close/>
                  <a:moveTo>
                    <a:pt x="30" y="1596"/>
                  </a:moveTo>
                  <a:cubicBezTo>
                    <a:pt x="46" y="1599"/>
                    <a:pt x="61" y="1610"/>
                    <a:pt x="76" y="1608"/>
                  </a:cubicBezTo>
                  <a:cubicBezTo>
                    <a:pt x="81" y="1588"/>
                    <a:pt x="93" y="1571"/>
                    <a:pt x="102" y="1550"/>
                  </a:cubicBezTo>
                  <a:cubicBezTo>
                    <a:pt x="82" y="1549"/>
                    <a:pt x="67" y="1547"/>
                    <a:pt x="52" y="1539"/>
                  </a:cubicBezTo>
                  <a:cubicBezTo>
                    <a:pt x="47" y="1560"/>
                    <a:pt x="40" y="1579"/>
                    <a:pt x="30" y="1596"/>
                  </a:cubicBezTo>
                  <a:close/>
                  <a:moveTo>
                    <a:pt x="840" y="1555"/>
                  </a:moveTo>
                  <a:cubicBezTo>
                    <a:pt x="851" y="1573"/>
                    <a:pt x="858" y="1596"/>
                    <a:pt x="869" y="1614"/>
                  </a:cubicBezTo>
                  <a:cubicBezTo>
                    <a:pt x="882" y="1607"/>
                    <a:pt x="907" y="1611"/>
                    <a:pt x="917" y="1602"/>
                  </a:cubicBezTo>
                  <a:cubicBezTo>
                    <a:pt x="909" y="1582"/>
                    <a:pt x="904" y="1559"/>
                    <a:pt x="893" y="1542"/>
                  </a:cubicBezTo>
                  <a:cubicBezTo>
                    <a:pt x="879" y="1557"/>
                    <a:pt x="861" y="1551"/>
                    <a:pt x="840" y="1555"/>
                  </a:cubicBezTo>
                  <a:close/>
                  <a:moveTo>
                    <a:pt x="28" y="1637"/>
                  </a:moveTo>
                  <a:cubicBezTo>
                    <a:pt x="31" y="1636"/>
                    <a:pt x="35" y="1634"/>
                    <a:pt x="38" y="1637"/>
                  </a:cubicBezTo>
                  <a:cubicBezTo>
                    <a:pt x="39" y="1640"/>
                    <a:pt x="37" y="1640"/>
                    <a:pt x="37" y="1642"/>
                  </a:cubicBezTo>
                  <a:cubicBezTo>
                    <a:pt x="43" y="1645"/>
                    <a:pt x="50" y="1646"/>
                    <a:pt x="57" y="1648"/>
                  </a:cubicBezTo>
                  <a:cubicBezTo>
                    <a:pt x="63" y="1638"/>
                    <a:pt x="69" y="1629"/>
                    <a:pt x="73" y="1618"/>
                  </a:cubicBezTo>
                  <a:cubicBezTo>
                    <a:pt x="59" y="1618"/>
                    <a:pt x="40" y="1609"/>
                    <a:pt x="26" y="1608"/>
                  </a:cubicBezTo>
                  <a:cubicBezTo>
                    <a:pt x="23" y="1618"/>
                    <a:pt x="16" y="1635"/>
                    <a:pt x="28" y="1637"/>
                  </a:cubicBezTo>
                  <a:close/>
                  <a:moveTo>
                    <a:pt x="923" y="1613"/>
                  </a:moveTo>
                  <a:cubicBezTo>
                    <a:pt x="908" y="1620"/>
                    <a:pt x="891" y="1618"/>
                    <a:pt x="875" y="1624"/>
                  </a:cubicBezTo>
                  <a:cubicBezTo>
                    <a:pt x="880" y="1636"/>
                    <a:pt x="884" y="1649"/>
                    <a:pt x="892" y="1659"/>
                  </a:cubicBezTo>
                  <a:cubicBezTo>
                    <a:pt x="907" y="1655"/>
                    <a:pt x="925" y="1655"/>
                    <a:pt x="932" y="1644"/>
                  </a:cubicBezTo>
                  <a:cubicBezTo>
                    <a:pt x="931" y="1632"/>
                    <a:pt x="928" y="1622"/>
                    <a:pt x="923" y="1613"/>
                  </a:cubicBezTo>
                  <a:close/>
                  <a:moveTo>
                    <a:pt x="26" y="1670"/>
                  </a:moveTo>
                  <a:cubicBezTo>
                    <a:pt x="29" y="1669"/>
                    <a:pt x="29" y="1673"/>
                    <a:pt x="34" y="1672"/>
                  </a:cubicBezTo>
                  <a:cubicBezTo>
                    <a:pt x="37" y="1667"/>
                    <a:pt x="40" y="1661"/>
                    <a:pt x="42" y="1655"/>
                  </a:cubicBezTo>
                  <a:cubicBezTo>
                    <a:pt x="38" y="1652"/>
                    <a:pt x="36" y="1654"/>
                    <a:pt x="33" y="1650"/>
                  </a:cubicBezTo>
                  <a:cubicBezTo>
                    <a:pt x="30" y="1657"/>
                    <a:pt x="26" y="1661"/>
                    <a:pt x="26" y="1670"/>
                  </a:cubicBezTo>
                  <a:close/>
                  <a:moveTo>
                    <a:pt x="913" y="1666"/>
                  </a:moveTo>
                  <a:cubicBezTo>
                    <a:pt x="913" y="1673"/>
                    <a:pt x="917" y="1680"/>
                    <a:pt x="922" y="1685"/>
                  </a:cubicBezTo>
                  <a:cubicBezTo>
                    <a:pt x="924" y="1678"/>
                    <a:pt x="929" y="1669"/>
                    <a:pt x="924" y="1663"/>
                  </a:cubicBezTo>
                  <a:cubicBezTo>
                    <a:pt x="921" y="1664"/>
                    <a:pt x="917" y="1665"/>
                    <a:pt x="913" y="1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5343526" y="939800"/>
              <a:ext cx="449263" cy="411163"/>
            </a:xfrm>
            <a:custGeom>
              <a:avLst/>
              <a:gdLst>
                <a:gd name="T0" fmla="*/ 25 w 106"/>
                <a:gd name="T1" fmla="*/ 5 h 97"/>
                <a:gd name="T2" fmla="*/ 31 w 106"/>
                <a:gd name="T3" fmla="*/ 16 h 97"/>
                <a:gd name="T4" fmla="*/ 71 w 106"/>
                <a:gd name="T5" fmla="*/ 47 h 97"/>
                <a:gd name="T6" fmla="*/ 87 w 106"/>
                <a:gd name="T7" fmla="*/ 57 h 97"/>
                <a:gd name="T8" fmla="*/ 89 w 106"/>
                <a:gd name="T9" fmla="*/ 63 h 97"/>
                <a:gd name="T10" fmla="*/ 105 w 106"/>
                <a:gd name="T11" fmla="*/ 78 h 97"/>
                <a:gd name="T12" fmla="*/ 94 w 106"/>
                <a:gd name="T13" fmla="*/ 95 h 97"/>
                <a:gd name="T14" fmla="*/ 65 w 106"/>
                <a:gd name="T15" fmla="*/ 77 h 97"/>
                <a:gd name="T16" fmla="*/ 31 w 106"/>
                <a:gd name="T17" fmla="*/ 51 h 97"/>
                <a:gd name="T18" fmla="*/ 1 w 106"/>
                <a:gd name="T19" fmla="*/ 21 h 97"/>
                <a:gd name="T20" fmla="*/ 25 w 106"/>
                <a:gd name="T21" fmla="*/ 5 h 97"/>
                <a:gd name="T22" fmla="*/ 69 w 106"/>
                <a:gd name="T23" fmla="*/ 58 h 97"/>
                <a:gd name="T24" fmla="*/ 19 w 106"/>
                <a:gd name="T25" fmla="*/ 18 h 97"/>
                <a:gd name="T26" fmla="*/ 12 w 106"/>
                <a:gd name="T27" fmla="*/ 19 h 97"/>
                <a:gd name="T28" fmla="*/ 11 w 106"/>
                <a:gd name="T29" fmla="*/ 23 h 97"/>
                <a:gd name="T30" fmla="*/ 91 w 106"/>
                <a:gd name="T31" fmla="*/ 82 h 97"/>
                <a:gd name="T32" fmla="*/ 69 w 106"/>
                <a:gd name="T33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97">
                  <a:moveTo>
                    <a:pt x="25" y="5"/>
                  </a:moveTo>
                  <a:cubicBezTo>
                    <a:pt x="24" y="11"/>
                    <a:pt x="31" y="10"/>
                    <a:pt x="31" y="16"/>
                  </a:cubicBezTo>
                  <a:cubicBezTo>
                    <a:pt x="42" y="20"/>
                    <a:pt x="59" y="38"/>
                    <a:pt x="71" y="47"/>
                  </a:cubicBezTo>
                  <a:cubicBezTo>
                    <a:pt x="76" y="51"/>
                    <a:pt x="82" y="53"/>
                    <a:pt x="87" y="57"/>
                  </a:cubicBezTo>
                  <a:cubicBezTo>
                    <a:pt x="88" y="58"/>
                    <a:pt x="88" y="61"/>
                    <a:pt x="89" y="63"/>
                  </a:cubicBezTo>
                  <a:cubicBezTo>
                    <a:pt x="95" y="69"/>
                    <a:pt x="105" y="71"/>
                    <a:pt x="105" y="78"/>
                  </a:cubicBezTo>
                  <a:cubicBezTo>
                    <a:pt x="106" y="83"/>
                    <a:pt x="99" y="94"/>
                    <a:pt x="94" y="95"/>
                  </a:cubicBezTo>
                  <a:cubicBezTo>
                    <a:pt x="81" y="97"/>
                    <a:pt x="74" y="82"/>
                    <a:pt x="65" y="77"/>
                  </a:cubicBezTo>
                  <a:cubicBezTo>
                    <a:pt x="54" y="72"/>
                    <a:pt x="44" y="62"/>
                    <a:pt x="31" y="51"/>
                  </a:cubicBezTo>
                  <a:cubicBezTo>
                    <a:pt x="21" y="43"/>
                    <a:pt x="2" y="34"/>
                    <a:pt x="1" y="21"/>
                  </a:cubicBezTo>
                  <a:cubicBezTo>
                    <a:pt x="0" y="11"/>
                    <a:pt x="9" y="0"/>
                    <a:pt x="25" y="5"/>
                  </a:cubicBezTo>
                  <a:close/>
                  <a:moveTo>
                    <a:pt x="69" y="58"/>
                  </a:moveTo>
                  <a:cubicBezTo>
                    <a:pt x="53" y="44"/>
                    <a:pt x="38" y="28"/>
                    <a:pt x="19" y="18"/>
                  </a:cubicBezTo>
                  <a:cubicBezTo>
                    <a:pt x="18" y="22"/>
                    <a:pt x="14" y="16"/>
                    <a:pt x="12" y="19"/>
                  </a:cubicBezTo>
                  <a:cubicBezTo>
                    <a:pt x="12" y="21"/>
                    <a:pt x="12" y="22"/>
                    <a:pt x="11" y="23"/>
                  </a:cubicBezTo>
                  <a:cubicBezTo>
                    <a:pt x="34" y="46"/>
                    <a:pt x="61" y="65"/>
                    <a:pt x="91" y="82"/>
                  </a:cubicBezTo>
                  <a:cubicBezTo>
                    <a:pt x="88" y="69"/>
                    <a:pt x="77" y="66"/>
                    <a:pt x="69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915221" y="886952"/>
            <a:ext cx="7099707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在新的学期，我们有更重要的任务完成，需要投入更多的时间和精力来努力完成</a:t>
            </a:r>
            <a:r>
              <a:rPr lang="zh-CN" altLang="zh-CN" dirty="0" smtClean="0">
                <a:solidFill>
                  <a:schemeClr val="bg1"/>
                </a:solidFill>
              </a:rPr>
              <a:t>学业希望</a:t>
            </a:r>
            <a:r>
              <a:rPr lang="zh-CN" altLang="zh-CN" dirty="0">
                <a:solidFill>
                  <a:schemeClr val="bg1"/>
                </a:solidFill>
              </a:rPr>
              <a:t>同学们能够及时的调整好心态，投入</a:t>
            </a:r>
            <a:r>
              <a:rPr lang="zh-CN" altLang="zh-CN" dirty="0" smtClean="0">
                <a:solidFill>
                  <a:schemeClr val="bg1"/>
                </a:solidFill>
              </a:rPr>
              <a:t>到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43698" y="3656869"/>
            <a:ext cx="1243093" cy="1243093"/>
            <a:chOff x="3343698" y="3656869"/>
            <a:chExt cx="1243093" cy="1243093"/>
          </a:xfrm>
        </p:grpSpPr>
        <p:sp>
          <p:nvSpPr>
            <p:cNvPr id="14" name="矩形 13"/>
            <p:cNvSpPr/>
            <p:nvPr/>
          </p:nvSpPr>
          <p:spPr>
            <a:xfrm>
              <a:off x="3343698" y="3656869"/>
              <a:ext cx="1243093" cy="1243093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502330" y="3931386"/>
              <a:ext cx="925829" cy="694059"/>
              <a:chOff x="3752851" y="1658938"/>
              <a:chExt cx="4699000" cy="3522663"/>
            </a:xfrm>
          </p:grpSpPr>
          <p:sp>
            <p:nvSpPr>
              <p:cNvPr id="21" name="Freeform 11"/>
              <p:cNvSpPr/>
              <p:nvPr/>
            </p:nvSpPr>
            <p:spPr bwMode="auto">
              <a:xfrm>
                <a:off x="6865938" y="2101850"/>
                <a:ext cx="700088" cy="862013"/>
              </a:xfrm>
              <a:custGeom>
                <a:avLst/>
                <a:gdLst>
                  <a:gd name="T0" fmla="*/ 165 w 165"/>
                  <a:gd name="T1" fmla="*/ 48 h 203"/>
                  <a:gd name="T2" fmla="*/ 154 w 165"/>
                  <a:gd name="T3" fmla="*/ 61 h 203"/>
                  <a:gd name="T4" fmla="*/ 132 w 165"/>
                  <a:gd name="T5" fmla="*/ 34 h 203"/>
                  <a:gd name="T6" fmla="*/ 118 w 165"/>
                  <a:gd name="T7" fmla="*/ 18 h 203"/>
                  <a:gd name="T8" fmla="*/ 75 w 165"/>
                  <a:gd name="T9" fmla="*/ 43 h 203"/>
                  <a:gd name="T10" fmla="*/ 49 w 165"/>
                  <a:gd name="T11" fmla="*/ 95 h 203"/>
                  <a:gd name="T12" fmla="*/ 51 w 165"/>
                  <a:gd name="T13" fmla="*/ 104 h 203"/>
                  <a:gd name="T14" fmla="*/ 44 w 165"/>
                  <a:gd name="T15" fmla="*/ 112 h 203"/>
                  <a:gd name="T16" fmla="*/ 42 w 165"/>
                  <a:gd name="T17" fmla="*/ 160 h 203"/>
                  <a:gd name="T18" fmla="*/ 107 w 165"/>
                  <a:gd name="T19" fmla="*/ 142 h 203"/>
                  <a:gd name="T20" fmla="*/ 127 w 165"/>
                  <a:gd name="T21" fmla="*/ 142 h 203"/>
                  <a:gd name="T22" fmla="*/ 129 w 165"/>
                  <a:gd name="T23" fmla="*/ 155 h 203"/>
                  <a:gd name="T24" fmla="*/ 33 w 165"/>
                  <a:gd name="T25" fmla="*/ 193 h 203"/>
                  <a:gd name="T26" fmla="*/ 11 w 165"/>
                  <a:gd name="T27" fmla="*/ 168 h 203"/>
                  <a:gd name="T28" fmla="*/ 0 w 165"/>
                  <a:gd name="T29" fmla="*/ 124 h 203"/>
                  <a:gd name="T30" fmla="*/ 84 w 165"/>
                  <a:gd name="T31" fmla="*/ 9 h 203"/>
                  <a:gd name="T32" fmla="*/ 141 w 165"/>
                  <a:gd name="T33" fmla="*/ 5 h 203"/>
                  <a:gd name="T34" fmla="*/ 165 w 165"/>
                  <a:gd name="T35" fmla="*/ 4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5" h="203">
                    <a:moveTo>
                      <a:pt x="165" y="48"/>
                    </a:moveTo>
                    <a:cubicBezTo>
                      <a:pt x="160" y="46"/>
                      <a:pt x="158" y="57"/>
                      <a:pt x="154" y="61"/>
                    </a:cubicBezTo>
                    <a:cubicBezTo>
                      <a:pt x="132" y="70"/>
                      <a:pt x="115" y="38"/>
                      <a:pt x="132" y="34"/>
                    </a:cubicBezTo>
                    <a:cubicBezTo>
                      <a:pt x="132" y="24"/>
                      <a:pt x="123" y="23"/>
                      <a:pt x="118" y="18"/>
                    </a:cubicBezTo>
                    <a:cubicBezTo>
                      <a:pt x="100" y="23"/>
                      <a:pt x="85" y="31"/>
                      <a:pt x="75" y="43"/>
                    </a:cubicBezTo>
                    <a:cubicBezTo>
                      <a:pt x="65" y="53"/>
                      <a:pt x="51" y="81"/>
                      <a:pt x="49" y="95"/>
                    </a:cubicBezTo>
                    <a:cubicBezTo>
                      <a:pt x="49" y="99"/>
                      <a:pt x="52" y="101"/>
                      <a:pt x="51" y="104"/>
                    </a:cubicBezTo>
                    <a:cubicBezTo>
                      <a:pt x="50" y="108"/>
                      <a:pt x="45" y="108"/>
                      <a:pt x="44" y="112"/>
                    </a:cubicBezTo>
                    <a:cubicBezTo>
                      <a:pt x="37" y="127"/>
                      <a:pt x="43" y="143"/>
                      <a:pt x="42" y="160"/>
                    </a:cubicBezTo>
                    <a:cubicBezTo>
                      <a:pt x="58" y="182"/>
                      <a:pt x="103" y="175"/>
                      <a:pt x="107" y="142"/>
                    </a:cubicBezTo>
                    <a:cubicBezTo>
                      <a:pt x="113" y="137"/>
                      <a:pt x="121" y="136"/>
                      <a:pt x="127" y="142"/>
                    </a:cubicBezTo>
                    <a:cubicBezTo>
                      <a:pt x="128" y="146"/>
                      <a:pt x="125" y="154"/>
                      <a:pt x="129" y="155"/>
                    </a:cubicBezTo>
                    <a:cubicBezTo>
                      <a:pt x="106" y="184"/>
                      <a:pt x="70" y="203"/>
                      <a:pt x="33" y="193"/>
                    </a:cubicBezTo>
                    <a:cubicBezTo>
                      <a:pt x="31" y="182"/>
                      <a:pt x="17" y="180"/>
                      <a:pt x="11" y="168"/>
                    </a:cubicBezTo>
                    <a:cubicBezTo>
                      <a:pt x="5" y="155"/>
                      <a:pt x="9" y="137"/>
                      <a:pt x="0" y="124"/>
                    </a:cubicBezTo>
                    <a:cubicBezTo>
                      <a:pt x="8" y="71"/>
                      <a:pt x="43" y="34"/>
                      <a:pt x="84" y="9"/>
                    </a:cubicBezTo>
                    <a:cubicBezTo>
                      <a:pt x="104" y="0"/>
                      <a:pt x="129" y="7"/>
                      <a:pt x="141" y="5"/>
                    </a:cubicBezTo>
                    <a:cubicBezTo>
                      <a:pt x="158" y="15"/>
                      <a:pt x="164" y="29"/>
                      <a:pt x="16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2"/>
              <p:cNvSpPr>
                <a:spLocks noEditPoints="1"/>
              </p:cNvSpPr>
              <p:nvPr/>
            </p:nvSpPr>
            <p:spPr bwMode="auto">
              <a:xfrm>
                <a:off x="5232401" y="2143125"/>
                <a:ext cx="798513" cy="815975"/>
              </a:xfrm>
              <a:custGeom>
                <a:avLst/>
                <a:gdLst>
                  <a:gd name="T0" fmla="*/ 188 w 188"/>
                  <a:gd name="T1" fmla="*/ 13 h 192"/>
                  <a:gd name="T2" fmla="*/ 179 w 188"/>
                  <a:gd name="T3" fmla="*/ 27 h 192"/>
                  <a:gd name="T4" fmla="*/ 167 w 188"/>
                  <a:gd name="T5" fmla="*/ 26 h 192"/>
                  <a:gd name="T6" fmla="*/ 159 w 188"/>
                  <a:gd name="T7" fmla="*/ 112 h 192"/>
                  <a:gd name="T8" fmla="*/ 156 w 188"/>
                  <a:gd name="T9" fmla="*/ 111 h 192"/>
                  <a:gd name="T10" fmla="*/ 159 w 188"/>
                  <a:gd name="T11" fmla="*/ 163 h 192"/>
                  <a:gd name="T12" fmla="*/ 170 w 188"/>
                  <a:gd name="T13" fmla="*/ 167 h 192"/>
                  <a:gd name="T14" fmla="*/ 174 w 188"/>
                  <a:gd name="T15" fmla="*/ 183 h 192"/>
                  <a:gd name="T16" fmla="*/ 152 w 188"/>
                  <a:gd name="T17" fmla="*/ 183 h 192"/>
                  <a:gd name="T18" fmla="*/ 96 w 188"/>
                  <a:gd name="T19" fmla="*/ 168 h 192"/>
                  <a:gd name="T20" fmla="*/ 120 w 188"/>
                  <a:gd name="T21" fmla="*/ 165 h 192"/>
                  <a:gd name="T22" fmla="*/ 129 w 188"/>
                  <a:gd name="T23" fmla="*/ 123 h 192"/>
                  <a:gd name="T24" fmla="*/ 78 w 188"/>
                  <a:gd name="T25" fmla="*/ 121 h 192"/>
                  <a:gd name="T26" fmla="*/ 44 w 188"/>
                  <a:gd name="T27" fmla="*/ 158 h 192"/>
                  <a:gd name="T28" fmla="*/ 60 w 188"/>
                  <a:gd name="T29" fmla="*/ 170 h 192"/>
                  <a:gd name="T30" fmla="*/ 6 w 188"/>
                  <a:gd name="T31" fmla="*/ 183 h 192"/>
                  <a:gd name="T32" fmla="*/ 2 w 188"/>
                  <a:gd name="T33" fmla="*/ 168 h 192"/>
                  <a:gd name="T34" fmla="*/ 22 w 188"/>
                  <a:gd name="T35" fmla="*/ 163 h 192"/>
                  <a:gd name="T36" fmla="*/ 22 w 188"/>
                  <a:gd name="T37" fmla="*/ 156 h 192"/>
                  <a:gd name="T38" fmla="*/ 49 w 188"/>
                  <a:gd name="T39" fmla="*/ 125 h 192"/>
                  <a:gd name="T40" fmla="*/ 102 w 188"/>
                  <a:gd name="T41" fmla="*/ 58 h 192"/>
                  <a:gd name="T42" fmla="*/ 111 w 188"/>
                  <a:gd name="T43" fmla="*/ 37 h 192"/>
                  <a:gd name="T44" fmla="*/ 116 w 188"/>
                  <a:gd name="T45" fmla="*/ 37 h 192"/>
                  <a:gd name="T46" fmla="*/ 116 w 188"/>
                  <a:gd name="T47" fmla="*/ 29 h 192"/>
                  <a:gd name="T48" fmla="*/ 129 w 188"/>
                  <a:gd name="T49" fmla="*/ 8 h 192"/>
                  <a:gd name="T50" fmla="*/ 181 w 188"/>
                  <a:gd name="T51" fmla="*/ 0 h 192"/>
                  <a:gd name="T52" fmla="*/ 188 w 188"/>
                  <a:gd name="T53" fmla="*/ 13 h 192"/>
                  <a:gd name="T54" fmla="*/ 91 w 188"/>
                  <a:gd name="T55" fmla="*/ 105 h 192"/>
                  <a:gd name="T56" fmla="*/ 129 w 188"/>
                  <a:gd name="T57" fmla="*/ 103 h 192"/>
                  <a:gd name="T58" fmla="*/ 132 w 188"/>
                  <a:gd name="T59" fmla="*/ 37 h 192"/>
                  <a:gd name="T60" fmla="*/ 91 w 188"/>
                  <a:gd name="T61" fmla="*/ 10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8" h="192">
                    <a:moveTo>
                      <a:pt x="188" y="13"/>
                    </a:moveTo>
                    <a:cubicBezTo>
                      <a:pt x="187" y="20"/>
                      <a:pt x="180" y="21"/>
                      <a:pt x="179" y="27"/>
                    </a:cubicBezTo>
                    <a:cubicBezTo>
                      <a:pt x="175" y="26"/>
                      <a:pt x="175" y="26"/>
                      <a:pt x="167" y="26"/>
                    </a:cubicBezTo>
                    <a:cubicBezTo>
                      <a:pt x="167" y="50"/>
                      <a:pt x="157" y="97"/>
                      <a:pt x="159" y="112"/>
                    </a:cubicBezTo>
                    <a:cubicBezTo>
                      <a:pt x="158" y="112"/>
                      <a:pt x="158" y="111"/>
                      <a:pt x="156" y="111"/>
                    </a:cubicBezTo>
                    <a:cubicBezTo>
                      <a:pt x="163" y="125"/>
                      <a:pt x="153" y="144"/>
                      <a:pt x="159" y="163"/>
                    </a:cubicBezTo>
                    <a:cubicBezTo>
                      <a:pt x="162" y="166"/>
                      <a:pt x="166" y="166"/>
                      <a:pt x="170" y="167"/>
                    </a:cubicBezTo>
                    <a:cubicBezTo>
                      <a:pt x="173" y="172"/>
                      <a:pt x="173" y="180"/>
                      <a:pt x="174" y="183"/>
                    </a:cubicBezTo>
                    <a:cubicBezTo>
                      <a:pt x="168" y="189"/>
                      <a:pt x="157" y="189"/>
                      <a:pt x="152" y="183"/>
                    </a:cubicBezTo>
                    <a:cubicBezTo>
                      <a:pt x="133" y="184"/>
                      <a:pt x="99" y="192"/>
                      <a:pt x="96" y="168"/>
                    </a:cubicBezTo>
                    <a:cubicBezTo>
                      <a:pt x="104" y="164"/>
                      <a:pt x="112" y="163"/>
                      <a:pt x="120" y="165"/>
                    </a:cubicBezTo>
                    <a:cubicBezTo>
                      <a:pt x="129" y="159"/>
                      <a:pt x="127" y="135"/>
                      <a:pt x="129" y="123"/>
                    </a:cubicBezTo>
                    <a:cubicBezTo>
                      <a:pt x="116" y="129"/>
                      <a:pt x="101" y="115"/>
                      <a:pt x="78" y="121"/>
                    </a:cubicBezTo>
                    <a:cubicBezTo>
                      <a:pt x="62" y="126"/>
                      <a:pt x="57" y="150"/>
                      <a:pt x="44" y="158"/>
                    </a:cubicBezTo>
                    <a:cubicBezTo>
                      <a:pt x="47" y="164"/>
                      <a:pt x="60" y="161"/>
                      <a:pt x="60" y="170"/>
                    </a:cubicBezTo>
                    <a:cubicBezTo>
                      <a:pt x="54" y="191"/>
                      <a:pt x="27" y="177"/>
                      <a:pt x="6" y="183"/>
                    </a:cubicBezTo>
                    <a:cubicBezTo>
                      <a:pt x="5" y="177"/>
                      <a:pt x="0" y="176"/>
                      <a:pt x="2" y="168"/>
                    </a:cubicBezTo>
                    <a:cubicBezTo>
                      <a:pt x="9" y="164"/>
                      <a:pt x="13" y="167"/>
                      <a:pt x="22" y="163"/>
                    </a:cubicBezTo>
                    <a:cubicBezTo>
                      <a:pt x="27" y="163"/>
                      <a:pt x="20" y="160"/>
                      <a:pt x="22" y="156"/>
                    </a:cubicBezTo>
                    <a:cubicBezTo>
                      <a:pt x="35" y="152"/>
                      <a:pt x="40" y="137"/>
                      <a:pt x="49" y="125"/>
                    </a:cubicBezTo>
                    <a:cubicBezTo>
                      <a:pt x="68" y="102"/>
                      <a:pt x="86" y="84"/>
                      <a:pt x="102" y="58"/>
                    </a:cubicBezTo>
                    <a:cubicBezTo>
                      <a:pt x="106" y="51"/>
                      <a:pt x="107" y="41"/>
                      <a:pt x="111" y="37"/>
                    </a:cubicBezTo>
                    <a:cubicBezTo>
                      <a:pt x="111" y="36"/>
                      <a:pt x="115" y="37"/>
                      <a:pt x="116" y="37"/>
                    </a:cubicBezTo>
                    <a:cubicBezTo>
                      <a:pt x="117" y="35"/>
                      <a:pt x="115" y="31"/>
                      <a:pt x="116" y="29"/>
                    </a:cubicBezTo>
                    <a:cubicBezTo>
                      <a:pt x="121" y="22"/>
                      <a:pt x="132" y="18"/>
                      <a:pt x="129" y="8"/>
                    </a:cubicBezTo>
                    <a:cubicBezTo>
                      <a:pt x="147" y="0"/>
                      <a:pt x="156" y="1"/>
                      <a:pt x="181" y="0"/>
                    </a:cubicBezTo>
                    <a:cubicBezTo>
                      <a:pt x="181" y="7"/>
                      <a:pt x="185" y="3"/>
                      <a:pt x="188" y="13"/>
                    </a:cubicBezTo>
                    <a:close/>
                    <a:moveTo>
                      <a:pt x="91" y="105"/>
                    </a:moveTo>
                    <a:cubicBezTo>
                      <a:pt x="106" y="105"/>
                      <a:pt x="119" y="103"/>
                      <a:pt x="129" y="103"/>
                    </a:cubicBezTo>
                    <a:cubicBezTo>
                      <a:pt x="129" y="73"/>
                      <a:pt x="140" y="56"/>
                      <a:pt x="132" y="37"/>
                    </a:cubicBezTo>
                    <a:cubicBezTo>
                      <a:pt x="119" y="60"/>
                      <a:pt x="102" y="80"/>
                      <a:pt x="91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3"/>
              <p:cNvSpPr>
                <a:spLocks noEditPoints="1"/>
              </p:cNvSpPr>
              <p:nvPr/>
            </p:nvSpPr>
            <p:spPr bwMode="auto">
              <a:xfrm>
                <a:off x="6046788" y="2143125"/>
                <a:ext cx="788988" cy="795338"/>
              </a:xfrm>
              <a:custGeom>
                <a:avLst/>
                <a:gdLst>
                  <a:gd name="T0" fmla="*/ 0 w 186"/>
                  <a:gd name="T1" fmla="*/ 172 h 187"/>
                  <a:gd name="T2" fmla="*/ 20 w 186"/>
                  <a:gd name="T3" fmla="*/ 167 h 187"/>
                  <a:gd name="T4" fmla="*/ 78 w 186"/>
                  <a:gd name="T5" fmla="*/ 27 h 187"/>
                  <a:gd name="T6" fmla="*/ 58 w 186"/>
                  <a:gd name="T7" fmla="*/ 29 h 187"/>
                  <a:gd name="T8" fmla="*/ 54 w 186"/>
                  <a:gd name="T9" fmla="*/ 9 h 187"/>
                  <a:gd name="T10" fmla="*/ 166 w 186"/>
                  <a:gd name="T11" fmla="*/ 13 h 187"/>
                  <a:gd name="T12" fmla="*/ 184 w 186"/>
                  <a:gd name="T13" fmla="*/ 38 h 187"/>
                  <a:gd name="T14" fmla="*/ 139 w 186"/>
                  <a:gd name="T15" fmla="*/ 84 h 187"/>
                  <a:gd name="T16" fmla="*/ 141 w 186"/>
                  <a:gd name="T17" fmla="*/ 84 h 187"/>
                  <a:gd name="T18" fmla="*/ 165 w 186"/>
                  <a:gd name="T19" fmla="*/ 123 h 187"/>
                  <a:gd name="T20" fmla="*/ 9 w 186"/>
                  <a:gd name="T21" fmla="*/ 181 h 187"/>
                  <a:gd name="T22" fmla="*/ 0 w 186"/>
                  <a:gd name="T23" fmla="*/ 172 h 187"/>
                  <a:gd name="T24" fmla="*/ 116 w 186"/>
                  <a:gd name="T25" fmla="*/ 20 h 187"/>
                  <a:gd name="T26" fmla="*/ 94 w 186"/>
                  <a:gd name="T27" fmla="*/ 67 h 187"/>
                  <a:gd name="T28" fmla="*/ 114 w 186"/>
                  <a:gd name="T29" fmla="*/ 69 h 187"/>
                  <a:gd name="T30" fmla="*/ 136 w 186"/>
                  <a:gd name="T31" fmla="*/ 20 h 187"/>
                  <a:gd name="T32" fmla="*/ 116 w 186"/>
                  <a:gd name="T33" fmla="*/ 20 h 187"/>
                  <a:gd name="T34" fmla="*/ 89 w 186"/>
                  <a:gd name="T35" fmla="*/ 85 h 187"/>
                  <a:gd name="T36" fmla="*/ 47 w 186"/>
                  <a:gd name="T37" fmla="*/ 168 h 187"/>
                  <a:gd name="T38" fmla="*/ 119 w 186"/>
                  <a:gd name="T39" fmla="*/ 96 h 187"/>
                  <a:gd name="T40" fmla="*/ 89 w 186"/>
                  <a:gd name="T41" fmla="*/ 85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6" h="187">
                    <a:moveTo>
                      <a:pt x="0" y="172"/>
                    </a:moveTo>
                    <a:cubicBezTo>
                      <a:pt x="5" y="169"/>
                      <a:pt x="10" y="165"/>
                      <a:pt x="20" y="167"/>
                    </a:cubicBezTo>
                    <a:cubicBezTo>
                      <a:pt x="44" y="118"/>
                      <a:pt x="56" y="79"/>
                      <a:pt x="78" y="27"/>
                    </a:cubicBezTo>
                    <a:cubicBezTo>
                      <a:pt x="69" y="32"/>
                      <a:pt x="68" y="31"/>
                      <a:pt x="58" y="29"/>
                    </a:cubicBezTo>
                    <a:cubicBezTo>
                      <a:pt x="53" y="24"/>
                      <a:pt x="52" y="17"/>
                      <a:pt x="54" y="9"/>
                    </a:cubicBezTo>
                    <a:cubicBezTo>
                      <a:pt x="84" y="1"/>
                      <a:pt x="131" y="0"/>
                      <a:pt x="166" y="13"/>
                    </a:cubicBezTo>
                    <a:cubicBezTo>
                      <a:pt x="170" y="24"/>
                      <a:pt x="177" y="31"/>
                      <a:pt x="184" y="38"/>
                    </a:cubicBezTo>
                    <a:cubicBezTo>
                      <a:pt x="186" y="70"/>
                      <a:pt x="156" y="70"/>
                      <a:pt x="139" y="84"/>
                    </a:cubicBezTo>
                    <a:cubicBezTo>
                      <a:pt x="141" y="81"/>
                      <a:pt x="144" y="83"/>
                      <a:pt x="141" y="84"/>
                    </a:cubicBezTo>
                    <a:cubicBezTo>
                      <a:pt x="152" y="93"/>
                      <a:pt x="157" y="109"/>
                      <a:pt x="165" y="123"/>
                    </a:cubicBezTo>
                    <a:cubicBezTo>
                      <a:pt x="158" y="187"/>
                      <a:pt x="75" y="187"/>
                      <a:pt x="9" y="181"/>
                    </a:cubicBezTo>
                    <a:cubicBezTo>
                      <a:pt x="7" y="177"/>
                      <a:pt x="0" y="178"/>
                      <a:pt x="0" y="172"/>
                    </a:cubicBezTo>
                    <a:close/>
                    <a:moveTo>
                      <a:pt x="116" y="20"/>
                    </a:moveTo>
                    <a:cubicBezTo>
                      <a:pt x="109" y="35"/>
                      <a:pt x="102" y="51"/>
                      <a:pt x="94" y="67"/>
                    </a:cubicBezTo>
                    <a:cubicBezTo>
                      <a:pt x="102" y="72"/>
                      <a:pt x="109" y="61"/>
                      <a:pt x="114" y="69"/>
                    </a:cubicBezTo>
                    <a:cubicBezTo>
                      <a:pt x="126" y="58"/>
                      <a:pt x="148" y="45"/>
                      <a:pt x="136" y="20"/>
                    </a:cubicBezTo>
                    <a:cubicBezTo>
                      <a:pt x="128" y="18"/>
                      <a:pt x="127" y="20"/>
                      <a:pt x="116" y="20"/>
                    </a:cubicBezTo>
                    <a:close/>
                    <a:moveTo>
                      <a:pt x="89" y="85"/>
                    </a:moveTo>
                    <a:cubicBezTo>
                      <a:pt x="79" y="118"/>
                      <a:pt x="61" y="144"/>
                      <a:pt x="47" y="168"/>
                    </a:cubicBezTo>
                    <a:cubicBezTo>
                      <a:pt x="103" y="172"/>
                      <a:pt x="125" y="141"/>
                      <a:pt x="119" y="96"/>
                    </a:cubicBezTo>
                    <a:cubicBezTo>
                      <a:pt x="108" y="82"/>
                      <a:pt x="106" y="92"/>
                      <a:pt x="89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4"/>
              <p:cNvSpPr>
                <a:spLocks noEditPoints="1"/>
              </p:cNvSpPr>
              <p:nvPr/>
            </p:nvSpPr>
            <p:spPr bwMode="auto">
              <a:xfrm>
                <a:off x="3752851" y="1658938"/>
                <a:ext cx="4699000" cy="3522663"/>
              </a:xfrm>
              <a:custGeom>
                <a:avLst/>
                <a:gdLst>
                  <a:gd name="T0" fmla="*/ 1029 w 1108"/>
                  <a:gd name="T1" fmla="*/ 156 h 829"/>
                  <a:gd name="T2" fmla="*/ 997 w 1108"/>
                  <a:gd name="T3" fmla="*/ 369 h 829"/>
                  <a:gd name="T4" fmla="*/ 778 w 1108"/>
                  <a:gd name="T5" fmla="*/ 794 h 829"/>
                  <a:gd name="T6" fmla="*/ 720 w 1108"/>
                  <a:gd name="T7" fmla="*/ 823 h 829"/>
                  <a:gd name="T8" fmla="*/ 207 w 1108"/>
                  <a:gd name="T9" fmla="*/ 801 h 829"/>
                  <a:gd name="T10" fmla="*/ 11 w 1108"/>
                  <a:gd name="T11" fmla="*/ 742 h 829"/>
                  <a:gd name="T12" fmla="*/ 78 w 1108"/>
                  <a:gd name="T13" fmla="*/ 536 h 829"/>
                  <a:gd name="T14" fmla="*/ 228 w 1108"/>
                  <a:gd name="T15" fmla="*/ 301 h 829"/>
                  <a:gd name="T16" fmla="*/ 391 w 1108"/>
                  <a:gd name="T17" fmla="*/ 69 h 829"/>
                  <a:gd name="T18" fmla="*/ 586 w 1108"/>
                  <a:gd name="T19" fmla="*/ 46 h 829"/>
                  <a:gd name="T20" fmla="*/ 836 w 1108"/>
                  <a:gd name="T21" fmla="*/ 20 h 829"/>
                  <a:gd name="T22" fmla="*/ 1065 w 1108"/>
                  <a:gd name="T23" fmla="*/ 29 h 829"/>
                  <a:gd name="T24" fmla="*/ 910 w 1108"/>
                  <a:gd name="T25" fmla="*/ 38 h 829"/>
                  <a:gd name="T26" fmla="*/ 658 w 1108"/>
                  <a:gd name="T27" fmla="*/ 60 h 829"/>
                  <a:gd name="T28" fmla="*/ 552 w 1108"/>
                  <a:gd name="T29" fmla="*/ 62 h 829"/>
                  <a:gd name="T30" fmla="*/ 315 w 1108"/>
                  <a:gd name="T31" fmla="*/ 208 h 829"/>
                  <a:gd name="T32" fmla="*/ 230 w 1108"/>
                  <a:gd name="T33" fmla="*/ 339 h 829"/>
                  <a:gd name="T34" fmla="*/ 353 w 1108"/>
                  <a:gd name="T35" fmla="*/ 653 h 829"/>
                  <a:gd name="T36" fmla="*/ 593 w 1108"/>
                  <a:gd name="T37" fmla="*/ 666 h 829"/>
                  <a:gd name="T38" fmla="*/ 720 w 1108"/>
                  <a:gd name="T39" fmla="*/ 624 h 829"/>
                  <a:gd name="T40" fmla="*/ 886 w 1108"/>
                  <a:gd name="T41" fmla="*/ 324 h 829"/>
                  <a:gd name="T42" fmla="*/ 1049 w 1108"/>
                  <a:gd name="T43" fmla="*/ 37 h 829"/>
                  <a:gd name="T44" fmla="*/ 986 w 1108"/>
                  <a:gd name="T45" fmla="*/ 181 h 829"/>
                  <a:gd name="T46" fmla="*/ 702 w 1108"/>
                  <a:gd name="T47" fmla="*/ 680 h 829"/>
                  <a:gd name="T48" fmla="*/ 715 w 1108"/>
                  <a:gd name="T49" fmla="*/ 776 h 829"/>
                  <a:gd name="T50" fmla="*/ 892 w 1108"/>
                  <a:gd name="T51" fmla="*/ 427 h 829"/>
                  <a:gd name="T52" fmla="*/ 930 w 1108"/>
                  <a:gd name="T53" fmla="*/ 367 h 829"/>
                  <a:gd name="T54" fmla="*/ 948 w 1108"/>
                  <a:gd name="T55" fmla="*/ 328 h 829"/>
                  <a:gd name="T56" fmla="*/ 1016 w 1108"/>
                  <a:gd name="T57" fmla="*/ 210 h 829"/>
                  <a:gd name="T58" fmla="*/ 971 w 1108"/>
                  <a:gd name="T59" fmla="*/ 261 h 829"/>
                  <a:gd name="T60" fmla="*/ 997 w 1108"/>
                  <a:gd name="T61" fmla="*/ 178 h 829"/>
                  <a:gd name="T62" fmla="*/ 1004 w 1108"/>
                  <a:gd name="T63" fmla="*/ 152 h 829"/>
                  <a:gd name="T64" fmla="*/ 76 w 1108"/>
                  <a:gd name="T65" fmla="*/ 776 h 829"/>
                  <a:gd name="T66" fmla="*/ 612 w 1108"/>
                  <a:gd name="T67" fmla="*/ 803 h 829"/>
                  <a:gd name="T68" fmla="*/ 756 w 1108"/>
                  <a:gd name="T69" fmla="*/ 789 h 829"/>
                  <a:gd name="T70" fmla="*/ 850 w 1108"/>
                  <a:gd name="T71" fmla="*/ 624 h 829"/>
                  <a:gd name="T72" fmla="*/ 1062 w 1108"/>
                  <a:gd name="T73" fmla="*/ 216 h 829"/>
                  <a:gd name="T74" fmla="*/ 1047 w 1108"/>
                  <a:gd name="T75" fmla="*/ 192 h 829"/>
                  <a:gd name="T76" fmla="*/ 991 w 1108"/>
                  <a:gd name="T77" fmla="*/ 293 h 829"/>
                  <a:gd name="T78" fmla="*/ 930 w 1108"/>
                  <a:gd name="T79" fmla="*/ 409 h 829"/>
                  <a:gd name="T80" fmla="*/ 899 w 1108"/>
                  <a:gd name="T81" fmla="*/ 460 h 829"/>
                  <a:gd name="T82" fmla="*/ 713 w 1108"/>
                  <a:gd name="T83" fmla="*/ 798 h 829"/>
                  <a:gd name="T84" fmla="*/ 429 w 1108"/>
                  <a:gd name="T85" fmla="*/ 794 h 829"/>
                  <a:gd name="T86" fmla="*/ 245 w 1108"/>
                  <a:gd name="T87" fmla="*/ 772 h 829"/>
                  <a:gd name="T88" fmla="*/ 82 w 1108"/>
                  <a:gd name="T89" fmla="*/ 649 h 829"/>
                  <a:gd name="T90" fmla="*/ 44 w 1108"/>
                  <a:gd name="T91" fmla="*/ 763 h 829"/>
                  <a:gd name="T92" fmla="*/ 47 w 1108"/>
                  <a:gd name="T93" fmla="*/ 648 h 829"/>
                  <a:gd name="T94" fmla="*/ 107 w 1108"/>
                  <a:gd name="T95" fmla="*/ 673 h 829"/>
                  <a:gd name="T96" fmla="*/ 270 w 1108"/>
                  <a:gd name="T97" fmla="*/ 691 h 829"/>
                  <a:gd name="T98" fmla="*/ 163 w 1108"/>
                  <a:gd name="T99" fmla="*/ 707 h 829"/>
                  <a:gd name="T100" fmla="*/ 107 w 1108"/>
                  <a:gd name="T101" fmla="*/ 733 h 829"/>
                  <a:gd name="T102" fmla="*/ 541 w 1108"/>
                  <a:gd name="T103" fmla="*/ 776 h 829"/>
                  <a:gd name="T104" fmla="*/ 584 w 1108"/>
                  <a:gd name="T105" fmla="*/ 753 h 829"/>
                  <a:gd name="T106" fmla="*/ 631 w 1108"/>
                  <a:gd name="T107" fmla="*/ 727 h 829"/>
                  <a:gd name="T108" fmla="*/ 691 w 1108"/>
                  <a:gd name="T109" fmla="*/ 693 h 829"/>
                  <a:gd name="T110" fmla="*/ 409 w 1108"/>
                  <a:gd name="T111" fmla="*/ 671 h 829"/>
                  <a:gd name="T112" fmla="*/ 107 w 1108"/>
                  <a:gd name="T113" fmla="*/ 673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08" h="829">
                    <a:moveTo>
                      <a:pt x="1065" y="29"/>
                    </a:moveTo>
                    <a:cubicBezTo>
                      <a:pt x="1057" y="61"/>
                      <a:pt x="1037" y="81"/>
                      <a:pt x="1025" y="109"/>
                    </a:cubicBezTo>
                    <a:cubicBezTo>
                      <a:pt x="1040" y="119"/>
                      <a:pt x="1032" y="139"/>
                      <a:pt x="1029" y="156"/>
                    </a:cubicBezTo>
                    <a:cubicBezTo>
                      <a:pt x="1048" y="146"/>
                      <a:pt x="1088" y="141"/>
                      <a:pt x="1103" y="160"/>
                    </a:cubicBezTo>
                    <a:cubicBezTo>
                      <a:pt x="1108" y="179"/>
                      <a:pt x="1100" y="195"/>
                      <a:pt x="1094" y="214"/>
                    </a:cubicBezTo>
                    <a:cubicBezTo>
                      <a:pt x="1055" y="255"/>
                      <a:pt x="1035" y="322"/>
                      <a:pt x="997" y="369"/>
                    </a:cubicBezTo>
                    <a:cubicBezTo>
                      <a:pt x="969" y="442"/>
                      <a:pt x="929" y="486"/>
                      <a:pt x="903" y="559"/>
                    </a:cubicBezTo>
                    <a:cubicBezTo>
                      <a:pt x="878" y="591"/>
                      <a:pt x="866" y="626"/>
                      <a:pt x="843" y="658"/>
                    </a:cubicBezTo>
                    <a:cubicBezTo>
                      <a:pt x="825" y="711"/>
                      <a:pt x="799" y="744"/>
                      <a:pt x="778" y="794"/>
                    </a:cubicBezTo>
                    <a:cubicBezTo>
                      <a:pt x="771" y="797"/>
                      <a:pt x="768" y="804"/>
                      <a:pt x="763" y="809"/>
                    </a:cubicBezTo>
                    <a:cubicBezTo>
                      <a:pt x="759" y="810"/>
                      <a:pt x="767" y="816"/>
                      <a:pt x="762" y="819"/>
                    </a:cubicBezTo>
                    <a:cubicBezTo>
                      <a:pt x="749" y="826"/>
                      <a:pt x="734" y="822"/>
                      <a:pt x="720" y="823"/>
                    </a:cubicBezTo>
                    <a:cubicBezTo>
                      <a:pt x="707" y="824"/>
                      <a:pt x="703" y="829"/>
                      <a:pt x="687" y="825"/>
                    </a:cubicBezTo>
                    <a:cubicBezTo>
                      <a:pt x="654" y="817"/>
                      <a:pt x="609" y="821"/>
                      <a:pt x="568" y="818"/>
                    </a:cubicBezTo>
                    <a:cubicBezTo>
                      <a:pt x="464" y="810"/>
                      <a:pt x="324" y="804"/>
                      <a:pt x="207" y="801"/>
                    </a:cubicBezTo>
                    <a:cubicBezTo>
                      <a:pt x="199" y="801"/>
                      <a:pt x="190" y="797"/>
                      <a:pt x="179" y="796"/>
                    </a:cubicBezTo>
                    <a:cubicBezTo>
                      <a:pt x="120" y="788"/>
                      <a:pt x="40" y="812"/>
                      <a:pt x="22" y="753"/>
                    </a:cubicBezTo>
                    <a:cubicBezTo>
                      <a:pt x="19" y="749"/>
                      <a:pt x="15" y="745"/>
                      <a:pt x="11" y="742"/>
                    </a:cubicBezTo>
                    <a:cubicBezTo>
                      <a:pt x="2" y="719"/>
                      <a:pt x="0" y="699"/>
                      <a:pt x="8" y="668"/>
                    </a:cubicBezTo>
                    <a:cubicBezTo>
                      <a:pt x="14" y="660"/>
                      <a:pt x="15" y="657"/>
                      <a:pt x="17" y="646"/>
                    </a:cubicBezTo>
                    <a:cubicBezTo>
                      <a:pt x="41" y="616"/>
                      <a:pt x="54" y="572"/>
                      <a:pt x="78" y="536"/>
                    </a:cubicBezTo>
                    <a:cubicBezTo>
                      <a:pt x="78" y="529"/>
                      <a:pt x="76" y="530"/>
                      <a:pt x="78" y="525"/>
                    </a:cubicBezTo>
                    <a:cubicBezTo>
                      <a:pt x="93" y="524"/>
                      <a:pt x="91" y="507"/>
                      <a:pt x="104" y="505"/>
                    </a:cubicBezTo>
                    <a:cubicBezTo>
                      <a:pt x="139" y="431"/>
                      <a:pt x="196" y="372"/>
                      <a:pt x="228" y="301"/>
                    </a:cubicBezTo>
                    <a:cubicBezTo>
                      <a:pt x="260" y="272"/>
                      <a:pt x="274" y="225"/>
                      <a:pt x="302" y="194"/>
                    </a:cubicBezTo>
                    <a:cubicBezTo>
                      <a:pt x="300" y="180"/>
                      <a:pt x="321" y="168"/>
                      <a:pt x="320" y="156"/>
                    </a:cubicBezTo>
                    <a:cubicBezTo>
                      <a:pt x="343" y="129"/>
                      <a:pt x="371" y="103"/>
                      <a:pt x="391" y="69"/>
                    </a:cubicBezTo>
                    <a:cubicBezTo>
                      <a:pt x="402" y="69"/>
                      <a:pt x="418" y="65"/>
                      <a:pt x="427" y="58"/>
                    </a:cubicBezTo>
                    <a:cubicBezTo>
                      <a:pt x="452" y="61"/>
                      <a:pt x="477" y="50"/>
                      <a:pt x="503" y="49"/>
                    </a:cubicBezTo>
                    <a:cubicBezTo>
                      <a:pt x="531" y="48"/>
                      <a:pt x="557" y="48"/>
                      <a:pt x="586" y="46"/>
                    </a:cubicBezTo>
                    <a:cubicBezTo>
                      <a:pt x="615" y="43"/>
                      <a:pt x="644" y="44"/>
                      <a:pt x="673" y="42"/>
                    </a:cubicBezTo>
                    <a:cubicBezTo>
                      <a:pt x="702" y="40"/>
                      <a:pt x="723" y="33"/>
                      <a:pt x="760" y="31"/>
                    </a:cubicBezTo>
                    <a:cubicBezTo>
                      <a:pt x="785" y="30"/>
                      <a:pt x="812" y="20"/>
                      <a:pt x="836" y="20"/>
                    </a:cubicBezTo>
                    <a:cubicBezTo>
                      <a:pt x="881" y="20"/>
                      <a:pt x="923" y="24"/>
                      <a:pt x="964" y="8"/>
                    </a:cubicBezTo>
                    <a:cubicBezTo>
                      <a:pt x="966" y="7"/>
                      <a:pt x="966" y="8"/>
                      <a:pt x="966" y="10"/>
                    </a:cubicBezTo>
                    <a:cubicBezTo>
                      <a:pt x="1005" y="18"/>
                      <a:pt x="1045" y="0"/>
                      <a:pt x="1065" y="29"/>
                    </a:cubicBezTo>
                    <a:close/>
                    <a:moveTo>
                      <a:pt x="1009" y="31"/>
                    </a:moveTo>
                    <a:cubicBezTo>
                      <a:pt x="995" y="31"/>
                      <a:pt x="978" y="28"/>
                      <a:pt x="964" y="29"/>
                    </a:cubicBezTo>
                    <a:cubicBezTo>
                      <a:pt x="947" y="31"/>
                      <a:pt x="929" y="37"/>
                      <a:pt x="910" y="38"/>
                    </a:cubicBezTo>
                    <a:cubicBezTo>
                      <a:pt x="899" y="39"/>
                      <a:pt x="887" y="38"/>
                      <a:pt x="875" y="38"/>
                    </a:cubicBezTo>
                    <a:cubicBezTo>
                      <a:pt x="831" y="39"/>
                      <a:pt x="785" y="43"/>
                      <a:pt x="740" y="47"/>
                    </a:cubicBezTo>
                    <a:cubicBezTo>
                      <a:pt x="709" y="50"/>
                      <a:pt x="682" y="61"/>
                      <a:pt x="658" y="60"/>
                    </a:cubicBezTo>
                    <a:cubicBezTo>
                      <a:pt x="652" y="60"/>
                      <a:pt x="647" y="56"/>
                      <a:pt x="640" y="57"/>
                    </a:cubicBezTo>
                    <a:cubicBezTo>
                      <a:pt x="623" y="57"/>
                      <a:pt x="606" y="64"/>
                      <a:pt x="588" y="66"/>
                    </a:cubicBezTo>
                    <a:cubicBezTo>
                      <a:pt x="575" y="67"/>
                      <a:pt x="564" y="63"/>
                      <a:pt x="552" y="62"/>
                    </a:cubicBezTo>
                    <a:cubicBezTo>
                      <a:pt x="501" y="57"/>
                      <a:pt x="456" y="72"/>
                      <a:pt x="409" y="76"/>
                    </a:cubicBezTo>
                    <a:cubicBezTo>
                      <a:pt x="394" y="100"/>
                      <a:pt x="369" y="122"/>
                      <a:pt x="355" y="145"/>
                    </a:cubicBezTo>
                    <a:cubicBezTo>
                      <a:pt x="341" y="167"/>
                      <a:pt x="328" y="187"/>
                      <a:pt x="315" y="208"/>
                    </a:cubicBezTo>
                    <a:cubicBezTo>
                      <a:pt x="295" y="239"/>
                      <a:pt x="269" y="274"/>
                      <a:pt x="250" y="301"/>
                    </a:cubicBezTo>
                    <a:cubicBezTo>
                      <a:pt x="243" y="310"/>
                      <a:pt x="241" y="323"/>
                      <a:pt x="230" y="329"/>
                    </a:cubicBezTo>
                    <a:cubicBezTo>
                      <a:pt x="228" y="334"/>
                      <a:pt x="234" y="338"/>
                      <a:pt x="230" y="339"/>
                    </a:cubicBezTo>
                    <a:cubicBezTo>
                      <a:pt x="168" y="433"/>
                      <a:pt x="103" y="534"/>
                      <a:pt x="57" y="639"/>
                    </a:cubicBezTo>
                    <a:cubicBezTo>
                      <a:pt x="123" y="638"/>
                      <a:pt x="172" y="645"/>
                      <a:pt x="228" y="640"/>
                    </a:cubicBezTo>
                    <a:cubicBezTo>
                      <a:pt x="268" y="654"/>
                      <a:pt x="312" y="651"/>
                      <a:pt x="353" y="653"/>
                    </a:cubicBezTo>
                    <a:cubicBezTo>
                      <a:pt x="385" y="655"/>
                      <a:pt x="440" y="663"/>
                      <a:pt x="470" y="664"/>
                    </a:cubicBezTo>
                    <a:cubicBezTo>
                      <a:pt x="478" y="664"/>
                      <a:pt x="486" y="660"/>
                      <a:pt x="494" y="660"/>
                    </a:cubicBezTo>
                    <a:cubicBezTo>
                      <a:pt x="526" y="661"/>
                      <a:pt x="561" y="663"/>
                      <a:pt x="593" y="666"/>
                    </a:cubicBezTo>
                    <a:cubicBezTo>
                      <a:pt x="614" y="667"/>
                      <a:pt x="639" y="673"/>
                      <a:pt x="662" y="671"/>
                    </a:cubicBezTo>
                    <a:cubicBezTo>
                      <a:pt x="675" y="670"/>
                      <a:pt x="681" y="662"/>
                      <a:pt x="693" y="669"/>
                    </a:cubicBezTo>
                    <a:cubicBezTo>
                      <a:pt x="707" y="658"/>
                      <a:pt x="711" y="641"/>
                      <a:pt x="720" y="624"/>
                    </a:cubicBezTo>
                    <a:cubicBezTo>
                      <a:pt x="738" y="590"/>
                      <a:pt x="758" y="559"/>
                      <a:pt x="776" y="525"/>
                    </a:cubicBezTo>
                    <a:cubicBezTo>
                      <a:pt x="781" y="515"/>
                      <a:pt x="788" y="503"/>
                      <a:pt x="790" y="490"/>
                    </a:cubicBezTo>
                    <a:cubicBezTo>
                      <a:pt x="826" y="437"/>
                      <a:pt x="853" y="378"/>
                      <a:pt x="886" y="324"/>
                    </a:cubicBezTo>
                    <a:cubicBezTo>
                      <a:pt x="920" y="269"/>
                      <a:pt x="944" y="208"/>
                      <a:pt x="982" y="154"/>
                    </a:cubicBezTo>
                    <a:cubicBezTo>
                      <a:pt x="982" y="148"/>
                      <a:pt x="986" y="146"/>
                      <a:pt x="986" y="140"/>
                    </a:cubicBezTo>
                    <a:cubicBezTo>
                      <a:pt x="1013" y="111"/>
                      <a:pt x="1027" y="70"/>
                      <a:pt x="1049" y="37"/>
                    </a:cubicBezTo>
                    <a:cubicBezTo>
                      <a:pt x="1038" y="26"/>
                      <a:pt x="1023" y="31"/>
                      <a:pt x="1009" y="31"/>
                    </a:cubicBezTo>
                    <a:close/>
                    <a:moveTo>
                      <a:pt x="1004" y="152"/>
                    </a:moveTo>
                    <a:cubicBezTo>
                      <a:pt x="994" y="158"/>
                      <a:pt x="989" y="169"/>
                      <a:pt x="986" y="181"/>
                    </a:cubicBezTo>
                    <a:cubicBezTo>
                      <a:pt x="945" y="236"/>
                      <a:pt x="918" y="304"/>
                      <a:pt x="884" y="366"/>
                    </a:cubicBezTo>
                    <a:cubicBezTo>
                      <a:pt x="827" y="452"/>
                      <a:pt x="767" y="569"/>
                      <a:pt x="720" y="664"/>
                    </a:cubicBezTo>
                    <a:cubicBezTo>
                      <a:pt x="714" y="670"/>
                      <a:pt x="708" y="675"/>
                      <a:pt x="702" y="680"/>
                    </a:cubicBezTo>
                    <a:cubicBezTo>
                      <a:pt x="706" y="699"/>
                      <a:pt x="702" y="718"/>
                      <a:pt x="702" y="733"/>
                    </a:cubicBezTo>
                    <a:cubicBezTo>
                      <a:pt x="721" y="711"/>
                      <a:pt x="731" y="672"/>
                      <a:pt x="753" y="658"/>
                    </a:cubicBezTo>
                    <a:cubicBezTo>
                      <a:pt x="739" y="696"/>
                      <a:pt x="700" y="733"/>
                      <a:pt x="715" y="776"/>
                    </a:cubicBezTo>
                    <a:cubicBezTo>
                      <a:pt x="737" y="725"/>
                      <a:pt x="769" y="680"/>
                      <a:pt x="798" y="631"/>
                    </a:cubicBezTo>
                    <a:cubicBezTo>
                      <a:pt x="828" y="580"/>
                      <a:pt x="842" y="519"/>
                      <a:pt x="874" y="476"/>
                    </a:cubicBezTo>
                    <a:cubicBezTo>
                      <a:pt x="875" y="460"/>
                      <a:pt x="889" y="446"/>
                      <a:pt x="892" y="427"/>
                    </a:cubicBezTo>
                    <a:cubicBezTo>
                      <a:pt x="901" y="416"/>
                      <a:pt x="911" y="405"/>
                      <a:pt x="917" y="393"/>
                    </a:cubicBezTo>
                    <a:cubicBezTo>
                      <a:pt x="921" y="386"/>
                      <a:pt x="919" y="378"/>
                      <a:pt x="922" y="371"/>
                    </a:cubicBezTo>
                    <a:cubicBezTo>
                      <a:pt x="924" y="369"/>
                      <a:pt x="928" y="370"/>
                      <a:pt x="930" y="367"/>
                    </a:cubicBezTo>
                    <a:cubicBezTo>
                      <a:pt x="932" y="365"/>
                      <a:pt x="930" y="359"/>
                      <a:pt x="931" y="357"/>
                    </a:cubicBezTo>
                    <a:cubicBezTo>
                      <a:pt x="934" y="352"/>
                      <a:pt x="940" y="349"/>
                      <a:pt x="942" y="344"/>
                    </a:cubicBezTo>
                    <a:cubicBezTo>
                      <a:pt x="945" y="339"/>
                      <a:pt x="945" y="332"/>
                      <a:pt x="948" y="328"/>
                    </a:cubicBezTo>
                    <a:cubicBezTo>
                      <a:pt x="952" y="320"/>
                      <a:pt x="961" y="315"/>
                      <a:pt x="966" y="308"/>
                    </a:cubicBezTo>
                    <a:cubicBezTo>
                      <a:pt x="975" y="293"/>
                      <a:pt x="980" y="274"/>
                      <a:pt x="989" y="259"/>
                    </a:cubicBezTo>
                    <a:cubicBezTo>
                      <a:pt x="1000" y="243"/>
                      <a:pt x="1016" y="231"/>
                      <a:pt x="1016" y="210"/>
                    </a:cubicBezTo>
                    <a:cubicBezTo>
                      <a:pt x="1025" y="202"/>
                      <a:pt x="1036" y="189"/>
                      <a:pt x="1033" y="176"/>
                    </a:cubicBezTo>
                    <a:cubicBezTo>
                      <a:pt x="1021" y="183"/>
                      <a:pt x="1011" y="200"/>
                      <a:pt x="1002" y="216"/>
                    </a:cubicBezTo>
                    <a:cubicBezTo>
                      <a:pt x="993" y="231"/>
                      <a:pt x="989" y="254"/>
                      <a:pt x="971" y="261"/>
                    </a:cubicBezTo>
                    <a:cubicBezTo>
                      <a:pt x="975" y="246"/>
                      <a:pt x="987" y="238"/>
                      <a:pt x="988" y="219"/>
                    </a:cubicBezTo>
                    <a:cubicBezTo>
                      <a:pt x="997" y="200"/>
                      <a:pt x="1016" y="183"/>
                      <a:pt x="1018" y="163"/>
                    </a:cubicBezTo>
                    <a:cubicBezTo>
                      <a:pt x="1014" y="163"/>
                      <a:pt x="1004" y="181"/>
                      <a:pt x="997" y="178"/>
                    </a:cubicBezTo>
                    <a:cubicBezTo>
                      <a:pt x="1000" y="155"/>
                      <a:pt x="1021" y="151"/>
                      <a:pt x="1022" y="125"/>
                    </a:cubicBezTo>
                    <a:cubicBezTo>
                      <a:pt x="1019" y="125"/>
                      <a:pt x="1018" y="124"/>
                      <a:pt x="1016" y="123"/>
                    </a:cubicBezTo>
                    <a:cubicBezTo>
                      <a:pt x="1014" y="135"/>
                      <a:pt x="1006" y="140"/>
                      <a:pt x="1004" y="152"/>
                    </a:cubicBezTo>
                    <a:close/>
                    <a:moveTo>
                      <a:pt x="58" y="682"/>
                    </a:moveTo>
                    <a:cubicBezTo>
                      <a:pt x="56" y="688"/>
                      <a:pt x="51" y="692"/>
                      <a:pt x="51" y="695"/>
                    </a:cubicBezTo>
                    <a:cubicBezTo>
                      <a:pt x="49" y="728"/>
                      <a:pt x="95" y="743"/>
                      <a:pt x="76" y="776"/>
                    </a:cubicBezTo>
                    <a:cubicBezTo>
                      <a:pt x="90" y="783"/>
                      <a:pt x="105" y="778"/>
                      <a:pt x="120" y="778"/>
                    </a:cubicBezTo>
                    <a:cubicBezTo>
                      <a:pt x="155" y="776"/>
                      <a:pt x="190" y="791"/>
                      <a:pt x="223" y="783"/>
                    </a:cubicBezTo>
                    <a:cubicBezTo>
                      <a:pt x="353" y="789"/>
                      <a:pt x="476" y="805"/>
                      <a:pt x="612" y="803"/>
                    </a:cubicBezTo>
                    <a:cubicBezTo>
                      <a:pt x="627" y="803"/>
                      <a:pt x="640" y="807"/>
                      <a:pt x="657" y="809"/>
                    </a:cubicBezTo>
                    <a:cubicBezTo>
                      <a:pt x="687" y="812"/>
                      <a:pt x="720" y="802"/>
                      <a:pt x="742" y="812"/>
                    </a:cubicBezTo>
                    <a:cubicBezTo>
                      <a:pt x="749" y="807"/>
                      <a:pt x="756" y="801"/>
                      <a:pt x="756" y="789"/>
                    </a:cubicBezTo>
                    <a:cubicBezTo>
                      <a:pt x="762" y="787"/>
                      <a:pt x="765" y="781"/>
                      <a:pt x="769" y="776"/>
                    </a:cubicBezTo>
                    <a:cubicBezTo>
                      <a:pt x="781" y="747"/>
                      <a:pt x="801" y="725"/>
                      <a:pt x="810" y="689"/>
                    </a:cubicBezTo>
                    <a:cubicBezTo>
                      <a:pt x="825" y="669"/>
                      <a:pt x="838" y="647"/>
                      <a:pt x="850" y="624"/>
                    </a:cubicBezTo>
                    <a:cubicBezTo>
                      <a:pt x="879" y="570"/>
                      <a:pt x="908" y="516"/>
                      <a:pt x="933" y="458"/>
                    </a:cubicBezTo>
                    <a:cubicBezTo>
                      <a:pt x="976" y="389"/>
                      <a:pt x="1011" y="312"/>
                      <a:pt x="1054" y="243"/>
                    </a:cubicBezTo>
                    <a:cubicBezTo>
                      <a:pt x="1056" y="230"/>
                      <a:pt x="1064" y="226"/>
                      <a:pt x="1062" y="216"/>
                    </a:cubicBezTo>
                    <a:cubicBezTo>
                      <a:pt x="1077" y="207"/>
                      <a:pt x="1075" y="180"/>
                      <a:pt x="1092" y="172"/>
                    </a:cubicBezTo>
                    <a:cubicBezTo>
                      <a:pt x="1077" y="168"/>
                      <a:pt x="1052" y="167"/>
                      <a:pt x="1045" y="174"/>
                    </a:cubicBezTo>
                    <a:cubicBezTo>
                      <a:pt x="1040" y="179"/>
                      <a:pt x="1049" y="185"/>
                      <a:pt x="1047" y="192"/>
                    </a:cubicBezTo>
                    <a:cubicBezTo>
                      <a:pt x="1039" y="219"/>
                      <a:pt x="1021" y="239"/>
                      <a:pt x="1007" y="263"/>
                    </a:cubicBezTo>
                    <a:cubicBezTo>
                      <a:pt x="1004" y="269"/>
                      <a:pt x="997" y="274"/>
                      <a:pt x="995" y="279"/>
                    </a:cubicBezTo>
                    <a:cubicBezTo>
                      <a:pt x="993" y="283"/>
                      <a:pt x="994" y="289"/>
                      <a:pt x="991" y="293"/>
                    </a:cubicBezTo>
                    <a:cubicBezTo>
                      <a:pt x="990" y="295"/>
                      <a:pt x="985" y="295"/>
                      <a:pt x="984" y="297"/>
                    </a:cubicBezTo>
                    <a:cubicBezTo>
                      <a:pt x="974" y="311"/>
                      <a:pt x="969" y="327"/>
                      <a:pt x="962" y="342"/>
                    </a:cubicBezTo>
                    <a:cubicBezTo>
                      <a:pt x="952" y="364"/>
                      <a:pt x="938" y="383"/>
                      <a:pt x="930" y="409"/>
                    </a:cubicBezTo>
                    <a:cubicBezTo>
                      <a:pt x="920" y="414"/>
                      <a:pt x="922" y="423"/>
                      <a:pt x="919" y="429"/>
                    </a:cubicBezTo>
                    <a:cubicBezTo>
                      <a:pt x="916" y="434"/>
                      <a:pt x="909" y="437"/>
                      <a:pt x="906" y="442"/>
                    </a:cubicBezTo>
                    <a:cubicBezTo>
                      <a:pt x="903" y="447"/>
                      <a:pt x="902" y="454"/>
                      <a:pt x="899" y="460"/>
                    </a:cubicBezTo>
                    <a:cubicBezTo>
                      <a:pt x="886" y="486"/>
                      <a:pt x="872" y="506"/>
                      <a:pt x="861" y="530"/>
                    </a:cubicBezTo>
                    <a:cubicBezTo>
                      <a:pt x="851" y="553"/>
                      <a:pt x="843" y="579"/>
                      <a:pt x="832" y="599"/>
                    </a:cubicBezTo>
                    <a:cubicBezTo>
                      <a:pt x="795" y="665"/>
                      <a:pt x="756" y="740"/>
                      <a:pt x="713" y="798"/>
                    </a:cubicBezTo>
                    <a:cubicBezTo>
                      <a:pt x="700" y="791"/>
                      <a:pt x="689" y="793"/>
                      <a:pt x="673" y="792"/>
                    </a:cubicBezTo>
                    <a:cubicBezTo>
                      <a:pt x="613" y="795"/>
                      <a:pt x="534" y="794"/>
                      <a:pt x="460" y="792"/>
                    </a:cubicBezTo>
                    <a:cubicBezTo>
                      <a:pt x="451" y="792"/>
                      <a:pt x="440" y="795"/>
                      <a:pt x="429" y="794"/>
                    </a:cubicBezTo>
                    <a:cubicBezTo>
                      <a:pt x="422" y="793"/>
                      <a:pt x="416" y="789"/>
                      <a:pt x="411" y="789"/>
                    </a:cubicBezTo>
                    <a:cubicBezTo>
                      <a:pt x="390" y="786"/>
                      <a:pt x="360" y="790"/>
                      <a:pt x="335" y="785"/>
                    </a:cubicBezTo>
                    <a:cubicBezTo>
                      <a:pt x="307" y="780"/>
                      <a:pt x="275" y="775"/>
                      <a:pt x="245" y="772"/>
                    </a:cubicBezTo>
                    <a:cubicBezTo>
                      <a:pt x="228" y="771"/>
                      <a:pt x="211" y="773"/>
                      <a:pt x="196" y="771"/>
                    </a:cubicBezTo>
                    <a:cubicBezTo>
                      <a:pt x="163" y="766"/>
                      <a:pt x="108" y="771"/>
                      <a:pt x="89" y="756"/>
                    </a:cubicBezTo>
                    <a:cubicBezTo>
                      <a:pt x="62" y="735"/>
                      <a:pt x="70" y="673"/>
                      <a:pt x="82" y="649"/>
                    </a:cubicBezTo>
                    <a:cubicBezTo>
                      <a:pt x="64" y="650"/>
                      <a:pt x="63" y="667"/>
                      <a:pt x="58" y="682"/>
                    </a:cubicBezTo>
                    <a:close/>
                    <a:moveTo>
                      <a:pt x="42" y="754"/>
                    </a:moveTo>
                    <a:cubicBezTo>
                      <a:pt x="41" y="759"/>
                      <a:pt x="45" y="759"/>
                      <a:pt x="44" y="763"/>
                    </a:cubicBezTo>
                    <a:cubicBezTo>
                      <a:pt x="51" y="765"/>
                      <a:pt x="58" y="774"/>
                      <a:pt x="64" y="767"/>
                    </a:cubicBezTo>
                    <a:cubicBezTo>
                      <a:pt x="48" y="736"/>
                      <a:pt x="31" y="720"/>
                      <a:pt x="37" y="686"/>
                    </a:cubicBezTo>
                    <a:cubicBezTo>
                      <a:pt x="43" y="677"/>
                      <a:pt x="46" y="655"/>
                      <a:pt x="47" y="648"/>
                    </a:cubicBezTo>
                    <a:cubicBezTo>
                      <a:pt x="38" y="654"/>
                      <a:pt x="30" y="667"/>
                      <a:pt x="26" y="669"/>
                    </a:cubicBezTo>
                    <a:cubicBezTo>
                      <a:pt x="21" y="698"/>
                      <a:pt x="19" y="731"/>
                      <a:pt x="42" y="754"/>
                    </a:cubicBezTo>
                    <a:close/>
                    <a:moveTo>
                      <a:pt x="107" y="673"/>
                    </a:moveTo>
                    <a:cubicBezTo>
                      <a:pt x="115" y="669"/>
                      <a:pt x="110" y="681"/>
                      <a:pt x="116" y="686"/>
                    </a:cubicBezTo>
                    <a:cubicBezTo>
                      <a:pt x="172" y="689"/>
                      <a:pt x="248" y="674"/>
                      <a:pt x="319" y="687"/>
                    </a:cubicBezTo>
                    <a:cubicBezTo>
                      <a:pt x="306" y="695"/>
                      <a:pt x="287" y="691"/>
                      <a:pt x="270" y="691"/>
                    </a:cubicBezTo>
                    <a:cubicBezTo>
                      <a:pt x="252" y="691"/>
                      <a:pt x="233" y="692"/>
                      <a:pt x="217" y="693"/>
                    </a:cubicBezTo>
                    <a:cubicBezTo>
                      <a:pt x="183" y="694"/>
                      <a:pt x="140" y="691"/>
                      <a:pt x="114" y="700"/>
                    </a:cubicBezTo>
                    <a:cubicBezTo>
                      <a:pt x="128" y="708"/>
                      <a:pt x="151" y="695"/>
                      <a:pt x="163" y="707"/>
                    </a:cubicBezTo>
                    <a:cubicBezTo>
                      <a:pt x="153" y="714"/>
                      <a:pt x="114" y="706"/>
                      <a:pt x="105" y="720"/>
                    </a:cubicBezTo>
                    <a:cubicBezTo>
                      <a:pt x="145" y="728"/>
                      <a:pt x="203" y="706"/>
                      <a:pt x="237" y="727"/>
                    </a:cubicBezTo>
                    <a:cubicBezTo>
                      <a:pt x="192" y="722"/>
                      <a:pt x="153" y="732"/>
                      <a:pt x="107" y="733"/>
                    </a:cubicBezTo>
                    <a:cubicBezTo>
                      <a:pt x="111" y="738"/>
                      <a:pt x="113" y="745"/>
                      <a:pt x="114" y="753"/>
                    </a:cubicBezTo>
                    <a:cubicBezTo>
                      <a:pt x="264" y="757"/>
                      <a:pt x="376" y="778"/>
                      <a:pt x="496" y="780"/>
                    </a:cubicBezTo>
                    <a:cubicBezTo>
                      <a:pt x="510" y="775"/>
                      <a:pt x="526" y="775"/>
                      <a:pt x="541" y="776"/>
                    </a:cubicBezTo>
                    <a:cubicBezTo>
                      <a:pt x="592" y="781"/>
                      <a:pt x="642" y="784"/>
                      <a:pt x="695" y="778"/>
                    </a:cubicBezTo>
                    <a:cubicBezTo>
                      <a:pt x="692" y="775"/>
                      <a:pt x="697" y="763"/>
                      <a:pt x="695" y="758"/>
                    </a:cubicBezTo>
                    <a:cubicBezTo>
                      <a:pt x="657" y="755"/>
                      <a:pt x="626" y="753"/>
                      <a:pt x="584" y="753"/>
                    </a:cubicBezTo>
                    <a:cubicBezTo>
                      <a:pt x="609" y="737"/>
                      <a:pt x="666" y="751"/>
                      <a:pt x="689" y="745"/>
                    </a:cubicBezTo>
                    <a:cubicBezTo>
                      <a:pt x="686" y="742"/>
                      <a:pt x="682" y="740"/>
                      <a:pt x="684" y="733"/>
                    </a:cubicBezTo>
                    <a:cubicBezTo>
                      <a:pt x="671" y="729"/>
                      <a:pt x="646" y="733"/>
                      <a:pt x="631" y="727"/>
                    </a:cubicBezTo>
                    <a:cubicBezTo>
                      <a:pt x="647" y="710"/>
                      <a:pt x="686" y="738"/>
                      <a:pt x="689" y="709"/>
                    </a:cubicBezTo>
                    <a:cubicBezTo>
                      <a:pt x="626" y="715"/>
                      <a:pt x="572" y="709"/>
                      <a:pt x="525" y="707"/>
                    </a:cubicBezTo>
                    <a:cubicBezTo>
                      <a:pt x="579" y="698"/>
                      <a:pt x="641" y="710"/>
                      <a:pt x="691" y="693"/>
                    </a:cubicBezTo>
                    <a:cubicBezTo>
                      <a:pt x="674" y="683"/>
                      <a:pt x="654" y="688"/>
                      <a:pt x="633" y="687"/>
                    </a:cubicBezTo>
                    <a:cubicBezTo>
                      <a:pt x="620" y="687"/>
                      <a:pt x="606" y="682"/>
                      <a:pt x="592" y="680"/>
                    </a:cubicBezTo>
                    <a:cubicBezTo>
                      <a:pt x="536" y="673"/>
                      <a:pt x="465" y="682"/>
                      <a:pt x="409" y="671"/>
                    </a:cubicBezTo>
                    <a:cubicBezTo>
                      <a:pt x="367" y="672"/>
                      <a:pt x="307" y="670"/>
                      <a:pt x="268" y="662"/>
                    </a:cubicBezTo>
                    <a:cubicBezTo>
                      <a:pt x="230" y="670"/>
                      <a:pt x="155" y="655"/>
                      <a:pt x="109" y="657"/>
                    </a:cubicBezTo>
                    <a:cubicBezTo>
                      <a:pt x="114" y="660"/>
                      <a:pt x="105" y="673"/>
                      <a:pt x="107" y="6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7717527" y="3656869"/>
            <a:ext cx="1243093" cy="1243093"/>
            <a:chOff x="7717527" y="3656869"/>
            <a:chExt cx="1243093" cy="1243093"/>
          </a:xfrm>
        </p:grpSpPr>
        <p:sp>
          <p:nvSpPr>
            <p:cNvPr id="16" name="矩形 15"/>
            <p:cNvSpPr/>
            <p:nvPr/>
          </p:nvSpPr>
          <p:spPr>
            <a:xfrm>
              <a:off x="7717527" y="3656869"/>
              <a:ext cx="1243093" cy="1243093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876159" y="3931386"/>
              <a:ext cx="925829" cy="694059"/>
              <a:chOff x="3752851" y="1658938"/>
              <a:chExt cx="4699000" cy="3522663"/>
            </a:xfrm>
          </p:grpSpPr>
          <p:sp>
            <p:nvSpPr>
              <p:cNvPr id="27" name="Freeform 11"/>
              <p:cNvSpPr/>
              <p:nvPr/>
            </p:nvSpPr>
            <p:spPr bwMode="auto">
              <a:xfrm>
                <a:off x="6865938" y="2101850"/>
                <a:ext cx="700088" cy="862013"/>
              </a:xfrm>
              <a:custGeom>
                <a:avLst/>
                <a:gdLst>
                  <a:gd name="T0" fmla="*/ 165 w 165"/>
                  <a:gd name="T1" fmla="*/ 48 h 203"/>
                  <a:gd name="T2" fmla="*/ 154 w 165"/>
                  <a:gd name="T3" fmla="*/ 61 h 203"/>
                  <a:gd name="T4" fmla="*/ 132 w 165"/>
                  <a:gd name="T5" fmla="*/ 34 h 203"/>
                  <a:gd name="T6" fmla="*/ 118 w 165"/>
                  <a:gd name="T7" fmla="*/ 18 h 203"/>
                  <a:gd name="T8" fmla="*/ 75 w 165"/>
                  <a:gd name="T9" fmla="*/ 43 h 203"/>
                  <a:gd name="T10" fmla="*/ 49 w 165"/>
                  <a:gd name="T11" fmla="*/ 95 h 203"/>
                  <a:gd name="T12" fmla="*/ 51 w 165"/>
                  <a:gd name="T13" fmla="*/ 104 h 203"/>
                  <a:gd name="T14" fmla="*/ 44 w 165"/>
                  <a:gd name="T15" fmla="*/ 112 h 203"/>
                  <a:gd name="T16" fmla="*/ 42 w 165"/>
                  <a:gd name="T17" fmla="*/ 160 h 203"/>
                  <a:gd name="T18" fmla="*/ 107 w 165"/>
                  <a:gd name="T19" fmla="*/ 142 h 203"/>
                  <a:gd name="T20" fmla="*/ 127 w 165"/>
                  <a:gd name="T21" fmla="*/ 142 h 203"/>
                  <a:gd name="T22" fmla="*/ 129 w 165"/>
                  <a:gd name="T23" fmla="*/ 155 h 203"/>
                  <a:gd name="T24" fmla="*/ 33 w 165"/>
                  <a:gd name="T25" fmla="*/ 193 h 203"/>
                  <a:gd name="T26" fmla="*/ 11 w 165"/>
                  <a:gd name="T27" fmla="*/ 168 h 203"/>
                  <a:gd name="T28" fmla="*/ 0 w 165"/>
                  <a:gd name="T29" fmla="*/ 124 h 203"/>
                  <a:gd name="T30" fmla="*/ 84 w 165"/>
                  <a:gd name="T31" fmla="*/ 9 h 203"/>
                  <a:gd name="T32" fmla="*/ 141 w 165"/>
                  <a:gd name="T33" fmla="*/ 5 h 203"/>
                  <a:gd name="T34" fmla="*/ 165 w 165"/>
                  <a:gd name="T35" fmla="*/ 4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5" h="203">
                    <a:moveTo>
                      <a:pt x="165" y="48"/>
                    </a:moveTo>
                    <a:cubicBezTo>
                      <a:pt x="160" y="46"/>
                      <a:pt x="158" y="57"/>
                      <a:pt x="154" y="61"/>
                    </a:cubicBezTo>
                    <a:cubicBezTo>
                      <a:pt x="132" y="70"/>
                      <a:pt x="115" y="38"/>
                      <a:pt x="132" y="34"/>
                    </a:cubicBezTo>
                    <a:cubicBezTo>
                      <a:pt x="132" y="24"/>
                      <a:pt x="123" y="23"/>
                      <a:pt x="118" y="18"/>
                    </a:cubicBezTo>
                    <a:cubicBezTo>
                      <a:pt x="100" y="23"/>
                      <a:pt x="85" y="31"/>
                      <a:pt x="75" y="43"/>
                    </a:cubicBezTo>
                    <a:cubicBezTo>
                      <a:pt x="65" y="53"/>
                      <a:pt x="51" y="81"/>
                      <a:pt x="49" y="95"/>
                    </a:cubicBezTo>
                    <a:cubicBezTo>
                      <a:pt x="49" y="99"/>
                      <a:pt x="52" y="101"/>
                      <a:pt x="51" y="104"/>
                    </a:cubicBezTo>
                    <a:cubicBezTo>
                      <a:pt x="50" y="108"/>
                      <a:pt x="45" y="108"/>
                      <a:pt x="44" y="112"/>
                    </a:cubicBezTo>
                    <a:cubicBezTo>
                      <a:pt x="37" y="127"/>
                      <a:pt x="43" y="143"/>
                      <a:pt x="42" y="160"/>
                    </a:cubicBezTo>
                    <a:cubicBezTo>
                      <a:pt x="58" y="182"/>
                      <a:pt x="103" y="175"/>
                      <a:pt x="107" y="142"/>
                    </a:cubicBezTo>
                    <a:cubicBezTo>
                      <a:pt x="113" y="137"/>
                      <a:pt x="121" y="136"/>
                      <a:pt x="127" y="142"/>
                    </a:cubicBezTo>
                    <a:cubicBezTo>
                      <a:pt x="128" y="146"/>
                      <a:pt x="125" y="154"/>
                      <a:pt x="129" y="155"/>
                    </a:cubicBezTo>
                    <a:cubicBezTo>
                      <a:pt x="106" y="184"/>
                      <a:pt x="70" y="203"/>
                      <a:pt x="33" y="193"/>
                    </a:cubicBezTo>
                    <a:cubicBezTo>
                      <a:pt x="31" y="182"/>
                      <a:pt x="17" y="180"/>
                      <a:pt x="11" y="168"/>
                    </a:cubicBezTo>
                    <a:cubicBezTo>
                      <a:pt x="5" y="155"/>
                      <a:pt x="9" y="137"/>
                      <a:pt x="0" y="124"/>
                    </a:cubicBezTo>
                    <a:cubicBezTo>
                      <a:pt x="8" y="71"/>
                      <a:pt x="43" y="34"/>
                      <a:pt x="84" y="9"/>
                    </a:cubicBezTo>
                    <a:cubicBezTo>
                      <a:pt x="104" y="0"/>
                      <a:pt x="129" y="7"/>
                      <a:pt x="141" y="5"/>
                    </a:cubicBezTo>
                    <a:cubicBezTo>
                      <a:pt x="158" y="15"/>
                      <a:pt x="164" y="29"/>
                      <a:pt x="16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232401" y="2143125"/>
                <a:ext cx="798513" cy="815975"/>
              </a:xfrm>
              <a:custGeom>
                <a:avLst/>
                <a:gdLst>
                  <a:gd name="T0" fmla="*/ 188 w 188"/>
                  <a:gd name="T1" fmla="*/ 13 h 192"/>
                  <a:gd name="T2" fmla="*/ 179 w 188"/>
                  <a:gd name="T3" fmla="*/ 27 h 192"/>
                  <a:gd name="T4" fmla="*/ 167 w 188"/>
                  <a:gd name="T5" fmla="*/ 26 h 192"/>
                  <a:gd name="T6" fmla="*/ 159 w 188"/>
                  <a:gd name="T7" fmla="*/ 112 h 192"/>
                  <a:gd name="T8" fmla="*/ 156 w 188"/>
                  <a:gd name="T9" fmla="*/ 111 h 192"/>
                  <a:gd name="T10" fmla="*/ 159 w 188"/>
                  <a:gd name="T11" fmla="*/ 163 h 192"/>
                  <a:gd name="T12" fmla="*/ 170 w 188"/>
                  <a:gd name="T13" fmla="*/ 167 h 192"/>
                  <a:gd name="T14" fmla="*/ 174 w 188"/>
                  <a:gd name="T15" fmla="*/ 183 h 192"/>
                  <a:gd name="T16" fmla="*/ 152 w 188"/>
                  <a:gd name="T17" fmla="*/ 183 h 192"/>
                  <a:gd name="T18" fmla="*/ 96 w 188"/>
                  <a:gd name="T19" fmla="*/ 168 h 192"/>
                  <a:gd name="T20" fmla="*/ 120 w 188"/>
                  <a:gd name="T21" fmla="*/ 165 h 192"/>
                  <a:gd name="T22" fmla="*/ 129 w 188"/>
                  <a:gd name="T23" fmla="*/ 123 h 192"/>
                  <a:gd name="T24" fmla="*/ 78 w 188"/>
                  <a:gd name="T25" fmla="*/ 121 h 192"/>
                  <a:gd name="T26" fmla="*/ 44 w 188"/>
                  <a:gd name="T27" fmla="*/ 158 h 192"/>
                  <a:gd name="T28" fmla="*/ 60 w 188"/>
                  <a:gd name="T29" fmla="*/ 170 h 192"/>
                  <a:gd name="T30" fmla="*/ 6 w 188"/>
                  <a:gd name="T31" fmla="*/ 183 h 192"/>
                  <a:gd name="T32" fmla="*/ 2 w 188"/>
                  <a:gd name="T33" fmla="*/ 168 h 192"/>
                  <a:gd name="T34" fmla="*/ 22 w 188"/>
                  <a:gd name="T35" fmla="*/ 163 h 192"/>
                  <a:gd name="T36" fmla="*/ 22 w 188"/>
                  <a:gd name="T37" fmla="*/ 156 h 192"/>
                  <a:gd name="T38" fmla="*/ 49 w 188"/>
                  <a:gd name="T39" fmla="*/ 125 h 192"/>
                  <a:gd name="T40" fmla="*/ 102 w 188"/>
                  <a:gd name="T41" fmla="*/ 58 h 192"/>
                  <a:gd name="T42" fmla="*/ 111 w 188"/>
                  <a:gd name="T43" fmla="*/ 37 h 192"/>
                  <a:gd name="T44" fmla="*/ 116 w 188"/>
                  <a:gd name="T45" fmla="*/ 37 h 192"/>
                  <a:gd name="T46" fmla="*/ 116 w 188"/>
                  <a:gd name="T47" fmla="*/ 29 h 192"/>
                  <a:gd name="T48" fmla="*/ 129 w 188"/>
                  <a:gd name="T49" fmla="*/ 8 h 192"/>
                  <a:gd name="T50" fmla="*/ 181 w 188"/>
                  <a:gd name="T51" fmla="*/ 0 h 192"/>
                  <a:gd name="T52" fmla="*/ 188 w 188"/>
                  <a:gd name="T53" fmla="*/ 13 h 192"/>
                  <a:gd name="T54" fmla="*/ 91 w 188"/>
                  <a:gd name="T55" fmla="*/ 105 h 192"/>
                  <a:gd name="T56" fmla="*/ 129 w 188"/>
                  <a:gd name="T57" fmla="*/ 103 h 192"/>
                  <a:gd name="T58" fmla="*/ 132 w 188"/>
                  <a:gd name="T59" fmla="*/ 37 h 192"/>
                  <a:gd name="T60" fmla="*/ 91 w 188"/>
                  <a:gd name="T61" fmla="*/ 10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8" h="192">
                    <a:moveTo>
                      <a:pt x="188" y="13"/>
                    </a:moveTo>
                    <a:cubicBezTo>
                      <a:pt x="187" y="20"/>
                      <a:pt x="180" y="21"/>
                      <a:pt x="179" y="27"/>
                    </a:cubicBezTo>
                    <a:cubicBezTo>
                      <a:pt x="175" y="26"/>
                      <a:pt x="175" y="26"/>
                      <a:pt x="167" y="26"/>
                    </a:cubicBezTo>
                    <a:cubicBezTo>
                      <a:pt x="167" y="50"/>
                      <a:pt x="157" y="97"/>
                      <a:pt x="159" y="112"/>
                    </a:cubicBezTo>
                    <a:cubicBezTo>
                      <a:pt x="158" y="112"/>
                      <a:pt x="158" y="111"/>
                      <a:pt x="156" y="111"/>
                    </a:cubicBezTo>
                    <a:cubicBezTo>
                      <a:pt x="163" y="125"/>
                      <a:pt x="153" y="144"/>
                      <a:pt x="159" y="163"/>
                    </a:cubicBezTo>
                    <a:cubicBezTo>
                      <a:pt x="162" y="166"/>
                      <a:pt x="166" y="166"/>
                      <a:pt x="170" y="167"/>
                    </a:cubicBezTo>
                    <a:cubicBezTo>
                      <a:pt x="173" y="172"/>
                      <a:pt x="173" y="180"/>
                      <a:pt x="174" y="183"/>
                    </a:cubicBezTo>
                    <a:cubicBezTo>
                      <a:pt x="168" y="189"/>
                      <a:pt x="157" y="189"/>
                      <a:pt x="152" y="183"/>
                    </a:cubicBezTo>
                    <a:cubicBezTo>
                      <a:pt x="133" y="184"/>
                      <a:pt x="99" y="192"/>
                      <a:pt x="96" y="168"/>
                    </a:cubicBezTo>
                    <a:cubicBezTo>
                      <a:pt x="104" y="164"/>
                      <a:pt x="112" y="163"/>
                      <a:pt x="120" y="165"/>
                    </a:cubicBezTo>
                    <a:cubicBezTo>
                      <a:pt x="129" y="159"/>
                      <a:pt x="127" y="135"/>
                      <a:pt x="129" y="123"/>
                    </a:cubicBezTo>
                    <a:cubicBezTo>
                      <a:pt x="116" y="129"/>
                      <a:pt x="101" y="115"/>
                      <a:pt x="78" y="121"/>
                    </a:cubicBezTo>
                    <a:cubicBezTo>
                      <a:pt x="62" y="126"/>
                      <a:pt x="57" y="150"/>
                      <a:pt x="44" y="158"/>
                    </a:cubicBezTo>
                    <a:cubicBezTo>
                      <a:pt x="47" y="164"/>
                      <a:pt x="60" y="161"/>
                      <a:pt x="60" y="170"/>
                    </a:cubicBezTo>
                    <a:cubicBezTo>
                      <a:pt x="54" y="191"/>
                      <a:pt x="27" y="177"/>
                      <a:pt x="6" y="183"/>
                    </a:cubicBezTo>
                    <a:cubicBezTo>
                      <a:pt x="5" y="177"/>
                      <a:pt x="0" y="176"/>
                      <a:pt x="2" y="168"/>
                    </a:cubicBezTo>
                    <a:cubicBezTo>
                      <a:pt x="9" y="164"/>
                      <a:pt x="13" y="167"/>
                      <a:pt x="22" y="163"/>
                    </a:cubicBezTo>
                    <a:cubicBezTo>
                      <a:pt x="27" y="163"/>
                      <a:pt x="20" y="160"/>
                      <a:pt x="22" y="156"/>
                    </a:cubicBezTo>
                    <a:cubicBezTo>
                      <a:pt x="35" y="152"/>
                      <a:pt x="40" y="137"/>
                      <a:pt x="49" y="125"/>
                    </a:cubicBezTo>
                    <a:cubicBezTo>
                      <a:pt x="68" y="102"/>
                      <a:pt x="86" y="84"/>
                      <a:pt x="102" y="58"/>
                    </a:cubicBezTo>
                    <a:cubicBezTo>
                      <a:pt x="106" y="51"/>
                      <a:pt x="107" y="41"/>
                      <a:pt x="111" y="37"/>
                    </a:cubicBezTo>
                    <a:cubicBezTo>
                      <a:pt x="111" y="36"/>
                      <a:pt x="115" y="37"/>
                      <a:pt x="116" y="37"/>
                    </a:cubicBezTo>
                    <a:cubicBezTo>
                      <a:pt x="117" y="35"/>
                      <a:pt x="115" y="31"/>
                      <a:pt x="116" y="29"/>
                    </a:cubicBezTo>
                    <a:cubicBezTo>
                      <a:pt x="121" y="22"/>
                      <a:pt x="132" y="18"/>
                      <a:pt x="129" y="8"/>
                    </a:cubicBezTo>
                    <a:cubicBezTo>
                      <a:pt x="147" y="0"/>
                      <a:pt x="156" y="1"/>
                      <a:pt x="181" y="0"/>
                    </a:cubicBezTo>
                    <a:cubicBezTo>
                      <a:pt x="181" y="7"/>
                      <a:pt x="185" y="3"/>
                      <a:pt x="188" y="13"/>
                    </a:cubicBezTo>
                    <a:close/>
                    <a:moveTo>
                      <a:pt x="91" y="105"/>
                    </a:moveTo>
                    <a:cubicBezTo>
                      <a:pt x="106" y="105"/>
                      <a:pt x="119" y="103"/>
                      <a:pt x="129" y="103"/>
                    </a:cubicBezTo>
                    <a:cubicBezTo>
                      <a:pt x="129" y="73"/>
                      <a:pt x="140" y="56"/>
                      <a:pt x="132" y="37"/>
                    </a:cubicBezTo>
                    <a:cubicBezTo>
                      <a:pt x="119" y="60"/>
                      <a:pt x="102" y="80"/>
                      <a:pt x="91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6046788" y="2143125"/>
                <a:ext cx="788988" cy="795338"/>
              </a:xfrm>
              <a:custGeom>
                <a:avLst/>
                <a:gdLst>
                  <a:gd name="T0" fmla="*/ 0 w 186"/>
                  <a:gd name="T1" fmla="*/ 172 h 187"/>
                  <a:gd name="T2" fmla="*/ 20 w 186"/>
                  <a:gd name="T3" fmla="*/ 167 h 187"/>
                  <a:gd name="T4" fmla="*/ 78 w 186"/>
                  <a:gd name="T5" fmla="*/ 27 h 187"/>
                  <a:gd name="T6" fmla="*/ 58 w 186"/>
                  <a:gd name="T7" fmla="*/ 29 h 187"/>
                  <a:gd name="T8" fmla="*/ 54 w 186"/>
                  <a:gd name="T9" fmla="*/ 9 h 187"/>
                  <a:gd name="T10" fmla="*/ 166 w 186"/>
                  <a:gd name="T11" fmla="*/ 13 h 187"/>
                  <a:gd name="T12" fmla="*/ 184 w 186"/>
                  <a:gd name="T13" fmla="*/ 38 h 187"/>
                  <a:gd name="T14" fmla="*/ 139 w 186"/>
                  <a:gd name="T15" fmla="*/ 84 h 187"/>
                  <a:gd name="T16" fmla="*/ 141 w 186"/>
                  <a:gd name="T17" fmla="*/ 84 h 187"/>
                  <a:gd name="T18" fmla="*/ 165 w 186"/>
                  <a:gd name="T19" fmla="*/ 123 h 187"/>
                  <a:gd name="T20" fmla="*/ 9 w 186"/>
                  <a:gd name="T21" fmla="*/ 181 h 187"/>
                  <a:gd name="T22" fmla="*/ 0 w 186"/>
                  <a:gd name="T23" fmla="*/ 172 h 187"/>
                  <a:gd name="T24" fmla="*/ 116 w 186"/>
                  <a:gd name="T25" fmla="*/ 20 h 187"/>
                  <a:gd name="T26" fmla="*/ 94 w 186"/>
                  <a:gd name="T27" fmla="*/ 67 h 187"/>
                  <a:gd name="T28" fmla="*/ 114 w 186"/>
                  <a:gd name="T29" fmla="*/ 69 h 187"/>
                  <a:gd name="T30" fmla="*/ 136 w 186"/>
                  <a:gd name="T31" fmla="*/ 20 h 187"/>
                  <a:gd name="T32" fmla="*/ 116 w 186"/>
                  <a:gd name="T33" fmla="*/ 20 h 187"/>
                  <a:gd name="T34" fmla="*/ 89 w 186"/>
                  <a:gd name="T35" fmla="*/ 85 h 187"/>
                  <a:gd name="T36" fmla="*/ 47 w 186"/>
                  <a:gd name="T37" fmla="*/ 168 h 187"/>
                  <a:gd name="T38" fmla="*/ 119 w 186"/>
                  <a:gd name="T39" fmla="*/ 96 h 187"/>
                  <a:gd name="T40" fmla="*/ 89 w 186"/>
                  <a:gd name="T41" fmla="*/ 85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6" h="187">
                    <a:moveTo>
                      <a:pt x="0" y="172"/>
                    </a:moveTo>
                    <a:cubicBezTo>
                      <a:pt x="5" y="169"/>
                      <a:pt x="10" y="165"/>
                      <a:pt x="20" y="167"/>
                    </a:cubicBezTo>
                    <a:cubicBezTo>
                      <a:pt x="44" y="118"/>
                      <a:pt x="56" y="79"/>
                      <a:pt x="78" y="27"/>
                    </a:cubicBezTo>
                    <a:cubicBezTo>
                      <a:pt x="69" y="32"/>
                      <a:pt x="68" y="31"/>
                      <a:pt x="58" y="29"/>
                    </a:cubicBezTo>
                    <a:cubicBezTo>
                      <a:pt x="53" y="24"/>
                      <a:pt x="52" y="17"/>
                      <a:pt x="54" y="9"/>
                    </a:cubicBezTo>
                    <a:cubicBezTo>
                      <a:pt x="84" y="1"/>
                      <a:pt x="131" y="0"/>
                      <a:pt x="166" y="13"/>
                    </a:cubicBezTo>
                    <a:cubicBezTo>
                      <a:pt x="170" y="24"/>
                      <a:pt x="177" y="31"/>
                      <a:pt x="184" y="38"/>
                    </a:cubicBezTo>
                    <a:cubicBezTo>
                      <a:pt x="186" y="70"/>
                      <a:pt x="156" y="70"/>
                      <a:pt x="139" y="84"/>
                    </a:cubicBezTo>
                    <a:cubicBezTo>
                      <a:pt x="141" y="81"/>
                      <a:pt x="144" y="83"/>
                      <a:pt x="141" y="84"/>
                    </a:cubicBezTo>
                    <a:cubicBezTo>
                      <a:pt x="152" y="93"/>
                      <a:pt x="157" y="109"/>
                      <a:pt x="165" y="123"/>
                    </a:cubicBezTo>
                    <a:cubicBezTo>
                      <a:pt x="158" y="187"/>
                      <a:pt x="75" y="187"/>
                      <a:pt x="9" y="181"/>
                    </a:cubicBezTo>
                    <a:cubicBezTo>
                      <a:pt x="7" y="177"/>
                      <a:pt x="0" y="178"/>
                      <a:pt x="0" y="172"/>
                    </a:cubicBezTo>
                    <a:close/>
                    <a:moveTo>
                      <a:pt x="116" y="20"/>
                    </a:moveTo>
                    <a:cubicBezTo>
                      <a:pt x="109" y="35"/>
                      <a:pt x="102" y="51"/>
                      <a:pt x="94" y="67"/>
                    </a:cubicBezTo>
                    <a:cubicBezTo>
                      <a:pt x="102" y="72"/>
                      <a:pt x="109" y="61"/>
                      <a:pt x="114" y="69"/>
                    </a:cubicBezTo>
                    <a:cubicBezTo>
                      <a:pt x="126" y="58"/>
                      <a:pt x="148" y="45"/>
                      <a:pt x="136" y="20"/>
                    </a:cubicBezTo>
                    <a:cubicBezTo>
                      <a:pt x="128" y="18"/>
                      <a:pt x="127" y="20"/>
                      <a:pt x="116" y="20"/>
                    </a:cubicBezTo>
                    <a:close/>
                    <a:moveTo>
                      <a:pt x="89" y="85"/>
                    </a:moveTo>
                    <a:cubicBezTo>
                      <a:pt x="79" y="118"/>
                      <a:pt x="61" y="144"/>
                      <a:pt x="47" y="168"/>
                    </a:cubicBezTo>
                    <a:cubicBezTo>
                      <a:pt x="103" y="172"/>
                      <a:pt x="125" y="141"/>
                      <a:pt x="119" y="96"/>
                    </a:cubicBezTo>
                    <a:cubicBezTo>
                      <a:pt x="108" y="82"/>
                      <a:pt x="106" y="92"/>
                      <a:pt x="89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3752851" y="1658938"/>
                <a:ext cx="4699000" cy="3522663"/>
              </a:xfrm>
              <a:custGeom>
                <a:avLst/>
                <a:gdLst>
                  <a:gd name="T0" fmla="*/ 1029 w 1108"/>
                  <a:gd name="T1" fmla="*/ 156 h 829"/>
                  <a:gd name="T2" fmla="*/ 997 w 1108"/>
                  <a:gd name="T3" fmla="*/ 369 h 829"/>
                  <a:gd name="T4" fmla="*/ 778 w 1108"/>
                  <a:gd name="T5" fmla="*/ 794 h 829"/>
                  <a:gd name="T6" fmla="*/ 720 w 1108"/>
                  <a:gd name="T7" fmla="*/ 823 h 829"/>
                  <a:gd name="T8" fmla="*/ 207 w 1108"/>
                  <a:gd name="T9" fmla="*/ 801 h 829"/>
                  <a:gd name="T10" fmla="*/ 11 w 1108"/>
                  <a:gd name="T11" fmla="*/ 742 h 829"/>
                  <a:gd name="T12" fmla="*/ 78 w 1108"/>
                  <a:gd name="T13" fmla="*/ 536 h 829"/>
                  <a:gd name="T14" fmla="*/ 228 w 1108"/>
                  <a:gd name="T15" fmla="*/ 301 h 829"/>
                  <a:gd name="T16" fmla="*/ 391 w 1108"/>
                  <a:gd name="T17" fmla="*/ 69 h 829"/>
                  <a:gd name="T18" fmla="*/ 586 w 1108"/>
                  <a:gd name="T19" fmla="*/ 46 h 829"/>
                  <a:gd name="T20" fmla="*/ 836 w 1108"/>
                  <a:gd name="T21" fmla="*/ 20 h 829"/>
                  <a:gd name="T22" fmla="*/ 1065 w 1108"/>
                  <a:gd name="T23" fmla="*/ 29 h 829"/>
                  <a:gd name="T24" fmla="*/ 910 w 1108"/>
                  <a:gd name="T25" fmla="*/ 38 h 829"/>
                  <a:gd name="T26" fmla="*/ 658 w 1108"/>
                  <a:gd name="T27" fmla="*/ 60 h 829"/>
                  <a:gd name="T28" fmla="*/ 552 w 1108"/>
                  <a:gd name="T29" fmla="*/ 62 h 829"/>
                  <a:gd name="T30" fmla="*/ 315 w 1108"/>
                  <a:gd name="T31" fmla="*/ 208 h 829"/>
                  <a:gd name="T32" fmla="*/ 230 w 1108"/>
                  <a:gd name="T33" fmla="*/ 339 h 829"/>
                  <a:gd name="T34" fmla="*/ 353 w 1108"/>
                  <a:gd name="T35" fmla="*/ 653 h 829"/>
                  <a:gd name="T36" fmla="*/ 593 w 1108"/>
                  <a:gd name="T37" fmla="*/ 666 h 829"/>
                  <a:gd name="T38" fmla="*/ 720 w 1108"/>
                  <a:gd name="T39" fmla="*/ 624 h 829"/>
                  <a:gd name="T40" fmla="*/ 886 w 1108"/>
                  <a:gd name="T41" fmla="*/ 324 h 829"/>
                  <a:gd name="T42" fmla="*/ 1049 w 1108"/>
                  <a:gd name="T43" fmla="*/ 37 h 829"/>
                  <a:gd name="T44" fmla="*/ 986 w 1108"/>
                  <a:gd name="T45" fmla="*/ 181 h 829"/>
                  <a:gd name="T46" fmla="*/ 702 w 1108"/>
                  <a:gd name="T47" fmla="*/ 680 h 829"/>
                  <a:gd name="T48" fmla="*/ 715 w 1108"/>
                  <a:gd name="T49" fmla="*/ 776 h 829"/>
                  <a:gd name="T50" fmla="*/ 892 w 1108"/>
                  <a:gd name="T51" fmla="*/ 427 h 829"/>
                  <a:gd name="T52" fmla="*/ 930 w 1108"/>
                  <a:gd name="T53" fmla="*/ 367 h 829"/>
                  <a:gd name="T54" fmla="*/ 948 w 1108"/>
                  <a:gd name="T55" fmla="*/ 328 h 829"/>
                  <a:gd name="T56" fmla="*/ 1016 w 1108"/>
                  <a:gd name="T57" fmla="*/ 210 h 829"/>
                  <a:gd name="T58" fmla="*/ 971 w 1108"/>
                  <a:gd name="T59" fmla="*/ 261 h 829"/>
                  <a:gd name="T60" fmla="*/ 997 w 1108"/>
                  <a:gd name="T61" fmla="*/ 178 h 829"/>
                  <a:gd name="T62" fmla="*/ 1004 w 1108"/>
                  <a:gd name="T63" fmla="*/ 152 h 829"/>
                  <a:gd name="T64" fmla="*/ 76 w 1108"/>
                  <a:gd name="T65" fmla="*/ 776 h 829"/>
                  <a:gd name="T66" fmla="*/ 612 w 1108"/>
                  <a:gd name="T67" fmla="*/ 803 h 829"/>
                  <a:gd name="T68" fmla="*/ 756 w 1108"/>
                  <a:gd name="T69" fmla="*/ 789 h 829"/>
                  <a:gd name="T70" fmla="*/ 850 w 1108"/>
                  <a:gd name="T71" fmla="*/ 624 h 829"/>
                  <a:gd name="T72" fmla="*/ 1062 w 1108"/>
                  <a:gd name="T73" fmla="*/ 216 h 829"/>
                  <a:gd name="T74" fmla="*/ 1047 w 1108"/>
                  <a:gd name="T75" fmla="*/ 192 h 829"/>
                  <a:gd name="T76" fmla="*/ 991 w 1108"/>
                  <a:gd name="T77" fmla="*/ 293 h 829"/>
                  <a:gd name="T78" fmla="*/ 930 w 1108"/>
                  <a:gd name="T79" fmla="*/ 409 h 829"/>
                  <a:gd name="T80" fmla="*/ 899 w 1108"/>
                  <a:gd name="T81" fmla="*/ 460 h 829"/>
                  <a:gd name="T82" fmla="*/ 713 w 1108"/>
                  <a:gd name="T83" fmla="*/ 798 h 829"/>
                  <a:gd name="T84" fmla="*/ 429 w 1108"/>
                  <a:gd name="T85" fmla="*/ 794 h 829"/>
                  <a:gd name="T86" fmla="*/ 245 w 1108"/>
                  <a:gd name="T87" fmla="*/ 772 h 829"/>
                  <a:gd name="T88" fmla="*/ 82 w 1108"/>
                  <a:gd name="T89" fmla="*/ 649 h 829"/>
                  <a:gd name="T90" fmla="*/ 44 w 1108"/>
                  <a:gd name="T91" fmla="*/ 763 h 829"/>
                  <a:gd name="T92" fmla="*/ 47 w 1108"/>
                  <a:gd name="T93" fmla="*/ 648 h 829"/>
                  <a:gd name="T94" fmla="*/ 107 w 1108"/>
                  <a:gd name="T95" fmla="*/ 673 h 829"/>
                  <a:gd name="T96" fmla="*/ 270 w 1108"/>
                  <a:gd name="T97" fmla="*/ 691 h 829"/>
                  <a:gd name="T98" fmla="*/ 163 w 1108"/>
                  <a:gd name="T99" fmla="*/ 707 h 829"/>
                  <a:gd name="T100" fmla="*/ 107 w 1108"/>
                  <a:gd name="T101" fmla="*/ 733 h 829"/>
                  <a:gd name="T102" fmla="*/ 541 w 1108"/>
                  <a:gd name="T103" fmla="*/ 776 h 829"/>
                  <a:gd name="T104" fmla="*/ 584 w 1108"/>
                  <a:gd name="T105" fmla="*/ 753 h 829"/>
                  <a:gd name="T106" fmla="*/ 631 w 1108"/>
                  <a:gd name="T107" fmla="*/ 727 h 829"/>
                  <a:gd name="T108" fmla="*/ 691 w 1108"/>
                  <a:gd name="T109" fmla="*/ 693 h 829"/>
                  <a:gd name="T110" fmla="*/ 409 w 1108"/>
                  <a:gd name="T111" fmla="*/ 671 h 829"/>
                  <a:gd name="T112" fmla="*/ 107 w 1108"/>
                  <a:gd name="T113" fmla="*/ 673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08" h="829">
                    <a:moveTo>
                      <a:pt x="1065" y="29"/>
                    </a:moveTo>
                    <a:cubicBezTo>
                      <a:pt x="1057" y="61"/>
                      <a:pt x="1037" y="81"/>
                      <a:pt x="1025" y="109"/>
                    </a:cubicBezTo>
                    <a:cubicBezTo>
                      <a:pt x="1040" y="119"/>
                      <a:pt x="1032" y="139"/>
                      <a:pt x="1029" y="156"/>
                    </a:cubicBezTo>
                    <a:cubicBezTo>
                      <a:pt x="1048" y="146"/>
                      <a:pt x="1088" y="141"/>
                      <a:pt x="1103" y="160"/>
                    </a:cubicBezTo>
                    <a:cubicBezTo>
                      <a:pt x="1108" y="179"/>
                      <a:pt x="1100" y="195"/>
                      <a:pt x="1094" y="214"/>
                    </a:cubicBezTo>
                    <a:cubicBezTo>
                      <a:pt x="1055" y="255"/>
                      <a:pt x="1035" y="322"/>
                      <a:pt x="997" y="369"/>
                    </a:cubicBezTo>
                    <a:cubicBezTo>
                      <a:pt x="969" y="442"/>
                      <a:pt x="929" y="486"/>
                      <a:pt x="903" y="559"/>
                    </a:cubicBezTo>
                    <a:cubicBezTo>
                      <a:pt x="878" y="591"/>
                      <a:pt x="866" y="626"/>
                      <a:pt x="843" y="658"/>
                    </a:cubicBezTo>
                    <a:cubicBezTo>
                      <a:pt x="825" y="711"/>
                      <a:pt x="799" y="744"/>
                      <a:pt x="778" y="794"/>
                    </a:cubicBezTo>
                    <a:cubicBezTo>
                      <a:pt x="771" y="797"/>
                      <a:pt x="768" y="804"/>
                      <a:pt x="763" y="809"/>
                    </a:cubicBezTo>
                    <a:cubicBezTo>
                      <a:pt x="759" y="810"/>
                      <a:pt x="767" y="816"/>
                      <a:pt x="762" y="819"/>
                    </a:cubicBezTo>
                    <a:cubicBezTo>
                      <a:pt x="749" y="826"/>
                      <a:pt x="734" y="822"/>
                      <a:pt x="720" y="823"/>
                    </a:cubicBezTo>
                    <a:cubicBezTo>
                      <a:pt x="707" y="824"/>
                      <a:pt x="703" y="829"/>
                      <a:pt x="687" y="825"/>
                    </a:cubicBezTo>
                    <a:cubicBezTo>
                      <a:pt x="654" y="817"/>
                      <a:pt x="609" y="821"/>
                      <a:pt x="568" y="818"/>
                    </a:cubicBezTo>
                    <a:cubicBezTo>
                      <a:pt x="464" y="810"/>
                      <a:pt x="324" y="804"/>
                      <a:pt x="207" y="801"/>
                    </a:cubicBezTo>
                    <a:cubicBezTo>
                      <a:pt x="199" y="801"/>
                      <a:pt x="190" y="797"/>
                      <a:pt x="179" y="796"/>
                    </a:cubicBezTo>
                    <a:cubicBezTo>
                      <a:pt x="120" y="788"/>
                      <a:pt x="40" y="812"/>
                      <a:pt x="22" y="753"/>
                    </a:cubicBezTo>
                    <a:cubicBezTo>
                      <a:pt x="19" y="749"/>
                      <a:pt x="15" y="745"/>
                      <a:pt x="11" y="742"/>
                    </a:cubicBezTo>
                    <a:cubicBezTo>
                      <a:pt x="2" y="719"/>
                      <a:pt x="0" y="699"/>
                      <a:pt x="8" y="668"/>
                    </a:cubicBezTo>
                    <a:cubicBezTo>
                      <a:pt x="14" y="660"/>
                      <a:pt x="15" y="657"/>
                      <a:pt x="17" y="646"/>
                    </a:cubicBezTo>
                    <a:cubicBezTo>
                      <a:pt x="41" y="616"/>
                      <a:pt x="54" y="572"/>
                      <a:pt x="78" y="536"/>
                    </a:cubicBezTo>
                    <a:cubicBezTo>
                      <a:pt x="78" y="529"/>
                      <a:pt x="76" y="530"/>
                      <a:pt x="78" y="525"/>
                    </a:cubicBezTo>
                    <a:cubicBezTo>
                      <a:pt x="93" y="524"/>
                      <a:pt x="91" y="507"/>
                      <a:pt x="104" y="505"/>
                    </a:cubicBezTo>
                    <a:cubicBezTo>
                      <a:pt x="139" y="431"/>
                      <a:pt x="196" y="372"/>
                      <a:pt x="228" y="301"/>
                    </a:cubicBezTo>
                    <a:cubicBezTo>
                      <a:pt x="260" y="272"/>
                      <a:pt x="274" y="225"/>
                      <a:pt x="302" y="194"/>
                    </a:cubicBezTo>
                    <a:cubicBezTo>
                      <a:pt x="300" y="180"/>
                      <a:pt x="321" y="168"/>
                      <a:pt x="320" y="156"/>
                    </a:cubicBezTo>
                    <a:cubicBezTo>
                      <a:pt x="343" y="129"/>
                      <a:pt x="371" y="103"/>
                      <a:pt x="391" y="69"/>
                    </a:cubicBezTo>
                    <a:cubicBezTo>
                      <a:pt x="402" y="69"/>
                      <a:pt x="418" y="65"/>
                      <a:pt x="427" y="58"/>
                    </a:cubicBezTo>
                    <a:cubicBezTo>
                      <a:pt x="452" y="61"/>
                      <a:pt x="477" y="50"/>
                      <a:pt x="503" y="49"/>
                    </a:cubicBezTo>
                    <a:cubicBezTo>
                      <a:pt x="531" y="48"/>
                      <a:pt x="557" y="48"/>
                      <a:pt x="586" y="46"/>
                    </a:cubicBezTo>
                    <a:cubicBezTo>
                      <a:pt x="615" y="43"/>
                      <a:pt x="644" y="44"/>
                      <a:pt x="673" y="42"/>
                    </a:cubicBezTo>
                    <a:cubicBezTo>
                      <a:pt x="702" y="40"/>
                      <a:pt x="723" y="33"/>
                      <a:pt x="760" y="31"/>
                    </a:cubicBezTo>
                    <a:cubicBezTo>
                      <a:pt x="785" y="30"/>
                      <a:pt x="812" y="20"/>
                      <a:pt x="836" y="20"/>
                    </a:cubicBezTo>
                    <a:cubicBezTo>
                      <a:pt x="881" y="20"/>
                      <a:pt x="923" y="24"/>
                      <a:pt x="964" y="8"/>
                    </a:cubicBezTo>
                    <a:cubicBezTo>
                      <a:pt x="966" y="7"/>
                      <a:pt x="966" y="8"/>
                      <a:pt x="966" y="10"/>
                    </a:cubicBezTo>
                    <a:cubicBezTo>
                      <a:pt x="1005" y="18"/>
                      <a:pt x="1045" y="0"/>
                      <a:pt x="1065" y="29"/>
                    </a:cubicBezTo>
                    <a:close/>
                    <a:moveTo>
                      <a:pt x="1009" y="31"/>
                    </a:moveTo>
                    <a:cubicBezTo>
                      <a:pt x="995" y="31"/>
                      <a:pt x="978" y="28"/>
                      <a:pt x="964" y="29"/>
                    </a:cubicBezTo>
                    <a:cubicBezTo>
                      <a:pt x="947" y="31"/>
                      <a:pt x="929" y="37"/>
                      <a:pt x="910" y="38"/>
                    </a:cubicBezTo>
                    <a:cubicBezTo>
                      <a:pt x="899" y="39"/>
                      <a:pt x="887" y="38"/>
                      <a:pt x="875" y="38"/>
                    </a:cubicBezTo>
                    <a:cubicBezTo>
                      <a:pt x="831" y="39"/>
                      <a:pt x="785" y="43"/>
                      <a:pt x="740" y="47"/>
                    </a:cubicBezTo>
                    <a:cubicBezTo>
                      <a:pt x="709" y="50"/>
                      <a:pt x="682" y="61"/>
                      <a:pt x="658" y="60"/>
                    </a:cubicBezTo>
                    <a:cubicBezTo>
                      <a:pt x="652" y="60"/>
                      <a:pt x="647" y="56"/>
                      <a:pt x="640" y="57"/>
                    </a:cubicBezTo>
                    <a:cubicBezTo>
                      <a:pt x="623" y="57"/>
                      <a:pt x="606" y="64"/>
                      <a:pt x="588" y="66"/>
                    </a:cubicBezTo>
                    <a:cubicBezTo>
                      <a:pt x="575" y="67"/>
                      <a:pt x="564" y="63"/>
                      <a:pt x="552" y="62"/>
                    </a:cubicBezTo>
                    <a:cubicBezTo>
                      <a:pt x="501" y="57"/>
                      <a:pt x="456" y="72"/>
                      <a:pt x="409" y="76"/>
                    </a:cubicBezTo>
                    <a:cubicBezTo>
                      <a:pt x="394" y="100"/>
                      <a:pt x="369" y="122"/>
                      <a:pt x="355" y="145"/>
                    </a:cubicBezTo>
                    <a:cubicBezTo>
                      <a:pt x="341" y="167"/>
                      <a:pt x="328" y="187"/>
                      <a:pt x="315" y="208"/>
                    </a:cubicBezTo>
                    <a:cubicBezTo>
                      <a:pt x="295" y="239"/>
                      <a:pt x="269" y="274"/>
                      <a:pt x="250" y="301"/>
                    </a:cubicBezTo>
                    <a:cubicBezTo>
                      <a:pt x="243" y="310"/>
                      <a:pt x="241" y="323"/>
                      <a:pt x="230" y="329"/>
                    </a:cubicBezTo>
                    <a:cubicBezTo>
                      <a:pt x="228" y="334"/>
                      <a:pt x="234" y="338"/>
                      <a:pt x="230" y="339"/>
                    </a:cubicBezTo>
                    <a:cubicBezTo>
                      <a:pt x="168" y="433"/>
                      <a:pt x="103" y="534"/>
                      <a:pt x="57" y="639"/>
                    </a:cubicBezTo>
                    <a:cubicBezTo>
                      <a:pt x="123" y="638"/>
                      <a:pt x="172" y="645"/>
                      <a:pt x="228" y="640"/>
                    </a:cubicBezTo>
                    <a:cubicBezTo>
                      <a:pt x="268" y="654"/>
                      <a:pt x="312" y="651"/>
                      <a:pt x="353" y="653"/>
                    </a:cubicBezTo>
                    <a:cubicBezTo>
                      <a:pt x="385" y="655"/>
                      <a:pt x="440" y="663"/>
                      <a:pt x="470" y="664"/>
                    </a:cubicBezTo>
                    <a:cubicBezTo>
                      <a:pt x="478" y="664"/>
                      <a:pt x="486" y="660"/>
                      <a:pt x="494" y="660"/>
                    </a:cubicBezTo>
                    <a:cubicBezTo>
                      <a:pt x="526" y="661"/>
                      <a:pt x="561" y="663"/>
                      <a:pt x="593" y="666"/>
                    </a:cubicBezTo>
                    <a:cubicBezTo>
                      <a:pt x="614" y="667"/>
                      <a:pt x="639" y="673"/>
                      <a:pt x="662" y="671"/>
                    </a:cubicBezTo>
                    <a:cubicBezTo>
                      <a:pt x="675" y="670"/>
                      <a:pt x="681" y="662"/>
                      <a:pt x="693" y="669"/>
                    </a:cubicBezTo>
                    <a:cubicBezTo>
                      <a:pt x="707" y="658"/>
                      <a:pt x="711" y="641"/>
                      <a:pt x="720" y="624"/>
                    </a:cubicBezTo>
                    <a:cubicBezTo>
                      <a:pt x="738" y="590"/>
                      <a:pt x="758" y="559"/>
                      <a:pt x="776" y="525"/>
                    </a:cubicBezTo>
                    <a:cubicBezTo>
                      <a:pt x="781" y="515"/>
                      <a:pt x="788" y="503"/>
                      <a:pt x="790" y="490"/>
                    </a:cubicBezTo>
                    <a:cubicBezTo>
                      <a:pt x="826" y="437"/>
                      <a:pt x="853" y="378"/>
                      <a:pt x="886" y="324"/>
                    </a:cubicBezTo>
                    <a:cubicBezTo>
                      <a:pt x="920" y="269"/>
                      <a:pt x="944" y="208"/>
                      <a:pt x="982" y="154"/>
                    </a:cubicBezTo>
                    <a:cubicBezTo>
                      <a:pt x="982" y="148"/>
                      <a:pt x="986" y="146"/>
                      <a:pt x="986" y="140"/>
                    </a:cubicBezTo>
                    <a:cubicBezTo>
                      <a:pt x="1013" y="111"/>
                      <a:pt x="1027" y="70"/>
                      <a:pt x="1049" y="37"/>
                    </a:cubicBezTo>
                    <a:cubicBezTo>
                      <a:pt x="1038" y="26"/>
                      <a:pt x="1023" y="31"/>
                      <a:pt x="1009" y="31"/>
                    </a:cubicBezTo>
                    <a:close/>
                    <a:moveTo>
                      <a:pt x="1004" y="152"/>
                    </a:moveTo>
                    <a:cubicBezTo>
                      <a:pt x="994" y="158"/>
                      <a:pt x="989" y="169"/>
                      <a:pt x="986" y="181"/>
                    </a:cubicBezTo>
                    <a:cubicBezTo>
                      <a:pt x="945" y="236"/>
                      <a:pt x="918" y="304"/>
                      <a:pt x="884" y="366"/>
                    </a:cubicBezTo>
                    <a:cubicBezTo>
                      <a:pt x="827" y="452"/>
                      <a:pt x="767" y="569"/>
                      <a:pt x="720" y="664"/>
                    </a:cubicBezTo>
                    <a:cubicBezTo>
                      <a:pt x="714" y="670"/>
                      <a:pt x="708" y="675"/>
                      <a:pt x="702" y="680"/>
                    </a:cubicBezTo>
                    <a:cubicBezTo>
                      <a:pt x="706" y="699"/>
                      <a:pt x="702" y="718"/>
                      <a:pt x="702" y="733"/>
                    </a:cubicBezTo>
                    <a:cubicBezTo>
                      <a:pt x="721" y="711"/>
                      <a:pt x="731" y="672"/>
                      <a:pt x="753" y="658"/>
                    </a:cubicBezTo>
                    <a:cubicBezTo>
                      <a:pt x="739" y="696"/>
                      <a:pt x="700" y="733"/>
                      <a:pt x="715" y="776"/>
                    </a:cubicBezTo>
                    <a:cubicBezTo>
                      <a:pt x="737" y="725"/>
                      <a:pt x="769" y="680"/>
                      <a:pt x="798" y="631"/>
                    </a:cubicBezTo>
                    <a:cubicBezTo>
                      <a:pt x="828" y="580"/>
                      <a:pt x="842" y="519"/>
                      <a:pt x="874" y="476"/>
                    </a:cubicBezTo>
                    <a:cubicBezTo>
                      <a:pt x="875" y="460"/>
                      <a:pt x="889" y="446"/>
                      <a:pt x="892" y="427"/>
                    </a:cubicBezTo>
                    <a:cubicBezTo>
                      <a:pt x="901" y="416"/>
                      <a:pt x="911" y="405"/>
                      <a:pt x="917" y="393"/>
                    </a:cubicBezTo>
                    <a:cubicBezTo>
                      <a:pt x="921" y="386"/>
                      <a:pt x="919" y="378"/>
                      <a:pt x="922" y="371"/>
                    </a:cubicBezTo>
                    <a:cubicBezTo>
                      <a:pt x="924" y="369"/>
                      <a:pt x="928" y="370"/>
                      <a:pt x="930" y="367"/>
                    </a:cubicBezTo>
                    <a:cubicBezTo>
                      <a:pt x="932" y="365"/>
                      <a:pt x="930" y="359"/>
                      <a:pt x="931" y="357"/>
                    </a:cubicBezTo>
                    <a:cubicBezTo>
                      <a:pt x="934" y="352"/>
                      <a:pt x="940" y="349"/>
                      <a:pt x="942" y="344"/>
                    </a:cubicBezTo>
                    <a:cubicBezTo>
                      <a:pt x="945" y="339"/>
                      <a:pt x="945" y="332"/>
                      <a:pt x="948" y="328"/>
                    </a:cubicBezTo>
                    <a:cubicBezTo>
                      <a:pt x="952" y="320"/>
                      <a:pt x="961" y="315"/>
                      <a:pt x="966" y="308"/>
                    </a:cubicBezTo>
                    <a:cubicBezTo>
                      <a:pt x="975" y="293"/>
                      <a:pt x="980" y="274"/>
                      <a:pt x="989" y="259"/>
                    </a:cubicBezTo>
                    <a:cubicBezTo>
                      <a:pt x="1000" y="243"/>
                      <a:pt x="1016" y="231"/>
                      <a:pt x="1016" y="210"/>
                    </a:cubicBezTo>
                    <a:cubicBezTo>
                      <a:pt x="1025" y="202"/>
                      <a:pt x="1036" y="189"/>
                      <a:pt x="1033" y="176"/>
                    </a:cubicBezTo>
                    <a:cubicBezTo>
                      <a:pt x="1021" y="183"/>
                      <a:pt x="1011" y="200"/>
                      <a:pt x="1002" y="216"/>
                    </a:cubicBezTo>
                    <a:cubicBezTo>
                      <a:pt x="993" y="231"/>
                      <a:pt x="989" y="254"/>
                      <a:pt x="971" y="261"/>
                    </a:cubicBezTo>
                    <a:cubicBezTo>
                      <a:pt x="975" y="246"/>
                      <a:pt x="987" y="238"/>
                      <a:pt x="988" y="219"/>
                    </a:cubicBezTo>
                    <a:cubicBezTo>
                      <a:pt x="997" y="200"/>
                      <a:pt x="1016" y="183"/>
                      <a:pt x="1018" y="163"/>
                    </a:cubicBezTo>
                    <a:cubicBezTo>
                      <a:pt x="1014" y="163"/>
                      <a:pt x="1004" y="181"/>
                      <a:pt x="997" y="178"/>
                    </a:cubicBezTo>
                    <a:cubicBezTo>
                      <a:pt x="1000" y="155"/>
                      <a:pt x="1021" y="151"/>
                      <a:pt x="1022" y="125"/>
                    </a:cubicBezTo>
                    <a:cubicBezTo>
                      <a:pt x="1019" y="125"/>
                      <a:pt x="1018" y="124"/>
                      <a:pt x="1016" y="123"/>
                    </a:cubicBezTo>
                    <a:cubicBezTo>
                      <a:pt x="1014" y="135"/>
                      <a:pt x="1006" y="140"/>
                      <a:pt x="1004" y="152"/>
                    </a:cubicBezTo>
                    <a:close/>
                    <a:moveTo>
                      <a:pt x="58" y="682"/>
                    </a:moveTo>
                    <a:cubicBezTo>
                      <a:pt x="56" y="688"/>
                      <a:pt x="51" y="692"/>
                      <a:pt x="51" y="695"/>
                    </a:cubicBezTo>
                    <a:cubicBezTo>
                      <a:pt x="49" y="728"/>
                      <a:pt x="95" y="743"/>
                      <a:pt x="76" y="776"/>
                    </a:cubicBezTo>
                    <a:cubicBezTo>
                      <a:pt x="90" y="783"/>
                      <a:pt x="105" y="778"/>
                      <a:pt x="120" y="778"/>
                    </a:cubicBezTo>
                    <a:cubicBezTo>
                      <a:pt x="155" y="776"/>
                      <a:pt x="190" y="791"/>
                      <a:pt x="223" y="783"/>
                    </a:cubicBezTo>
                    <a:cubicBezTo>
                      <a:pt x="353" y="789"/>
                      <a:pt x="476" y="805"/>
                      <a:pt x="612" y="803"/>
                    </a:cubicBezTo>
                    <a:cubicBezTo>
                      <a:pt x="627" y="803"/>
                      <a:pt x="640" y="807"/>
                      <a:pt x="657" y="809"/>
                    </a:cubicBezTo>
                    <a:cubicBezTo>
                      <a:pt x="687" y="812"/>
                      <a:pt x="720" y="802"/>
                      <a:pt x="742" y="812"/>
                    </a:cubicBezTo>
                    <a:cubicBezTo>
                      <a:pt x="749" y="807"/>
                      <a:pt x="756" y="801"/>
                      <a:pt x="756" y="789"/>
                    </a:cubicBezTo>
                    <a:cubicBezTo>
                      <a:pt x="762" y="787"/>
                      <a:pt x="765" y="781"/>
                      <a:pt x="769" y="776"/>
                    </a:cubicBezTo>
                    <a:cubicBezTo>
                      <a:pt x="781" y="747"/>
                      <a:pt x="801" y="725"/>
                      <a:pt x="810" y="689"/>
                    </a:cubicBezTo>
                    <a:cubicBezTo>
                      <a:pt x="825" y="669"/>
                      <a:pt x="838" y="647"/>
                      <a:pt x="850" y="624"/>
                    </a:cubicBezTo>
                    <a:cubicBezTo>
                      <a:pt x="879" y="570"/>
                      <a:pt x="908" y="516"/>
                      <a:pt x="933" y="458"/>
                    </a:cubicBezTo>
                    <a:cubicBezTo>
                      <a:pt x="976" y="389"/>
                      <a:pt x="1011" y="312"/>
                      <a:pt x="1054" y="243"/>
                    </a:cubicBezTo>
                    <a:cubicBezTo>
                      <a:pt x="1056" y="230"/>
                      <a:pt x="1064" y="226"/>
                      <a:pt x="1062" y="216"/>
                    </a:cubicBezTo>
                    <a:cubicBezTo>
                      <a:pt x="1077" y="207"/>
                      <a:pt x="1075" y="180"/>
                      <a:pt x="1092" y="172"/>
                    </a:cubicBezTo>
                    <a:cubicBezTo>
                      <a:pt x="1077" y="168"/>
                      <a:pt x="1052" y="167"/>
                      <a:pt x="1045" y="174"/>
                    </a:cubicBezTo>
                    <a:cubicBezTo>
                      <a:pt x="1040" y="179"/>
                      <a:pt x="1049" y="185"/>
                      <a:pt x="1047" y="192"/>
                    </a:cubicBezTo>
                    <a:cubicBezTo>
                      <a:pt x="1039" y="219"/>
                      <a:pt x="1021" y="239"/>
                      <a:pt x="1007" y="263"/>
                    </a:cubicBezTo>
                    <a:cubicBezTo>
                      <a:pt x="1004" y="269"/>
                      <a:pt x="997" y="274"/>
                      <a:pt x="995" y="279"/>
                    </a:cubicBezTo>
                    <a:cubicBezTo>
                      <a:pt x="993" y="283"/>
                      <a:pt x="994" y="289"/>
                      <a:pt x="991" y="293"/>
                    </a:cubicBezTo>
                    <a:cubicBezTo>
                      <a:pt x="990" y="295"/>
                      <a:pt x="985" y="295"/>
                      <a:pt x="984" y="297"/>
                    </a:cubicBezTo>
                    <a:cubicBezTo>
                      <a:pt x="974" y="311"/>
                      <a:pt x="969" y="327"/>
                      <a:pt x="962" y="342"/>
                    </a:cubicBezTo>
                    <a:cubicBezTo>
                      <a:pt x="952" y="364"/>
                      <a:pt x="938" y="383"/>
                      <a:pt x="930" y="409"/>
                    </a:cubicBezTo>
                    <a:cubicBezTo>
                      <a:pt x="920" y="414"/>
                      <a:pt x="922" y="423"/>
                      <a:pt x="919" y="429"/>
                    </a:cubicBezTo>
                    <a:cubicBezTo>
                      <a:pt x="916" y="434"/>
                      <a:pt x="909" y="437"/>
                      <a:pt x="906" y="442"/>
                    </a:cubicBezTo>
                    <a:cubicBezTo>
                      <a:pt x="903" y="447"/>
                      <a:pt x="902" y="454"/>
                      <a:pt x="899" y="460"/>
                    </a:cubicBezTo>
                    <a:cubicBezTo>
                      <a:pt x="886" y="486"/>
                      <a:pt x="872" y="506"/>
                      <a:pt x="861" y="530"/>
                    </a:cubicBezTo>
                    <a:cubicBezTo>
                      <a:pt x="851" y="553"/>
                      <a:pt x="843" y="579"/>
                      <a:pt x="832" y="599"/>
                    </a:cubicBezTo>
                    <a:cubicBezTo>
                      <a:pt x="795" y="665"/>
                      <a:pt x="756" y="740"/>
                      <a:pt x="713" y="798"/>
                    </a:cubicBezTo>
                    <a:cubicBezTo>
                      <a:pt x="700" y="791"/>
                      <a:pt x="689" y="793"/>
                      <a:pt x="673" y="792"/>
                    </a:cubicBezTo>
                    <a:cubicBezTo>
                      <a:pt x="613" y="795"/>
                      <a:pt x="534" y="794"/>
                      <a:pt x="460" y="792"/>
                    </a:cubicBezTo>
                    <a:cubicBezTo>
                      <a:pt x="451" y="792"/>
                      <a:pt x="440" y="795"/>
                      <a:pt x="429" y="794"/>
                    </a:cubicBezTo>
                    <a:cubicBezTo>
                      <a:pt x="422" y="793"/>
                      <a:pt x="416" y="789"/>
                      <a:pt x="411" y="789"/>
                    </a:cubicBezTo>
                    <a:cubicBezTo>
                      <a:pt x="390" y="786"/>
                      <a:pt x="360" y="790"/>
                      <a:pt x="335" y="785"/>
                    </a:cubicBezTo>
                    <a:cubicBezTo>
                      <a:pt x="307" y="780"/>
                      <a:pt x="275" y="775"/>
                      <a:pt x="245" y="772"/>
                    </a:cubicBezTo>
                    <a:cubicBezTo>
                      <a:pt x="228" y="771"/>
                      <a:pt x="211" y="773"/>
                      <a:pt x="196" y="771"/>
                    </a:cubicBezTo>
                    <a:cubicBezTo>
                      <a:pt x="163" y="766"/>
                      <a:pt x="108" y="771"/>
                      <a:pt x="89" y="756"/>
                    </a:cubicBezTo>
                    <a:cubicBezTo>
                      <a:pt x="62" y="735"/>
                      <a:pt x="70" y="673"/>
                      <a:pt x="82" y="649"/>
                    </a:cubicBezTo>
                    <a:cubicBezTo>
                      <a:pt x="64" y="650"/>
                      <a:pt x="63" y="667"/>
                      <a:pt x="58" y="682"/>
                    </a:cubicBezTo>
                    <a:close/>
                    <a:moveTo>
                      <a:pt x="42" y="754"/>
                    </a:moveTo>
                    <a:cubicBezTo>
                      <a:pt x="41" y="759"/>
                      <a:pt x="45" y="759"/>
                      <a:pt x="44" y="763"/>
                    </a:cubicBezTo>
                    <a:cubicBezTo>
                      <a:pt x="51" y="765"/>
                      <a:pt x="58" y="774"/>
                      <a:pt x="64" y="767"/>
                    </a:cubicBezTo>
                    <a:cubicBezTo>
                      <a:pt x="48" y="736"/>
                      <a:pt x="31" y="720"/>
                      <a:pt x="37" y="686"/>
                    </a:cubicBezTo>
                    <a:cubicBezTo>
                      <a:pt x="43" y="677"/>
                      <a:pt x="46" y="655"/>
                      <a:pt x="47" y="648"/>
                    </a:cubicBezTo>
                    <a:cubicBezTo>
                      <a:pt x="38" y="654"/>
                      <a:pt x="30" y="667"/>
                      <a:pt x="26" y="669"/>
                    </a:cubicBezTo>
                    <a:cubicBezTo>
                      <a:pt x="21" y="698"/>
                      <a:pt x="19" y="731"/>
                      <a:pt x="42" y="754"/>
                    </a:cubicBezTo>
                    <a:close/>
                    <a:moveTo>
                      <a:pt x="107" y="673"/>
                    </a:moveTo>
                    <a:cubicBezTo>
                      <a:pt x="115" y="669"/>
                      <a:pt x="110" y="681"/>
                      <a:pt x="116" y="686"/>
                    </a:cubicBezTo>
                    <a:cubicBezTo>
                      <a:pt x="172" y="689"/>
                      <a:pt x="248" y="674"/>
                      <a:pt x="319" y="687"/>
                    </a:cubicBezTo>
                    <a:cubicBezTo>
                      <a:pt x="306" y="695"/>
                      <a:pt x="287" y="691"/>
                      <a:pt x="270" y="691"/>
                    </a:cubicBezTo>
                    <a:cubicBezTo>
                      <a:pt x="252" y="691"/>
                      <a:pt x="233" y="692"/>
                      <a:pt x="217" y="693"/>
                    </a:cubicBezTo>
                    <a:cubicBezTo>
                      <a:pt x="183" y="694"/>
                      <a:pt x="140" y="691"/>
                      <a:pt x="114" y="700"/>
                    </a:cubicBezTo>
                    <a:cubicBezTo>
                      <a:pt x="128" y="708"/>
                      <a:pt x="151" y="695"/>
                      <a:pt x="163" y="707"/>
                    </a:cubicBezTo>
                    <a:cubicBezTo>
                      <a:pt x="153" y="714"/>
                      <a:pt x="114" y="706"/>
                      <a:pt x="105" y="720"/>
                    </a:cubicBezTo>
                    <a:cubicBezTo>
                      <a:pt x="145" y="728"/>
                      <a:pt x="203" y="706"/>
                      <a:pt x="237" y="727"/>
                    </a:cubicBezTo>
                    <a:cubicBezTo>
                      <a:pt x="192" y="722"/>
                      <a:pt x="153" y="732"/>
                      <a:pt x="107" y="733"/>
                    </a:cubicBezTo>
                    <a:cubicBezTo>
                      <a:pt x="111" y="738"/>
                      <a:pt x="113" y="745"/>
                      <a:pt x="114" y="753"/>
                    </a:cubicBezTo>
                    <a:cubicBezTo>
                      <a:pt x="264" y="757"/>
                      <a:pt x="376" y="778"/>
                      <a:pt x="496" y="780"/>
                    </a:cubicBezTo>
                    <a:cubicBezTo>
                      <a:pt x="510" y="775"/>
                      <a:pt x="526" y="775"/>
                      <a:pt x="541" y="776"/>
                    </a:cubicBezTo>
                    <a:cubicBezTo>
                      <a:pt x="592" y="781"/>
                      <a:pt x="642" y="784"/>
                      <a:pt x="695" y="778"/>
                    </a:cubicBezTo>
                    <a:cubicBezTo>
                      <a:pt x="692" y="775"/>
                      <a:pt x="697" y="763"/>
                      <a:pt x="695" y="758"/>
                    </a:cubicBezTo>
                    <a:cubicBezTo>
                      <a:pt x="657" y="755"/>
                      <a:pt x="626" y="753"/>
                      <a:pt x="584" y="753"/>
                    </a:cubicBezTo>
                    <a:cubicBezTo>
                      <a:pt x="609" y="737"/>
                      <a:pt x="666" y="751"/>
                      <a:pt x="689" y="745"/>
                    </a:cubicBezTo>
                    <a:cubicBezTo>
                      <a:pt x="686" y="742"/>
                      <a:pt x="682" y="740"/>
                      <a:pt x="684" y="733"/>
                    </a:cubicBezTo>
                    <a:cubicBezTo>
                      <a:pt x="671" y="729"/>
                      <a:pt x="646" y="733"/>
                      <a:pt x="631" y="727"/>
                    </a:cubicBezTo>
                    <a:cubicBezTo>
                      <a:pt x="647" y="710"/>
                      <a:pt x="686" y="738"/>
                      <a:pt x="689" y="709"/>
                    </a:cubicBezTo>
                    <a:cubicBezTo>
                      <a:pt x="626" y="715"/>
                      <a:pt x="572" y="709"/>
                      <a:pt x="525" y="707"/>
                    </a:cubicBezTo>
                    <a:cubicBezTo>
                      <a:pt x="579" y="698"/>
                      <a:pt x="641" y="710"/>
                      <a:pt x="691" y="693"/>
                    </a:cubicBezTo>
                    <a:cubicBezTo>
                      <a:pt x="674" y="683"/>
                      <a:pt x="654" y="688"/>
                      <a:pt x="633" y="687"/>
                    </a:cubicBezTo>
                    <a:cubicBezTo>
                      <a:pt x="620" y="687"/>
                      <a:pt x="606" y="682"/>
                      <a:pt x="592" y="680"/>
                    </a:cubicBezTo>
                    <a:cubicBezTo>
                      <a:pt x="536" y="673"/>
                      <a:pt x="465" y="682"/>
                      <a:pt x="409" y="671"/>
                    </a:cubicBezTo>
                    <a:cubicBezTo>
                      <a:pt x="367" y="672"/>
                      <a:pt x="307" y="670"/>
                      <a:pt x="268" y="662"/>
                    </a:cubicBezTo>
                    <a:cubicBezTo>
                      <a:pt x="230" y="670"/>
                      <a:pt x="155" y="655"/>
                      <a:pt x="109" y="657"/>
                    </a:cubicBezTo>
                    <a:cubicBezTo>
                      <a:pt x="114" y="660"/>
                      <a:pt x="105" y="673"/>
                      <a:pt x="107" y="6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530613" y="3656869"/>
            <a:ext cx="1243093" cy="1243093"/>
            <a:chOff x="5530613" y="3656869"/>
            <a:chExt cx="1243093" cy="1243093"/>
          </a:xfrm>
        </p:grpSpPr>
        <p:sp>
          <p:nvSpPr>
            <p:cNvPr id="15" name="矩形 14"/>
            <p:cNvSpPr/>
            <p:nvPr/>
          </p:nvSpPr>
          <p:spPr>
            <a:xfrm>
              <a:off x="5530613" y="3656869"/>
              <a:ext cx="1243093" cy="1243093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Freeform 18"/>
            <p:cNvSpPr>
              <a:spLocks noEditPoints="1"/>
            </p:cNvSpPr>
            <p:nvPr/>
          </p:nvSpPr>
          <p:spPr bwMode="auto">
            <a:xfrm>
              <a:off x="5595349" y="3909510"/>
              <a:ext cx="1113620" cy="737811"/>
            </a:xfrm>
            <a:custGeom>
              <a:avLst/>
              <a:gdLst>
                <a:gd name="T0" fmla="*/ 31 w 1510"/>
                <a:gd name="T1" fmla="*/ 297 h 999"/>
                <a:gd name="T2" fmla="*/ 585 w 1510"/>
                <a:gd name="T3" fmla="*/ 0 h 999"/>
                <a:gd name="T4" fmla="*/ 1250 w 1510"/>
                <a:gd name="T5" fmla="*/ 139 h 999"/>
                <a:gd name="T6" fmla="*/ 1174 w 1510"/>
                <a:gd name="T7" fmla="*/ 278 h 999"/>
                <a:gd name="T8" fmla="*/ 1273 w 1510"/>
                <a:gd name="T9" fmla="*/ 557 h 999"/>
                <a:gd name="T10" fmla="*/ 1359 w 1510"/>
                <a:gd name="T11" fmla="*/ 738 h 999"/>
                <a:gd name="T12" fmla="*/ 1159 w 1510"/>
                <a:gd name="T13" fmla="*/ 806 h 999"/>
                <a:gd name="T14" fmla="*/ 676 w 1510"/>
                <a:gd name="T15" fmla="*/ 949 h 999"/>
                <a:gd name="T16" fmla="*/ 224 w 1510"/>
                <a:gd name="T17" fmla="*/ 725 h 999"/>
                <a:gd name="T18" fmla="*/ 95 w 1510"/>
                <a:gd name="T19" fmla="*/ 541 h 999"/>
                <a:gd name="T20" fmla="*/ 1440 w 1510"/>
                <a:gd name="T21" fmla="*/ 528 h 999"/>
                <a:gd name="T22" fmla="*/ 1198 w 1510"/>
                <a:gd name="T23" fmla="*/ 773 h 999"/>
                <a:gd name="T24" fmla="*/ 217 w 1510"/>
                <a:gd name="T25" fmla="*/ 403 h 999"/>
                <a:gd name="T26" fmla="*/ 584 w 1510"/>
                <a:gd name="T27" fmla="*/ 526 h 999"/>
                <a:gd name="T28" fmla="*/ 1282 w 1510"/>
                <a:gd name="T29" fmla="*/ 154 h 999"/>
                <a:gd name="T30" fmla="*/ 539 w 1510"/>
                <a:gd name="T31" fmla="*/ 24 h 999"/>
                <a:gd name="T32" fmla="*/ 54 w 1510"/>
                <a:gd name="T33" fmla="*/ 349 h 999"/>
                <a:gd name="T34" fmla="*/ 372 w 1510"/>
                <a:gd name="T35" fmla="*/ 264 h 999"/>
                <a:gd name="T36" fmla="*/ 666 w 1510"/>
                <a:gd name="T37" fmla="*/ 232 h 999"/>
                <a:gd name="T38" fmla="*/ 1105 w 1510"/>
                <a:gd name="T39" fmla="*/ 738 h 999"/>
                <a:gd name="T40" fmla="*/ 1132 w 1510"/>
                <a:gd name="T41" fmla="*/ 743 h 999"/>
                <a:gd name="T42" fmla="*/ 1163 w 1510"/>
                <a:gd name="T43" fmla="*/ 774 h 999"/>
                <a:gd name="T44" fmla="*/ 1124 w 1510"/>
                <a:gd name="T45" fmla="*/ 521 h 999"/>
                <a:gd name="T46" fmla="*/ 1110 w 1510"/>
                <a:gd name="T47" fmla="*/ 590 h 999"/>
                <a:gd name="T48" fmla="*/ 1104 w 1510"/>
                <a:gd name="T49" fmla="*/ 604 h 999"/>
                <a:gd name="T50" fmla="*/ 1038 w 1510"/>
                <a:gd name="T51" fmla="*/ 778 h 999"/>
                <a:gd name="T52" fmla="*/ 931 w 1510"/>
                <a:gd name="T53" fmla="*/ 797 h 999"/>
                <a:gd name="T54" fmla="*/ 787 w 1510"/>
                <a:gd name="T55" fmla="*/ 956 h 999"/>
                <a:gd name="T56" fmla="*/ 1075 w 1510"/>
                <a:gd name="T57" fmla="*/ 695 h 999"/>
                <a:gd name="T58" fmla="*/ 1077 w 1510"/>
                <a:gd name="T59" fmla="*/ 542 h 999"/>
                <a:gd name="T60" fmla="*/ 544 w 1510"/>
                <a:gd name="T61" fmla="*/ 521 h 999"/>
                <a:gd name="T62" fmla="*/ 235 w 1510"/>
                <a:gd name="T63" fmla="*/ 678 h 999"/>
                <a:gd name="T64" fmla="*/ 722 w 1510"/>
                <a:gd name="T65" fmla="*/ 774 h 999"/>
                <a:gd name="T66" fmla="*/ 930 w 1510"/>
                <a:gd name="T67" fmla="*/ 633 h 999"/>
                <a:gd name="T68" fmla="*/ 1077 w 1510"/>
                <a:gd name="T69" fmla="*/ 542 h 999"/>
                <a:gd name="T70" fmla="*/ 1024 w 1510"/>
                <a:gd name="T71" fmla="*/ 563 h 999"/>
                <a:gd name="T72" fmla="*/ 1022 w 1510"/>
                <a:gd name="T73" fmla="*/ 627 h 999"/>
                <a:gd name="T74" fmla="*/ 955 w 1510"/>
                <a:gd name="T75" fmla="*/ 562 h 999"/>
                <a:gd name="T76" fmla="*/ 978 w 1510"/>
                <a:gd name="T77" fmla="*/ 552 h 999"/>
                <a:gd name="T78" fmla="*/ 900 w 1510"/>
                <a:gd name="T79" fmla="*/ 722 h 999"/>
                <a:gd name="T80" fmla="*/ 679 w 1510"/>
                <a:gd name="T81" fmla="*/ 941 h 999"/>
                <a:gd name="T82" fmla="*/ 737 w 1510"/>
                <a:gd name="T83" fmla="*/ 839 h 999"/>
                <a:gd name="T84" fmla="*/ 713 w 1510"/>
                <a:gd name="T85" fmla="*/ 789 h 999"/>
                <a:gd name="T86" fmla="*/ 689 w 1510"/>
                <a:gd name="T87" fmla="*/ 860 h 999"/>
                <a:gd name="T88" fmla="*/ 674 w 1510"/>
                <a:gd name="T89" fmla="*/ 197 h 999"/>
                <a:gd name="T90" fmla="*/ 653 w 1510"/>
                <a:gd name="T91" fmla="*/ 170 h 999"/>
                <a:gd name="T92" fmla="*/ 317 w 1510"/>
                <a:gd name="T93" fmla="*/ 308 h 999"/>
                <a:gd name="T94" fmla="*/ 180 w 1510"/>
                <a:gd name="T95" fmla="*/ 410 h 999"/>
                <a:gd name="T96" fmla="*/ 538 w 1510"/>
                <a:gd name="T97" fmla="*/ 212 h 999"/>
                <a:gd name="T98" fmla="*/ 181 w 1510"/>
                <a:gd name="T99" fmla="*/ 456 h 999"/>
                <a:gd name="T100" fmla="*/ 199 w 1510"/>
                <a:gd name="T101" fmla="*/ 570 h 999"/>
                <a:gd name="T102" fmla="*/ 130 w 1510"/>
                <a:gd name="T103" fmla="*/ 531 h 999"/>
                <a:gd name="T104" fmla="*/ 117 w 1510"/>
                <a:gd name="T105" fmla="*/ 591 h 999"/>
                <a:gd name="T106" fmla="*/ 128 w 1510"/>
                <a:gd name="T107" fmla="*/ 717 h 999"/>
                <a:gd name="T108" fmla="*/ 209 w 1510"/>
                <a:gd name="T109" fmla="*/ 725 h 999"/>
                <a:gd name="T110" fmla="*/ 232 w 1510"/>
                <a:gd name="T111" fmla="*/ 710 h 999"/>
                <a:gd name="T112" fmla="*/ 184 w 1510"/>
                <a:gd name="T113" fmla="*/ 471 h 999"/>
                <a:gd name="T114" fmla="*/ 130 w 1510"/>
                <a:gd name="T115" fmla="*/ 502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0" h="999">
                  <a:moveTo>
                    <a:pt x="119" y="521"/>
                  </a:moveTo>
                  <a:cubicBezTo>
                    <a:pt x="112" y="507"/>
                    <a:pt x="103" y="487"/>
                    <a:pt x="109" y="469"/>
                  </a:cubicBezTo>
                  <a:cubicBezTo>
                    <a:pt x="114" y="453"/>
                    <a:pt x="130" y="447"/>
                    <a:pt x="148" y="443"/>
                  </a:cubicBezTo>
                  <a:cubicBezTo>
                    <a:pt x="150" y="434"/>
                    <a:pt x="145" y="414"/>
                    <a:pt x="148" y="401"/>
                  </a:cubicBezTo>
                  <a:cubicBezTo>
                    <a:pt x="105" y="380"/>
                    <a:pt x="57" y="366"/>
                    <a:pt x="13" y="345"/>
                  </a:cubicBezTo>
                  <a:cubicBezTo>
                    <a:pt x="0" y="321"/>
                    <a:pt x="29" y="314"/>
                    <a:pt x="31" y="297"/>
                  </a:cubicBezTo>
                  <a:cubicBezTo>
                    <a:pt x="37" y="290"/>
                    <a:pt x="46" y="287"/>
                    <a:pt x="52" y="279"/>
                  </a:cubicBezTo>
                  <a:cubicBezTo>
                    <a:pt x="62" y="277"/>
                    <a:pt x="71" y="272"/>
                    <a:pt x="78" y="267"/>
                  </a:cubicBezTo>
                  <a:cubicBezTo>
                    <a:pt x="183" y="228"/>
                    <a:pt x="281" y="164"/>
                    <a:pt x="376" y="109"/>
                  </a:cubicBezTo>
                  <a:cubicBezTo>
                    <a:pt x="392" y="99"/>
                    <a:pt x="408" y="91"/>
                    <a:pt x="424" y="81"/>
                  </a:cubicBezTo>
                  <a:cubicBezTo>
                    <a:pt x="457" y="62"/>
                    <a:pt x="482" y="43"/>
                    <a:pt x="518" y="24"/>
                  </a:cubicBezTo>
                  <a:cubicBezTo>
                    <a:pt x="538" y="13"/>
                    <a:pt x="560" y="0"/>
                    <a:pt x="585" y="0"/>
                  </a:cubicBezTo>
                  <a:cubicBezTo>
                    <a:pt x="601" y="1"/>
                    <a:pt x="621" y="8"/>
                    <a:pt x="636" y="9"/>
                  </a:cubicBezTo>
                  <a:cubicBezTo>
                    <a:pt x="712" y="36"/>
                    <a:pt x="797" y="57"/>
                    <a:pt x="882" y="68"/>
                  </a:cubicBezTo>
                  <a:cubicBezTo>
                    <a:pt x="901" y="70"/>
                    <a:pt x="919" y="74"/>
                    <a:pt x="936" y="71"/>
                  </a:cubicBezTo>
                  <a:cubicBezTo>
                    <a:pt x="938" y="75"/>
                    <a:pt x="945" y="74"/>
                    <a:pt x="947" y="76"/>
                  </a:cubicBezTo>
                  <a:cubicBezTo>
                    <a:pt x="1035" y="87"/>
                    <a:pt x="1120" y="100"/>
                    <a:pt x="1196" y="120"/>
                  </a:cubicBezTo>
                  <a:cubicBezTo>
                    <a:pt x="1215" y="125"/>
                    <a:pt x="1232" y="135"/>
                    <a:pt x="1250" y="139"/>
                  </a:cubicBezTo>
                  <a:cubicBezTo>
                    <a:pt x="1263" y="142"/>
                    <a:pt x="1279" y="142"/>
                    <a:pt x="1295" y="145"/>
                  </a:cubicBezTo>
                  <a:cubicBezTo>
                    <a:pt x="1310" y="148"/>
                    <a:pt x="1324" y="154"/>
                    <a:pt x="1338" y="159"/>
                  </a:cubicBezTo>
                  <a:cubicBezTo>
                    <a:pt x="1354" y="181"/>
                    <a:pt x="1335" y="192"/>
                    <a:pt x="1322" y="203"/>
                  </a:cubicBezTo>
                  <a:cubicBezTo>
                    <a:pt x="1302" y="209"/>
                    <a:pt x="1287" y="225"/>
                    <a:pt x="1269" y="235"/>
                  </a:cubicBezTo>
                  <a:cubicBezTo>
                    <a:pt x="1259" y="239"/>
                    <a:pt x="1248" y="241"/>
                    <a:pt x="1239" y="246"/>
                  </a:cubicBezTo>
                  <a:cubicBezTo>
                    <a:pt x="1217" y="258"/>
                    <a:pt x="1196" y="268"/>
                    <a:pt x="1174" y="278"/>
                  </a:cubicBezTo>
                  <a:cubicBezTo>
                    <a:pt x="1110" y="308"/>
                    <a:pt x="1051" y="349"/>
                    <a:pt x="990" y="383"/>
                  </a:cubicBezTo>
                  <a:cubicBezTo>
                    <a:pt x="1028" y="427"/>
                    <a:pt x="1067" y="473"/>
                    <a:pt x="1084" y="533"/>
                  </a:cubicBezTo>
                  <a:cubicBezTo>
                    <a:pt x="1097" y="524"/>
                    <a:pt x="1109" y="511"/>
                    <a:pt x="1128" y="514"/>
                  </a:cubicBezTo>
                  <a:cubicBezTo>
                    <a:pt x="1157" y="517"/>
                    <a:pt x="1135" y="549"/>
                    <a:pt x="1143" y="567"/>
                  </a:cubicBezTo>
                  <a:cubicBezTo>
                    <a:pt x="1150" y="585"/>
                    <a:pt x="1180" y="586"/>
                    <a:pt x="1180" y="611"/>
                  </a:cubicBezTo>
                  <a:cubicBezTo>
                    <a:pt x="1216" y="599"/>
                    <a:pt x="1245" y="579"/>
                    <a:pt x="1273" y="557"/>
                  </a:cubicBezTo>
                  <a:cubicBezTo>
                    <a:pt x="1300" y="537"/>
                    <a:pt x="1337" y="518"/>
                    <a:pt x="1359" y="492"/>
                  </a:cubicBezTo>
                  <a:cubicBezTo>
                    <a:pt x="1390" y="489"/>
                    <a:pt x="1425" y="503"/>
                    <a:pt x="1449" y="522"/>
                  </a:cubicBezTo>
                  <a:cubicBezTo>
                    <a:pt x="1478" y="556"/>
                    <a:pt x="1500" y="604"/>
                    <a:pt x="1505" y="656"/>
                  </a:cubicBezTo>
                  <a:cubicBezTo>
                    <a:pt x="1507" y="671"/>
                    <a:pt x="1506" y="679"/>
                    <a:pt x="1503" y="687"/>
                  </a:cubicBezTo>
                  <a:cubicBezTo>
                    <a:pt x="1510" y="702"/>
                    <a:pt x="1498" y="708"/>
                    <a:pt x="1489" y="709"/>
                  </a:cubicBezTo>
                  <a:cubicBezTo>
                    <a:pt x="1441" y="714"/>
                    <a:pt x="1405" y="725"/>
                    <a:pt x="1359" y="738"/>
                  </a:cubicBezTo>
                  <a:cubicBezTo>
                    <a:pt x="1348" y="741"/>
                    <a:pt x="1337" y="744"/>
                    <a:pt x="1327" y="746"/>
                  </a:cubicBezTo>
                  <a:cubicBezTo>
                    <a:pt x="1311" y="750"/>
                    <a:pt x="1300" y="758"/>
                    <a:pt x="1281" y="761"/>
                  </a:cubicBezTo>
                  <a:cubicBezTo>
                    <a:pt x="1274" y="763"/>
                    <a:pt x="1264" y="768"/>
                    <a:pt x="1254" y="771"/>
                  </a:cubicBezTo>
                  <a:cubicBezTo>
                    <a:pt x="1233" y="777"/>
                    <a:pt x="1211" y="779"/>
                    <a:pt x="1198" y="786"/>
                  </a:cubicBezTo>
                  <a:cubicBezTo>
                    <a:pt x="1186" y="792"/>
                    <a:pt x="1181" y="800"/>
                    <a:pt x="1169" y="790"/>
                  </a:cubicBezTo>
                  <a:cubicBezTo>
                    <a:pt x="1165" y="795"/>
                    <a:pt x="1163" y="802"/>
                    <a:pt x="1159" y="806"/>
                  </a:cubicBezTo>
                  <a:cubicBezTo>
                    <a:pt x="1136" y="806"/>
                    <a:pt x="1114" y="833"/>
                    <a:pt x="1099" y="820"/>
                  </a:cubicBezTo>
                  <a:cubicBezTo>
                    <a:pt x="1046" y="838"/>
                    <a:pt x="990" y="857"/>
                    <a:pt x="938" y="882"/>
                  </a:cubicBezTo>
                  <a:cubicBezTo>
                    <a:pt x="898" y="902"/>
                    <a:pt x="858" y="924"/>
                    <a:pt x="821" y="948"/>
                  </a:cubicBezTo>
                  <a:cubicBezTo>
                    <a:pt x="808" y="956"/>
                    <a:pt x="794" y="963"/>
                    <a:pt x="783" y="971"/>
                  </a:cubicBezTo>
                  <a:cubicBezTo>
                    <a:pt x="776" y="975"/>
                    <a:pt x="772" y="983"/>
                    <a:pt x="765" y="986"/>
                  </a:cubicBezTo>
                  <a:cubicBezTo>
                    <a:pt x="731" y="999"/>
                    <a:pt x="694" y="966"/>
                    <a:pt x="676" y="949"/>
                  </a:cubicBezTo>
                  <a:cubicBezTo>
                    <a:pt x="657" y="932"/>
                    <a:pt x="652" y="913"/>
                    <a:pt x="643" y="882"/>
                  </a:cubicBezTo>
                  <a:cubicBezTo>
                    <a:pt x="640" y="870"/>
                    <a:pt x="637" y="855"/>
                    <a:pt x="637" y="839"/>
                  </a:cubicBezTo>
                  <a:cubicBezTo>
                    <a:pt x="581" y="831"/>
                    <a:pt x="530" y="826"/>
                    <a:pt x="474" y="812"/>
                  </a:cubicBezTo>
                  <a:cubicBezTo>
                    <a:pt x="388" y="792"/>
                    <a:pt x="311" y="748"/>
                    <a:pt x="247" y="705"/>
                  </a:cubicBezTo>
                  <a:cubicBezTo>
                    <a:pt x="244" y="710"/>
                    <a:pt x="248" y="713"/>
                    <a:pt x="245" y="717"/>
                  </a:cubicBezTo>
                  <a:cubicBezTo>
                    <a:pt x="238" y="721"/>
                    <a:pt x="233" y="722"/>
                    <a:pt x="224" y="725"/>
                  </a:cubicBezTo>
                  <a:cubicBezTo>
                    <a:pt x="226" y="734"/>
                    <a:pt x="229" y="742"/>
                    <a:pt x="229" y="746"/>
                  </a:cubicBezTo>
                  <a:cubicBezTo>
                    <a:pt x="206" y="770"/>
                    <a:pt x="169" y="789"/>
                    <a:pt x="128" y="778"/>
                  </a:cubicBezTo>
                  <a:cubicBezTo>
                    <a:pt x="123" y="776"/>
                    <a:pt x="121" y="772"/>
                    <a:pt x="115" y="771"/>
                  </a:cubicBezTo>
                  <a:cubicBezTo>
                    <a:pt x="112" y="770"/>
                    <a:pt x="109" y="775"/>
                    <a:pt x="105" y="773"/>
                  </a:cubicBezTo>
                  <a:cubicBezTo>
                    <a:pt x="71" y="758"/>
                    <a:pt x="48" y="733"/>
                    <a:pt x="31" y="704"/>
                  </a:cubicBezTo>
                  <a:cubicBezTo>
                    <a:pt x="61" y="668"/>
                    <a:pt x="66" y="586"/>
                    <a:pt x="95" y="541"/>
                  </a:cubicBezTo>
                  <a:cubicBezTo>
                    <a:pt x="100" y="534"/>
                    <a:pt x="117" y="518"/>
                    <a:pt x="119" y="521"/>
                  </a:cubicBezTo>
                  <a:close/>
                  <a:moveTo>
                    <a:pt x="1305" y="744"/>
                  </a:moveTo>
                  <a:cubicBezTo>
                    <a:pt x="1345" y="731"/>
                    <a:pt x="1394" y="717"/>
                    <a:pt x="1437" y="707"/>
                  </a:cubicBezTo>
                  <a:cubicBezTo>
                    <a:pt x="1457" y="702"/>
                    <a:pt x="1481" y="702"/>
                    <a:pt x="1490" y="688"/>
                  </a:cubicBezTo>
                  <a:cubicBezTo>
                    <a:pt x="1500" y="656"/>
                    <a:pt x="1489" y="611"/>
                    <a:pt x="1474" y="583"/>
                  </a:cubicBezTo>
                  <a:cubicBezTo>
                    <a:pt x="1465" y="566"/>
                    <a:pt x="1450" y="536"/>
                    <a:pt x="1440" y="528"/>
                  </a:cubicBezTo>
                  <a:cubicBezTo>
                    <a:pt x="1420" y="514"/>
                    <a:pt x="1401" y="504"/>
                    <a:pt x="1378" y="504"/>
                  </a:cubicBezTo>
                  <a:cubicBezTo>
                    <a:pt x="1326" y="527"/>
                    <a:pt x="1281" y="566"/>
                    <a:pt x="1232" y="599"/>
                  </a:cubicBezTo>
                  <a:cubicBezTo>
                    <a:pt x="1219" y="608"/>
                    <a:pt x="1206" y="613"/>
                    <a:pt x="1191" y="618"/>
                  </a:cubicBezTo>
                  <a:cubicBezTo>
                    <a:pt x="1188" y="620"/>
                    <a:pt x="1185" y="628"/>
                    <a:pt x="1181" y="626"/>
                  </a:cubicBezTo>
                  <a:cubicBezTo>
                    <a:pt x="1191" y="652"/>
                    <a:pt x="1167" y="661"/>
                    <a:pt x="1148" y="660"/>
                  </a:cubicBezTo>
                  <a:cubicBezTo>
                    <a:pt x="1176" y="685"/>
                    <a:pt x="1198" y="728"/>
                    <a:pt x="1198" y="773"/>
                  </a:cubicBezTo>
                  <a:cubicBezTo>
                    <a:pt x="1232" y="761"/>
                    <a:pt x="1269" y="756"/>
                    <a:pt x="1305" y="744"/>
                  </a:cubicBezTo>
                  <a:close/>
                  <a:moveTo>
                    <a:pt x="595" y="238"/>
                  </a:moveTo>
                  <a:cubicBezTo>
                    <a:pt x="576" y="236"/>
                    <a:pt x="562" y="235"/>
                    <a:pt x="551" y="227"/>
                  </a:cubicBezTo>
                  <a:cubicBezTo>
                    <a:pt x="543" y="221"/>
                    <a:pt x="537" y="225"/>
                    <a:pt x="523" y="231"/>
                  </a:cubicBezTo>
                  <a:cubicBezTo>
                    <a:pt x="499" y="241"/>
                    <a:pt x="474" y="256"/>
                    <a:pt x="455" y="264"/>
                  </a:cubicBezTo>
                  <a:cubicBezTo>
                    <a:pt x="376" y="302"/>
                    <a:pt x="296" y="361"/>
                    <a:pt x="217" y="403"/>
                  </a:cubicBezTo>
                  <a:cubicBezTo>
                    <a:pt x="216" y="403"/>
                    <a:pt x="214" y="405"/>
                    <a:pt x="216" y="405"/>
                  </a:cubicBezTo>
                  <a:cubicBezTo>
                    <a:pt x="216" y="404"/>
                    <a:pt x="216" y="404"/>
                    <a:pt x="217" y="404"/>
                  </a:cubicBezTo>
                  <a:cubicBezTo>
                    <a:pt x="264" y="413"/>
                    <a:pt x="300" y="425"/>
                    <a:pt x="340" y="444"/>
                  </a:cubicBezTo>
                  <a:cubicBezTo>
                    <a:pt x="365" y="456"/>
                    <a:pt x="394" y="465"/>
                    <a:pt x="422" y="472"/>
                  </a:cubicBezTo>
                  <a:cubicBezTo>
                    <a:pt x="465" y="485"/>
                    <a:pt x="508" y="498"/>
                    <a:pt x="544" y="512"/>
                  </a:cubicBezTo>
                  <a:cubicBezTo>
                    <a:pt x="558" y="518"/>
                    <a:pt x="571" y="521"/>
                    <a:pt x="584" y="526"/>
                  </a:cubicBezTo>
                  <a:cubicBezTo>
                    <a:pt x="606" y="535"/>
                    <a:pt x="642" y="561"/>
                    <a:pt x="667" y="561"/>
                  </a:cubicBezTo>
                  <a:cubicBezTo>
                    <a:pt x="676" y="561"/>
                    <a:pt x="683" y="554"/>
                    <a:pt x="692" y="557"/>
                  </a:cubicBezTo>
                  <a:cubicBezTo>
                    <a:pt x="781" y="491"/>
                    <a:pt x="891" y="444"/>
                    <a:pt x="980" y="377"/>
                  </a:cubicBezTo>
                  <a:cubicBezTo>
                    <a:pt x="1037" y="346"/>
                    <a:pt x="1093" y="308"/>
                    <a:pt x="1154" y="277"/>
                  </a:cubicBezTo>
                  <a:cubicBezTo>
                    <a:pt x="1214" y="246"/>
                    <a:pt x="1281" y="223"/>
                    <a:pt x="1331" y="179"/>
                  </a:cubicBezTo>
                  <a:cubicBezTo>
                    <a:pt x="1322" y="159"/>
                    <a:pt x="1300" y="158"/>
                    <a:pt x="1282" y="154"/>
                  </a:cubicBezTo>
                  <a:cubicBezTo>
                    <a:pt x="1263" y="149"/>
                    <a:pt x="1242" y="147"/>
                    <a:pt x="1224" y="140"/>
                  </a:cubicBezTo>
                  <a:cubicBezTo>
                    <a:pt x="1167" y="118"/>
                    <a:pt x="1106" y="109"/>
                    <a:pt x="1043" y="99"/>
                  </a:cubicBezTo>
                  <a:cubicBezTo>
                    <a:pt x="974" y="88"/>
                    <a:pt x="912" y="79"/>
                    <a:pt x="848" y="75"/>
                  </a:cubicBezTo>
                  <a:cubicBezTo>
                    <a:pt x="821" y="67"/>
                    <a:pt x="793" y="63"/>
                    <a:pt x="765" y="57"/>
                  </a:cubicBezTo>
                  <a:cubicBezTo>
                    <a:pt x="738" y="51"/>
                    <a:pt x="712" y="44"/>
                    <a:pt x="689" y="35"/>
                  </a:cubicBezTo>
                  <a:cubicBezTo>
                    <a:pt x="637" y="21"/>
                    <a:pt x="587" y="1"/>
                    <a:pt x="539" y="24"/>
                  </a:cubicBezTo>
                  <a:cubicBezTo>
                    <a:pt x="512" y="37"/>
                    <a:pt x="484" y="55"/>
                    <a:pt x="458" y="71"/>
                  </a:cubicBezTo>
                  <a:cubicBezTo>
                    <a:pt x="404" y="105"/>
                    <a:pt x="350" y="135"/>
                    <a:pt x="297" y="166"/>
                  </a:cubicBezTo>
                  <a:cubicBezTo>
                    <a:pt x="270" y="182"/>
                    <a:pt x="245" y="199"/>
                    <a:pt x="219" y="212"/>
                  </a:cubicBezTo>
                  <a:cubicBezTo>
                    <a:pt x="168" y="238"/>
                    <a:pt x="109" y="267"/>
                    <a:pt x="54" y="291"/>
                  </a:cubicBezTo>
                  <a:cubicBezTo>
                    <a:pt x="51" y="306"/>
                    <a:pt x="28" y="312"/>
                    <a:pt x="26" y="328"/>
                  </a:cubicBezTo>
                  <a:cubicBezTo>
                    <a:pt x="24" y="340"/>
                    <a:pt x="40" y="349"/>
                    <a:pt x="54" y="349"/>
                  </a:cubicBezTo>
                  <a:cubicBezTo>
                    <a:pt x="70" y="358"/>
                    <a:pt x="91" y="367"/>
                    <a:pt x="108" y="370"/>
                  </a:cubicBezTo>
                  <a:cubicBezTo>
                    <a:pt x="122" y="381"/>
                    <a:pt x="141" y="390"/>
                    <a:pt x="160" y="392"/>
                  </a:cubicBezTo>
                  <a:cubicBezTo>
                    <a:pt x="179" y="376"/>
                    <a:pt x="205" y="374"/>
                    <a:pt x="225" y="360"/>
                  </a:cubicBezTo>
                  <a:cubicBezTo>
                    <a:pt x="237" y="352"/>
                    <a:pt x="245" y="341"/>
                    <a:pt x="257" y="333"/>
                  </a:cubicBezTo>
                  <a:cubicBezTo>
                    <a:pt x="269" y="325"/>
                    <a:pt x="283" y="318"/>
                    <a:pt x="296" y="311"/>
                  </a:cubicBezTo>
                  <a:cubicBezTo>
                    <a:pt x="321" y="295"/>
                    <a:pt x="344" y="276"/>
                    <a:pt x="372" y="264"/>
                  </a:cubicBezTo>
                  <a:cubicBezTo>
                    <a:pt x="427" y="241"/>
                    <a:pt x="480" y="213"/>
                    <a:pt x="539" y="192"/>
                  </a:cubicBezTo>
                  <a:cubicBezTo>
                    <a:pt x="553" y="170"/>
                    <a:pt x="570" y="152"/>
                    <a:pt x="601" y="147"/>
                  </a:cubicBezTo>
                  <a:cubicBezTo>
                    <a:pt x="615" y="145"/>
                    <a:pt x="616" y="146"/>
                    <a:pt x="627" y="147"/>
                  </a:cubicBezTo>
                  <a:cubicBezTo>
                    <a:pt x="646" y="150"/>
                    <a:pt x="657" y="152"/>
                    <a:pt x="666" y="159"/>
                  </a:cubicBezTo>
                  <a:cubicBezTo>
                    <a:pt x="676" y="166"/>
                    <a:pt x="682" y="181"/>
                    <a:pt x="688" y="191"/>
                  </a:cubicBezTo>
                  <a:cubicBezTo>
                    <a:pt x="687" y="211"/>
                    <a:pt x="678" y="223"/>
                    <a:pt x="666" y="232"/>
                  </a:cubicBezTo>
                  <a:cubicBezTo>
                    <a:pt x="642" y="245"/>
                    <a:pt x="620" y="242"/>
                    <a:pt x="595" y="238"/>
                  </a:cubicBezTo>
                  <a:close/>
                  <a:moveTo>
                    <a:pt x="1163" y="688"/>
                  </a:moveTo>
                  <a:cubicBezTo>
                    <a:pt x="1152" y="679"/>
                    <a:pt x="1142" y="670"/>
                    <a:pt x="1133" y="660"/>
                  </a:cubicBezTo>
                  <a:cubicBezTo>
                    <a:pt x="1120" y="662"/>
                    <a:pt x="1102" y="664"/>
                    <a:pt x="1090" y="667"/>
                  </a:cubicBezTo>
                  <a:cubicBezTo>
                    <a:pt x="1094" y="678"/>
                    <a:pt x="1100" y="687"/>
                    <a:pt x="1105" y="697"/>
                  </a:cubicBezTo>
                  <a:cubicBezTo>
                    <a:pt x="1104" y="711"/>
                    <a:pt x="1107" y="724"/>
                    <a:pt x="1105" y="738"/>
                  </a:cubicBezTo>
                  <a:cubicBezTo>
                    <a:pt x="1105" y="744"/>
                    <a:pt x="1101" y="751"/>
                    <a:pt x="1102" y="758"/>
                  </a:cubicBezTo>
                  <a:cubicBezTo>
                    <a:pt x="1103" y="765"/>
                    <a:pt x="1110" y="773"/>
                    <a:pt x="1112" y="783"/>
                  </a:cubicBezTo>
                  <a:cubicBezTo>
                    <a:pt x="1113" y="792"/>
                    <a:pt x="1111" y="800"/>
                    <a:pt x="1113" y="810"/>
                  </a:cubicBezTo>
                  <a:cubicBezTo>
                    <a:pt x="1122" y="810"/>
                    <a:pt x="1124" y="802"/>
                    <a:pt x="1132" y="800"/>
                  </a:cubicBezTo>
                  <a:cubicBezTo>
                    <a:pt x="1133" y="790"/>
                    <a:pt x="1134" y="781"/>
                    <a:pt x="1133" y="771"/>
                  </a:cubicBezTo>
                  <a:cubicBezTo>
                    <a:pt x="1132" y="761"/>
                    <a:pt x="1125" y="749"/>
                    <a:pt x="1132" y="743"/>
                  </a:cubicBezTo>
                  <a:cubicBezTo>
                    <a:pt x="1138" y="758"/>
                    <a:pt x="1140" y="783"/>
                    <a:pt x="1141" y="799"/>
                  </a:cubicBezTo>
                  <a:cubicBezTo>
                    <a:pt x="1145" y="798"/>
                    <a:pt x="1150" y="798"/>
                    <a:pt x="1153" y="796"/>
                  </a:cubicBezTo>
                  <a:cubicBezTo>
                    <a:pt x="1153" y="783"/>
                    <a:pt x="1155" y="774"/>
                    <a:pt x="1155" y="763"/>
                  </a:cubicBezTo>
                  <a:cubicBezTo>
                    <a:pt x="1150" y="756"/>
                    <a:pt x="1152" y="747"/>
                    <a:pt x="1149" y="739"/>
                  </a:cubicBezTo>
                  <a:cubicBezTo>
                    <a:pt x="1146" y="728"/>
                    <a:pt x="1135" y="718"/>
                    <a:pt x="1139" y="709"/>
                  </a:cubicBezTo>
                  <a:cubicBezTo>
                    <a:pt x="1152" y="725"/>
                    <a:pt x="1159" y="752"/>
                    <a:pt x="1163" y="774"/>
                  </a:cubicBezTo>
                  <a:cubicBezTo>
                    <a:pt x="1172" y="774"/>
                    <a:pt x="1176" y="781"/>
                    <a:pt x="1184" y="780"/>
                  </a:cubicBezTo>
                  <a:cubicBezTo>
                    <a:pt x="1197" y="748"/>
                    <a:pt x="1171" y="715"/>
                    <a:pt x="1163" y="688"/>
                  </a:cubicBezTo>
                  <a:close/>
                  <a:moveTo>
                    <a:pt x="1138" y="651"/>
                  </a:moveTo>
                  <a:cubicBezTo>
                    <a:pt x="1153" y="648"/>
                    <a:pt x="1170" y="650"/>
                    <a:pt x="1171" y="634"/>
                  </a:cubicBezTo>
                  <a:cubicBezTo>
                    <a:pt x="1175" y="602"/>
                    <a:pt x="1152" y="588"/>
                    <a:pt x="1135" y="576"/>
                  </a:cubicBezTo>
                  <a:cubicBezTo>
                    <a:pt x="1127" y="556"/>
                    <a:pt x="1146" y="523"/>
                    <a:pt x="1124" y="521"/>
                  </a:cubicBezTo>
                  <a:cubicBezTo>
                    <a:pt x="1122" y="521"/>
                    <a:pt x="1111" y="524"/>
                    <a:pt x="1107" y="526"/>
                  </a:cubicBezTo>
                  <a:cubicBezTo>
                    <a:pt x="1100" y="529"/>
                    <a:pt x="1095" y="539"/>
                    <a:pt x="1088" y="541"/>
                  </a:cubicBezTo>
                  <a:cubicBezTo>
                    <a:pt x="1087" y="550"/>
                    <a:pt x="1097" y="564"/>
                    <a:pt x="1082" y="563"/>
                  </a:cubicBezTo>
                  <a:cubicBezTo>
                    <a:pt x="1082" y="559"/>
                    <a:pt x="1081" y="555"/>
                    <a:pt x="1079" y="553"/>
                  </a:cubicBezTo>
                  <a:cubicBezTo>
                    <a:pt x="1068" y="573"/>
                    <a:pt x="1055" y="601"/>
                    <a:pt x="1061" y="622"/>
                  </a:cubicBezTo>
                  <a:cubicBezTo>
                    <a:pt x="1076" y="606"/>
                    <a:pt x="1089" y="577"/>
                    <a:pt x="1110" y="590"/>
                  </a:cubicBezTo>
                  <a:cubicBezTo>
                    <a:pt x="1141" y="623"/>
                    <a:pt x="1058" y="622"/>
                    <a:pt x="1080" y="656"/>
                  </a:cubicBezTo>
                  <a:cubicBezTo>
                    <a:pt x="1088" y="655"/>
                    <a:pt x="1106" y="654"/>
                    <a:pt x="1119" y="652"/>
                  </a:cubicBezTo>
                  <a:cubicBezTo>
                    <a:pt x="1121" y="647"/>
                    <a:pt x="1126" y="645"/>
                    <a:pt x="1132" y="644"/>
                  </a:cubicBezTo>
                  <a:cubicBezTo>
                    <a:pt x="1132" y="648"/>
                    <a:pt x="1135" y="649"/>
                    <a:pt x="1138" y="651"/>
                  </a:cubicBezTo>
                  <a:close/>
                  <a:moveTo>
                    <a:pt x="1074" y="626"/>
                  </a:moveTo>
                  <a:cubicBezTo>
                    <a:pt x="1083" y="617"/>
                    <a:pt x="1097" y="615"/>
                    <a:pt x="1104" y="604"/>
                  </a:cubicBezTo>
                  <a:cubicBezTo>
                    <a:pt x="1103" y="602"/>
                    <a:pt x="1099" y="602"/>
                    <a:pt x="1098" y="599"/>
                  </a:cubicBezTo>
                  <a:cubicBezTo>
                    <a:pt x="1086" y="602"/>
                    <a:pt x="1075" y="622"/>
                    <a:pt x="1074" y="626"/>
                  </a:cubicBezTo>
                  <a:close/>
                  <a:moveTo>
                    <a:pt x="1097" y="769"/>
                  </a:moveTo>
                  <a:cubicBezTo>
                    <a:pt x="1096" y="776"/>
                    <a:pt x="1096" y="779"/>
                    <a:pt x="1089" y="781"/>
                  </a:cubicBezTo>
                  <a:cubicBezTo>
                    <a:pt x="1074" y="774"/>
                    <a:pt x="1053" y="779"/>
                    <a:pt x="1041" y="783"/>
                  </a:cubicBezTo>
                  <a:cubicBezTo>
                    <a:pt x="1042" y="779"/>
                    <a:pt x="1038" y="780"/>
                    <a:pt x="1038" y="778"/>
                  </a:cubicBezTo>
                  <a:cubicBezTo>
                    <a:pt x="1052" y="755"/>
                    <a:pt x="1062" y="728"/>
                    <a:pt x="1068" y="697"/>
                  </a:cubicBezTo>
                  <a:cubicBezTo>
                    <a:pt x="1062" y="693"/>
                    <a:pt x="1060" y="686"/>
                    <a:pt x="1053" y="683"/>
                  </a:cubicBezTo>
                  <a:cubicBezTo>
                    <a:pt x="1046" y="690"/>
                    <a:pt x="1036" y="700"/>
                    <a:pt x="1026" y="695"/>
                  </a:cubicBezTo>
                  <a:cubicBezTo>
                    <a:pt x="995" y="714"/>
                    <a:pt x="968" y="743"/>
                    <a:pt x="953" y="776"/>
                  </a:cubicBezTo>
                  <a:cubicBezTo>
                    <a:pt x="952" y="779"/>
                    <a:pt x="951" y="782"/>
                    <a:pt x="952" y="785"/>
                  </a:cubicBezTo>
                  <a:cubicBezTo>
                    <a:pt x="946" y="790"/>
                    <a:pt x="941" y="811"/>
                    <a:pt x="931" y="797"/>
                  </a:cubicBezTo>
                  <a:cubicBezTo>
                    <a:pt x="931" y="788"/>
                    <a:pt x="925" y="772"/>
                    <a:pt x="917" y="764"/>
                  </a:cubicBezTo>
                  <a:cubicBezTo>
                    <a:pt x="902" y="749"/>
                    <a:pt x="883" y="750"/>
                    <a:pt x="870" y="743"/>
                  </a:cubicBezTo>
                  <a:cubicBezTo>
                    <a:pt x="866" y="737"/>
                    <a:pt x="877" y="735"/>
                    <a:pt x="872" y="730"/>
                  </a:cubicBezTo>
                  <a:cubicBezTo>
                    <a:pt x="827" y="744"/>
                    <a:pt x="765" y="758"/>
                    <a:pt x="713" y="751"/>
                  </a:cubicBezTo>
                  <a:cubicBezTo>
                    <a:pt x="716" y="760"/>
                    <a:pt x="730" y="768"/>
                    <a:pt x="738" y="775"/>
                  </a:cubicBezTo>
                  <a:cubicBezTo>
                    <a:pt x="772" y="815"/>
                    <a:pt x="802" y="882"/>
                    <a:pt x="787" y="956"/>
                  </a:cubicBezTo>
                  <a:cubicBezTo>
                    <a:pt x="859" y="912"/>
                    <a:pt x="935" y="868"/>
                    <a:pt x="1018" y="836"/>
                  </a:cubicBezTo>
                  <a:cubicBezTo>
                    <a:pt x="1046" y="825"/>
                    <a:pt x="1077" y="819"/>
                    <a:pt x="1103" y="802"/>
                  </a:cubicBezTo>
                  <a:cubicBezTo>
                    <a:pt x="1103" y="790"/>
                    <a:pt x="1104" y="776"/>
                    <a:pt x="1097" y="769"/>
                  </a:cubicBezTo>
                  <a:close/>
                  <a:moveTo>
                    <a:pt x="1094" y="743"/>
                  </a:moveTo>
                  <a:cubicBezTo>
                    <a:pt x="1101" y="720"/>
                    <a:pt x="1096" y="690"/>
                    <a:pt x="1083" y="677"/>
                  </a:cubicBezTo>
                  <a:cubicBezTo>
                    <a:pt x="1084" y="687"/>
                    <a:pt x="1077" y="690"/>
                    <a:pt x="1075" y="695"/>
                  </a:cubicBezTo>
                  <a:cubicBezTo>
                    <a:pt x="1074" y="699"/>
                    <a:pt x="1077" y="705"/>
                    <a:pt x="1075" y="712"/>
                  </a:cubicBezTo>
                  <a:cubicBezTo>
                    <a:pt x="1071" y="731"/>
                    <a:pt x="1057" y="747"/>
                    <a:pt x="1057" y="768"/>
                  </a:cubicBezTo>
                  <a:cubicBezTo>
                    <a:pt x="1065" y="768"/>
                    <a:pt x="1089" y="773"/>
                    <a:pt x="1092" y="758"/>
                  </a:cubicBezTo>
                  <a:cubicBezTo>
                    <a:pt x="1092" y="752"/>
                    <a:pt x="1088" y="751"/>
                    <a:pt x="1089" y="745"/>
                  </a:cubicBezTo>
                  <a:cubicBezTo>
                    <a:pt x="1091" y="742"/>
                    <a:pt x="1095" y="748"/>
                    <a:pt x="1094" y="743"/>
                  </a:cubicBezTo>
                  <a:close/>
                  <a:moveTo>
                    <a:pt x="1077" y="542"/>
                  </a:moveTo>
                  <a:cubicBezTo>
                    <a:pt x="1076" y="541"/>
                    <a:pt x="1076" y="540"/>
                    <a:pt x="1075" y="538"/>
                  </a:cubicBezTo>
                  <a:cubicBezTo>
                    <a:pt x="1052" y="479"/>
                    <a:pt x="1025" y="427"/>
                    <a:pt x="978" y="392"/>
                  </a:cubicBezTo>
                  <a:cubicBezTo>
                    <a:pt x="883" y="456"/>
                    <a:pt x="779" y="506"/>
                    <a:pt x="686" y="573"/>
                  </a:cubicBezTo>
                  <a:cubicBezTo>
                    <a:pt x="651" y="573"/>
                    <a:pt x="632" y="557"/>
                    <a:pt x="605" y="546"/>
                  </a:cubicBezTo>
                  <a:cubicBezTo>
                    <a:pt x="601" y="544"/>
                    <a:pt x="596" y="545"/>
                    <a:pt x="592" y="543"/>
                  </a:cubicBezTo>
                  <a:cubicBezTo>
                    <a:pt x="576" y="537"/>
                    <a:pt x="560" y="527"/>
                    <a:pt x="544" y="521"/>
                  </a:cubicBezTo>
                  <a:cubicBezTo>
                    <a:pt x="526" y="514"/>
                    <a:pt x="508" y="510"/>
                    <a:pt x="489" y="505"/>
                  </a:cubicBezTo>
                  <a:cubicBezTo>
                    <a:pt x="466" y="498"/>
                    <a:pt x="445" y="488"/>
                    <a:pt x="423" y="481"/>
                  </a:cubicBezTo>
                  <a:cubicBezTo>
                    <a:pt x="399" y="473"/>
                    <a:pt x="374" y="467"/>
                    <a:pt x="349" y="459"/>
                  </a:cubicBezTo>
                  <a:cubicBezTo>
                    <a:pt x="342" y="463"/>
                    <a:pt x="337" y="471"/>
                    <a:pt x="330" y="475"/>
                  </a:cubicBezTo>
                  <a:cubicBezTo>
                    <a:pt x="288" y="530"/>
                    <a:pt x="256" y="596"/>
                    <a:pt x="232" y="669"/>
                  </a:cubicBezTo>
                  <a:cubicBezTo>
                    <a:pt x="237" y="669"/>
                    <a:pt x="237" y="676"/>
                    <a:pt x="235" y="678"/>
                  </a:cubicBezTo>
                  <a:cubicBezTo>
                    <a:pt x="239" y="682"/>
                    <a:pt x="244" y="686"/>
                    <a:pt x="246" y="693"/>
                  </a:cubicBezTo>
                  <a:cubicBezTo>
                    <a:pt x="336" y="753"/>
                    <a:pt x="440" y="805"/>
                    <a:pt x="570" y="816"/>
                  </a:cubicBezTo>
                  <a:cubicBezTo>
                    <a:pt x="576" y="821"/>
                    <a:pt x="580" y="819"/>
                    <a:pt x="587" y="820"/>
                  </a:cubicBezTo>
                  <a:cubicBezTo>
                    <a:pt x="603" y="821"/>
                    <a:pt x="622" y="830"/>
                    <a:pt x="638" y="825"/>
                  </a:cubicBezTo>
                  <a:cubicBezTo>
                    <a:pt x="643" y="804"/>
                    <a:pt x="655" y="792"/>
                    <a:pt x="668" y="780"/>
                  </a:cubicBezTo>
                  <a:cubicBezTo>
                    <a:pt x="686" y="770"/>
                    <a:pt x="704" y="781"/>
                    <a:pt x="722" y="774"/>
                  </a:cubicBezTo>
                  <a:cubicBezTo>
                    <a:pt x="712" y="762"/>
                    <a:pt x="699" y="757"/>
                    <a:pt x="684" y="753"/>
                  </a:cubicBezTo>
                  <a:cubicBezTo>
                    <a:pt x="684" y="744"/>
                    <a:pt x="690" y="742"/>
                    <a:pt x="697" y="741"/>
                  </a:cubicBezTo>
                  <a:cubicBezTo>
                    <a:pt x="721" y="738"/>
                    <a:pt x="748" y="746"/>
                    <a:pt x="774" y="743"/>
                  </a:cubicBezTo>
                  <a:cubicBezTo>
                    <a:pt x="813" y="738"/>
                    <a:pt x="848" y="726"/>
                    <a:pt x="885" y="718"/>
                  </a:cubicBezTo>
                  <a:cubicBezTo>
                    <a:pt x="913" y="695"/>
                    <a:pt x="952" y="682"/>
                    <a:pt x="983" y="665"/>
                  </a:cubicBezTo>
                  <a:cubicBezTo>
                    <a:pt x="962" y="658"/>
                    <a:pt x="947" y="649"/>
                    <a:pt x="930" y="633"/>
                  </a:cubicBezTo>
                  <a:cubicBezTo>
                    <a:pt x="909" y="614"/>
                    <a:pt x="885" y="587"/>
                    <a:pt x="911" y="565"/>
                  </a:cubicBezTo>
                  <a:cubicBezTo>
                    <a:pt x="926" y="558"/>
                    <a:pt x="939" y="565"/>
                    <a:pt x="947" y="555"/>
                  </a:cubicBezTo>
                  <a:cubicBezTo>
                    <a:pt x="955" y="545"/>
                    <a:pt x="950" y="528"/>
                    <a:pt x="955" y="516"/>
                  </a:cubicBezTo>
                  <a:cubicBezTo>
                    <a:pt x="958" y="509"/>
                    <a:pt x="966" y="503"/>
                    <a:pt x="972" y="501"/>
                  </a:cubicBezTo>
                  <a:cubicBezTo>
                    <a:pt x="1021" y="514"/>
                    <a:pt x="1037" y="561"/>
                    <a:pt x="1052" y="608"/>
                  </a:cubicBezTo>
                  <a:cubicBezTo>
                    <a:pt x="1054" y="581"/>
                    <a:pt x="1064" y="562"/>
                    <a:pt x="1077" y="542"/>
                  </a:cubicBezTo>
                  <a:close/>
                  <a:moveTo>
                    <a:pt x="1036" y="639"/>
                  </a:moveTo>
                  <a:cubicBezTo>
                    <a:pt x="1027" y="653"/>
                    <a:pt x="1027" y="668"/>
                    <a:pt x="1031" y="685"/>
                  </a:cubicBezTo>
                  <a:cubicBezTo>
                    <a:pt x="1044" y="685"/>
                    <a:pt x="1043" y="671"/>
                    <a:pt x="1053" y="668"/>
                  </a:cubicBezTo>
                  <a:cubicBezTo>
                    <a:pt x="1061" y="670"/>
                    <a:pt x="1061" y="681"/>
                    <a:pt x="1071" y="682"/>
                  </a:cubicBezTo>
                  <a:cubicBezTo>
                    <a:pt x="1076" y="654"/>
                    <a:pt x="1059" y="639"/>
                    <a:pt x="1036" y="639"/>
                  </a:cubicBezTo>
                  <a:close/>
                  <a:moveTo>
                    <a:pt x="1024" y="563"/>
                  </a:moveTo>
                  <a:cubicBezTo>
                    <a:pt x="1011" y="550"/>
                    <a:pt x="999" y="555"/>
                    <a:pt x="988" y="566"/>
                  </a:cubicBezTo>
                  <a:cubicBezTo>
                    <a:pt x="1004" y="578"/>
                    <a:pt x="1019" y="593"/>
                    <a:pt x="1027" y="611"/>
                  </a:cubicBezTo>
                  <a:cubicBezTo>
                    <a:pt x="1030" y="616"/>
                    <a:pt x="1028" y="627"/>
                    <a:pt x="1037" y="628"/>
                  </a:cubicBezTo>
                  <a:cubicBezTo>
                    <a:pt x="1044" y="615"/>
                    <a:pt x="1039" y="577"/>
                    <a:pt x="1024" y="563"/>
                  </a:cubicBezTo>
                  <a:close/>
                  <a:moveTo>
                    <a:pt x="986" y="573"/>
                  </a:moveTo>
                  <a:cubicBezTo>
                    <a:pt x="988" y="601"/>
                    <a:pt x="1008" y="616"/>
                    <a:pt x="1022" y="627"/>
                  </a:cubicBezTo>
                  <a:cubicBezTo>
                    <a:pt x="1015" y="604"/>
                    <a:pt x="1003" y="586"/>
                    <a:pt x="986" y="573"/>
                  </a:cubicBezTo>
                  <a:close/>
                  <a:moveTo>
                    <a:pt x="986" y="552"/>
                  </a:moveTo>
                  <a:cubicBezTo>
                    <a:pt x="992" y="547"/>
                    <a:pt x="999" y="541"/>
                    <a:pt x="1009" y="542"/>
                  </a:cubicBezTo>
                  <a:cubicBezTo>
                    <a:pt x="1012" y="543"/>
                    <a:pt x="1019" y="551"/>
                    <a:pt x="1017" y="546"/>
                  </a:cubicBezTo>
                  <a:cubicBezTo>
                    <a:pt x="1010" y="536"/>
                    <a:pt x="988" y="511"/>
                    <a:pt x="975" y="512"/>
                  </a:cubicBezTo>
                  <a:cubicBezTo>
                    <a:pt x="955" y="514"/>
                    <a:pt x="967" y="549"/>
                    <a:pt x="955" y="562"/>
                  </a:cubicBezTo>
                  <a:cubicBezTo>
                    <a:pt x="942" y="576"/>
                    <a:pt x="930" y="567"/>
                    <a:pt x="915" y="575"/>
                  </a:cubicBezTo>
                  <a:cubicBezTo>
                    <a:pt x="902" y="589"/>
                    <a:pt x="919" y="610"/>
                    <a:pt x="931" y="622"/>
                  </a:cubicBezTo>
                  <a:cubicBezTo>
                    <a:pt x="951" y="642"/>
                    <a:pt x="976" y="653"/>
                    <a:pt x="1001" y="659"/>
                  </a:cubicBezTo>
                  <a:cubicBezTo>
                    <a:pt x="1009" y="656"/>
                    <a:pt x="1014" y="657"/>
                    <a:pt x="1019" y="659"/>
                  </a:cubicBezTo>
                  <a:cubicBezTo>
                    <a:pt x="1019" y="653"/>
                    <a:pt x="1021" y="649"/>
                    <a:pt x="1022" y="644"/>
                  </a:cubicBezTo>
                  <a:cubicBezTo>
                    <a:pt x="1001" y="619"/>
                    <a:pt x="963" y="591"/>
                    <a:pt x="978" y="552"/>
                  </a:cubicBezTo>
                  <a:cubicBezTo>
                    <a:pt x="983" y="549"/>
                    <a:pt x="983" y="554"/>
                    <a:pt x="986" y="552"/>
                  </a:cubicBezTo>
                  <a:close/>
                  <a:moveTo>
                    <a:pt x="982" y="718"/>
                  </a:moveTo>
                  <a:cubicBezTo>
                    <a:pt x="993" y="706"/>
                    <a:pt x="1026" y="692"/>
                    <a:pt x="1019" y="673"/>
                  </a:cubicBezTo>
                  <a:cubicBezTo>
                    <a:pt x="1014" y="670"/>
                    <a:pt x="1009" y="674"/>
                    <a:pt x="1003" y="670"/>
                  </a:cubicBezTo>
                  <a:cubicBezTo>
                    <a:pt x="971" y="682"/>
                    <a:pt x="933" y="698"/>
                    <a:pt x="902" y="715"/>
                  </a:cubicBezTo>
                  <a:cubicBezTo>
                    <a:pt x="903" y="718"/>
                    <a:pt x="902" y="720"/>
                    <a:pt x="900" y="722"/>
                  </a:cubicBezTo>
                  <a:cubicBezTo>
                    <a:pt x="893" y="725"/>
                    <a:pt x="885" y="727"/>
                    <a:pt x="884" y="736"/>
                  </a:cubicBezTo>
                  <a:cubicBezTo>
                    <a:pt x="901" y="741"/>
                    <a:pt x="911" y="750"/>
                    <a:pt x="926" y="759"/>
                  </a:cubicBezTo>
                  <a:cubicBezTo>
                    <a:pt x="931" y="768"/>
                    <a:pt x="933" y="778"/>
                    <a:pt x="941" y="784"/>
                  </a:cubicBezTo>
                  <a:cubicBezTo>
                    <a:pt x="952" y="762"/>
                    <a:pt x="963" y="737"/>
                    <a:pt x="982" y="718"/>
                  </a:cubicBezTo>
                  <a:close/>
                  <a:moveTo>
                    <a:pt x="647" y="839"/>
                  </a:moveTo>
                  <a:cubicBezTo>
                    <a:pt x="652" y="876"/>
                    <a:pt x="657" y="917"/>
                    <a:pt x="679" y="941"/>
                  </a:cubicBezTo>
                  <a:cubicBezTo>
                    <a:pt x="703" y="966"/>
                    <a:pt x="749" y="994"/>
                    <a:pt x="775" y="959"/>
                  </a:cubicBezTo>
                  <a:cubicBezTo>
                    <a:pt x="781" y="938"/>
                    <a:pt x="782" y="911"/>
                    <a:pt x="779" y="893"/>
                  </a:cubicBezTo>
                  <a:cubicBezTo>
                    <a:pt x="756" y="900"/>
                    <a:pt x="749" y="916"/>
                    <a:pt x="721" y="918"/>
                  </a:cubicBezTo>
                  <a:cubicBezTo>
                    <a:pt x="699" y="912"/>
                    <a:pt x="692" y="889"/>
                    <a:pt x="684" y="871"/>
                  </a:cubicBezTo>
                  <a:cubicBezTo>
                    <a:pt x="679" y="857"/>
                    <a:pt x="670" y="850"/>
                    <a:pt x="679" y="842"/>
                  </a:cubicBezTo>
                  <a:cubicBezTo>
                    <a:pt x="695" y="852"/>
                    <a:pt x="719" y="847"/>
                    <a:pt x="737" y="839"/>
                  </a:cubicBezTo>
                  <a:cubicBezTo>
                    <a:pt x="727" y="813"/>
                    <a:pt x="711" y="790"/>
                    <a:pt x="683" y="786"/>
                  </a:cubicBezTo>
                  <a:cubicBezTo>
                    <a:pt x="666" y="793"/>
                    <a:pt x="656" y="807"/>
                    <a:pt x="650" y="825"/>
                  </a:cubicBezTo>
                  <a:cubicBezTo>
                    <a:pt x="652" y="826"/>
                    <a:pt x="654" y="829"/>
                    <a:pt x="653" y="834"/>
                  </a:cubicBezTo>
                  <a:cubicBezTo>
                    <a:pt x="652" y="836"/>
                    <a:pt x="650" y="838"/>
                    <a:pt x="647" y="839"/>
                  </a:cubicBezTo>
                  <a:close/>
                  <a:moveTo>
                    <a:pt x="729" y="784"/>
                  </a:moveTo>
                  <a:cubicBezTo>
                    <a:pt x="723" y="786"/>
                    <a:pt x="719" y="784"/>
                    <a:pt x="713" y="789"/>
                  </a:cubicBezTo>
                  <a:cubicBezTo>
                    <a:pt x="743" y="807"/>
                    <a:pt x="759" y="853"/>
                    <a:pt x="749" y="896"/>
                  </a:cubicBezTo>
                  <a:cubicBezTo>
                    <a:pt x="761" y="891"/>
                    <a:pt x="770" y="884"/>
                    <a:pt x="778" y="876"/>
                  </a:cubicBezTo>
                  <a:cubicBezTo>
                    <a:pt x="771" y="839"/>
                    <a:pt x="753" y="807"/>
                    <a:pt x="729" y="784"/>
                  </a:cubicBezTo>
                  <a:close/>
                  <a:moveTo>
                    <a:pt x="722" y="907"/>
                  </a:moveTo>
                  <a:cubicBezTo>
                    <a:pt x="743" y="907"/>
                    <a:pt x="746" y="865"/>
                    <a:pt x="739" y="849"/>
                  </a:cubicBezTo>
                  <a:cubicBezTo>
                    <a:pt x="728" y="858"/>
                    <a:pt x="706" y="859"/>
                    <a:pt x="689" y="860"/>
                  </a:cubicBezTo>
                  <a:cubicBezTo>
                    <a:pt x="698" y="871"/>
                    <a:pt x="704" y="907"/>
                    <a:pt x="722" y="907"/>
                  </a:cubicBezTo>
                  <a:close/>
                  <a:moveTo>
                    <a:pt x="559" y="207"/>
                  </a:moveTo>
                  <a:cubicBezTo>
                    <a:pt x="556" y="201"/>
                    <a:pt x="556" y="192"/>
                    <a:pt x="554" y="187"/>
                  </a:cubicBezTo>
                  <a:cubicBezTo>
                    <a:pt x="550" y="191"/>
                    <a:pt x="548" y="196"/>
                    <a:pt x="547" y="202"/>
                  </a:cubicBezTo>
                  <a:cubicBezTo>
                    <a:pt x="553" y="206"/>
                    <a:pt x="559" y="209"/>
                    <a:pt x="559" y="218"/>
                  </a:cubicBezTo>
                  <a:cubicBezTo>
                    <a:pt x="590" y="233"/>
                    <a:pt x="669" y="247"/>
                    <a:pt x="674" y="197"/>
                  </a:cubicBezTo>
                  <a:cubicBezTo>
                    <a:pt x="653" y="230"/>
                    <a:pt x="590" y="229"/>
                    <a:pt x="559" y="207"/>
                  </a:cubicBezTo>
                  <a:close/>
                  <a:moveTo>
                    <a:pt x="656" y="171"/>
                  </a:moveTo>
                  <a:cubicBezTo>
                    <a:pt x="654" y="167"/>
                    <a:pt x="651" y="165"/>
                    <a:pt x="648" y="162"/>
                  </a:cubicBezTo>
                  <a:cubicBezTo>
                    <a:pt x="622" y="153"/>
                    <a:pt x="542" y="156"/>
                    <a:pt x="572" y="203"/>
                  </a:cubicBezTo>
                  <a:cubicBezTo>
                    <a:pt x="595" y="219"/>
                    <a:pt x="668" y="220"/>
                    <a:pt x="666" y="182"/>
                  </a:cubicBezTo>
                  <a:cubicBezTo>
                    <a:pt x="661" y="179"/>
                    <a:pt x="658" y="174"/>
                    <a:pt x="653" y="170"/>
                  </a:cubicBezTo>
                  <a:cubicBezTo>
                    <a:pt x="655" y="170"/>
                    <a:pt x="655" y="171"/>
                    <a:pt x="656" y="171"/>
                  </a:cubicBezTo>
                  <a:close/>
                  <a:moveTo>
                    <a:pt x="536" y="206"/>
                  </a:moveTo>
                  <a:cubicBezTo>
                    <a:pt x="519" y="211"/>
                    <a:pt x="503" y="217"/>
                    <a:pt x="491" y="225"/>
                  </a:cubicBezTo>
                  <a:cubicBezTo>
                    <a:pt x="484" y="226"/>
                    <a:pt x="478" y="229"/>
                    <a:pt x="473" y="232"/>
                  </a:cubicBezTo>
                  <a:cubicBezTo>
                    <a:pt x="439" y="242"/>
                    <a:pt x="413" y="261"/>
                    <a:pt x="382" y="273"/>
                  </a:cubicBezTo>
                  <a:cubicBezTo>
                    <a:pt x="353" y="278"/>
                    <a:pt x="341" y="299"/>
                    <a:pt x="317" y="308"/>
                  </a:cubicBezTo>
                  <a:cubicBezTo>
                    <a:pt x="303" y="324"/>
                    <a:pt x="279" y="330"/>
                    <a:pt x="262" y="342"/>
                  </a:cubicBezTo>
                  <a:cubicBezTo>
                    <a:pt x="236" y="360"/>
                    <a:pt x="211" y="385"/>
                    <a:pt x="181" y="396"/>
                  </a:cubicBezTo>
                  <a:cubicBezTo>
                    <a:pt x="177" y="396"/>
                    <a:pt x="177" y="396"/>
                    <a:pt x="174" y="395"/>
                  </a:cubicBezTo>
                  <a:cubicBezTo>
                    <a:pt x="159" y="405"/>
                    <a:pt x="157" y="423"/>
                    <a:pt x="154" y="443"/>
                  </a:cubicBezTo>
                  <a:cubicBezTo>
                    <a:pt x="163" y="445"/>
                    <a:pt x="166" y="447"/>
                    <a:pt x="174" y="451"/>
                  </a:cubicBezTo>
                  <a:cubicBezTo>
                    <a:pt x="178" y="438"/>
                    <a:pt x="175" y="421"/>
                    <a:pt x="180" y="410"/>
                  </a:cubicBezTo>
                  <a:cubicBezTo>
                    <a:pt x="188" y="407"/>
                    <a:pt x="190" y="401"/>
                    <a:pt x="198" y="396"/>
                  </a:cubicBezTo>
                  <a:cubicBezTo>
                    <a:pt x="203" y="394"/>
                    <a:pt x="209" y="394"/>
                    <a:pt x="215" y="392"/>
                  </a:cubicBezTo>
                  <a:cubicBezTo>
                    <a:pt x="219" y="390"/>
                    <a:pt x="223" y="385"/>
                    <a:pt x="227" y="383"/>
                  </a:cubicBezTo>
                  <a:cubicBezTo>
                    <a:pt x="261" y="365"/>
                    <a:pt x="298" y="348"/>
                    <a:pt x="326" y="326"/>
                  </a:cubicBezTo>
                  <a:cubicBezTo>
                    <a:pt x="330" y="324"/>
                    <a:pt x="333" y="321"/>
                    <a:pt x="338" y="321"/>
                  </a:cubicBezTo>
                  <a:cubicBezTo>
                    <a:pt x="397" y="277"/>
                    <a:pt x="469" y="246"/>
                    <a:pt x="538" y="212"/>
                  </a:cubicBezTo>
                  <a:cubicBezTo>
                    <a:pt x="538" y="212"/>
                    <a:pt x="539" y="212"/>
                    <a:pt x="539" y="211"/>
                  </a:cubicBezTo>
                  <a:cubicBezTo>
                    <a:pt x="535" y="212"/>
                    <a:pt x="537" y="208"/>
                    <a:pt x="536" y="206"/>
                  </a:cubicBezTo>
                  <a:close/>
                  <a:moveTo>
                    <a:pt x="336" y="454"/>
                  </a:moveTo>
                  <a:cubicBezTo>
                    <a:pt x="336" y="453"/>
                    <a:pt x="336" y="452"/>
                    <a:pt x="336" y="451"/>
                  </a:cubicBezTo>
                  <a:cubicBezTo>
                    <a:pt x="289" y="433"/>
                    <a:pt x="248" y="418"/>
                    <a:pt x="195" y="413"/>
                  </a:cubicBezTo>
                  <a:cubicBezTo>
                    <a:pt x="185" y="422"/>
                    <a:pt x="184" y="440"/>
                    <a:pt x="181" y="456"/>
                  </a:cubicBezTo>
                  <a:cubicBezTo>
                    <a:pt x="201" y="464"/>
                    <a:pt x="212" y="488"/>
                    <a:pt x="201" y="511"/>
                  </a:cubicBezTo>
                  <a:cubicBezTo>
                    <a:pt x="198" y="519"/>
                    <a:pt x="189" y="522"/>
                    <a:pt x="185" y="528"/>
                  </a:cubicBezTo>
                  <a:cubicBezTo>
                    <a:pt x="217" y="554"/>
                    <a:pt x="214" y="615"/>
                    <a:pt x="227" y="656"/>
                  </a:cubicBezTo>
                  <a:cubicBezTo>
                    <a:pt x="251" y="576"/>
                    <a:pt x="288" y="509"/>
                    <a:pt x="336" y="454"/>
                  </a:cubicBezTo>
                  <a:close/>
                  <a:moveTo>
                    <a:pt x="214" y="642"/>
                  </a:moveTo>
                  <a:cubicBezTo>
                    <a:pt x="209" y="619"/>
                    <a:pt x="205" y="588"/>
                    <a:pt x="199" y="570"/>
                  </a:cubicBezTo>
                  <a:cubicBezTo>
                    <a:pt x="193" y="550"/>
                    <a:pt x="180" y="526"/>
                    <a:pt x="159" y="536"/>
                  </a:cubicBezTo>
                  <a:cubicBezTo>
                    <a:pt x="157" y="565"/>
                    <a:pt x="170" y="592"/>
                    <a:pt x="160" y="614"/>
                  </a:cubicBezTo>
                  <a:cubicBezTo>
                    <a:pt x="154" y="587"/>
                    <a:pt x="157" y="565"/>
                    <a:pt x="148" y="538"/>
                  </a:cubicBezTo>
                  <a:cubicBezTo>
                    <a:pt x="143" y="559"/>
                    <a:pt x="149" y="592"/>
                    <a:pt x="140" y="608"/>
                  </a:cubicBezTo>
                  <a:cubicBezTo>
                    <a:pt x="138" y="590"/>
                    <a:pt x="137" y="580"/>
                    <a:pt x="138" y="565"/>
                  </a:cubicBezTo>
                  <a:cubicBezTo>
                    <a:pt x="138" y="549"/>
                    <a:pt x="145" y="531"/>
                    <a:pt x="130" y="531"/>
                  </a:cubicBezTo>
                  <a:cubicBezTo>
                    <a:pt x="122" y="542"/>
                    <a:pt x="118" y="558"/>
                    <a:pt x="109" y="568"/>
                  </a:cubicBezTo>
                  <a:cubicBezTo>
                    <a:pt x="106" y="551"/>
                    <a:pt x="117" y="546"/>
                    <a:pt x="119" y="531"/>
                  </a:cubicBezTo>
                  <a:cubicBezTo>
                    <a:pt x="72" y="568"/>
                    <a:pt x="74" y="653"/>
                    <a:pt x="44" y="708"/>
                  </a:cubicBezTo>
                  <a:cubicBezTo>
                    <a:pt x="60" y="719"/>
                    <a:pt x="67" y="746"/>
                    <a:pt x="87" y="749"/>
                  </a:cubicBezTo>
                  <a:cubicBezTo>
                    <a:pt x="95" y="706"/>
                    <a:pt x="94" y="653"/>
                    <a:pt x="104" y="612"/>
                  </a:cubicBezTo>
                  <a:cubicBezTo>
                    <a:pt x="106" y="605"/>
                    <a:pt x="107" y="591"/>
                    <a:pt x="117" y="591"/>
                  </a:cubicBezTo>
                  <a:cubicBezTo>
                    <a:pt x="103" y="643"/>
                    <a:pt x="100" y="686"/>
                    <a:pt x="99" y="736"/>
                  </a:cubicBezTo>
                  <a:cubicBezTo>
                    <a:pt x="93" y="741"/>
                    <a:pt x="94" y="757"/>
                    <a:pt x="103" y="758"/>
                  </a:cubicBezTo>
                  <a:cubicBezTo>
                    <a:pt x="107" y="737"/>
                    <a:pt x="107" y="713"/>
                    <a:pt x="115" y="694"/>
                  </a:cubicBezTo>
                  <a:cubicBezTo>
                    <a:pt x="119" y="715"/>
                    <a:pt x="109" y="745"/>
                    <a:pt x="113" y="763"/>
                  </a:cubicBezTo>
                  <a:cubicBezTo>
                    <a:pt x="117" y="762"/>
                    <a:pt x="118" y="765"/>
                    <a:pt x="123" y="764"/>
                  </a:cubicBezTo>
                  <a:cubicBezTo>
                    <a:pt x="126" y="750"/>
                    <a:pt x="121" y="726"/>
                    <a:pt x="128" y="717"/>
                  </a:cubicBezTo>
                  <a:cubicBezTo>
                    <a:pt x="129" y="731"/>
                    <a:pt x="131" y="751"/>
                    <a:pt x="132" y="766"/>
                  </a:cubicBezTo>
                  <a:cubicBezTo>
                    <a:pt x="138" y="768"/>
                    <a:pt x="157" y="774"/>
                    <a:pt x="168" y="768"/>
                  </a:cubicBezTo>
                  <a:cubicBezTo>
                    <a:pt x="173" y="746"/>
                    <a:pt x="163" y="722"/>
                    <a:pt x="169" y="704"/>
                  </a:cubicBezTo>
                  <a:cubicBezTo>
                    <a:pt x="172" y="723"/>
                    <a:pt x="177" y="746"/>
                    <a:pt x="178" y="766"/>
                  </a:cubicBezTo>
                  <a:cubicBezTo>
                    <a:pt x="194" y="763"/>
                    <a:pt x="202" y="752"/>
                    <a:pt x="212" y="743"/>
                  </a:cubicBezTo>
                  <a:cubicBezTo>
                    <a:pt x="212" y="733"/>
                    <a:pt x="215" y="728"/>
                    <a:pt x="209" y="725"/>
                  </a:cubicBezTo>
                  <a:cubicBezTo>
                    <a:pt x="210" y="723"/>
                    <a:pt x="212" y="720"/>
                    <a:pt x="211" y="715"/>
                  </a:cubicBezTo>
                  <a:cubicBezTo>
                    <a:pt x="202" y="679"/>
                    <a:pt x="192" y="636"/>
                    <a:pt x="185" y="601"/>
                  </a:cubicBezTo>
                  <a:cubicBezTo>
                    <a:pt x="184" y="596"/>
                    <a:pt x="176" y="589"/>
                    <a:pt x="186" y="585"/>
                  </a:cubicBezTo>
                  <a:cubicBezTo>
                    <a:pt x="196" y="597"/>
                    <a:pt x="195" y="615"/>
                    <a:pt x="198" y="631"/>
                  </a:cubicBezTo>
                  <a:cubicBezTo>
                    <a:pt x="203" y="662"/>
                    <a:pt x="216" y="692"/>
                    <a:pt x="222" y="717"/>
                  </a:cubicBezTo>
                  <a:cubicBezTo>
                    <a:pt x="225" y="714"/>
                    <a:pt x="230" y="713"/>
                    <a:pt x="232" y="710"/>
                  </a:cubicBezTo>
                  <a:cubicBezTo>
                    <a:pt x="228" y="692"/>
                    <a:pt x="218" y="662"/>
                    <a:pt x="214" y="642"/>
                  </a:cubicBezTo>
                  <a:close/>
                  <a:moveTo>
                    <a:pt x="171" y="519"/>
                  </a:moveTo>
                  <a:cubicBezTo>
                    <a:pt x="178" y="524"/>
                    <a:pt x="196" y="507"/>
                    <a:pt x="193" y="495"/>
                  </a:cubicBezTo>
                  <a:cubicBezTo>
                    <a:pt x="186" y="503"/>
                    <a:pt x="180" y="512"/>
                    <a:pt x="171" y="519"/>
                  </a:cubicBezTo>
                  <a:close/>
                  <a:moveTo>
                    <a:pt x="191" y="477"/>
                  </a:moveTo>
                  <a:cubicBezTo>
                    <a:pt x="188" y="476"/>
                    <a:pt x="189" y="470"/>
                    <a:pt x="184" y="471"/>
                  </a:cubicBezTo>
                  <a:cubicBezTo>
                    <a:pt x="181" y="497"/>
                    <a:pt x="156" y="509"/>
                    <a:pt x="128" y="514"/>
                  </a:cubicBezTo>
                  <a:cubicBezTo>
                    <a:pt x="154" y="539"/>
                    <a:pt x="182" y="500"/>
                    <a:pt x="191" y="477"/>
                  </a:cubicBezTo>
                  <a:close/>
                  <a:moveTo>
                    <a:pt x="130" y="502"/>
                  </a:moveTo>
                  <a:cubicBezTo>
                    <a:pt x="150" y="502"/>
                    <a:pt x="185" y="484"/>
                    <a:pt x="168" y="464"/>
                  </a:cubicBezTo>
                  <a:cubicBezTo>
                    <a:pt x="155" y="478"/>
                    <a:pt x="138" y="488"/>
                    <a:pt x="120" y="497"/>
                  </a:cubicBezTo>
                  <a:cubicBezTo>
                    <a:pt x="120" y="503"/>
                    <a:pt x="127" y="502"/>
                    <a:pt x="130" y="502"/>
                  </a:cubicBezTo>
                  <a:close/>
                  <a:moveTo>
                    <a:pt x="145" y="455"/>
                  </a:moveTo>
                  <a:cubicBezTo>
                    <a:pt x="125" y="458"/>
                    <a:pt x="116" y="475"/>
                    <a:pt x="119" y="489"/>
                  </a:cubicBezTo>
                  <a:cubicBezTo>
                    <a:pt x="135" y="483"/>
                    <a:pt x="144" y="471"/>
                    <a:pt x="156" y="462"/>
                  </a:cubicBezTo>
                  <a:cubicBezTo>
                    <a:pt x="155" y="461"/>
                    <a:pt x="156" y="460"/>
                    <a:pt x="156" y="458"/>
                  </a:cubicBezTo>
                  <a:cubicBezTo>
                    <a:pt x="151" y="459"/>
                    <a:pt x="150" y="456"/>
                    <a:pt x="145" y="4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3278455" y="5066089"/>
            <a:ext cx="134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600" dirty="0" smtClean="0">
                <a:solidFill>
                  <a:schemeClr val="bg1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我要</a:t>
            </a:r>
            <a:endParaRPr lang="en-US" altLang="zh-CN" sz="2400" spc="600" dirty="0" smtClean="0">
              <a:solidFill>
                <a:schemeClr val="bg1"/>
              </a:solidFill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  <a:p>
            <a:pPr algn="ctr"/>
            <a:r>
              <a:rPr lang="zh-CN" altLang="en-US" sz="2400" spc="600" dirty="0" smtClean="0">
                <a:solidFill>
                  <a:schemeClr val="bg1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小红花</a:t>
            </a:r>
            <a:endParaRPr lang="zh-CN" altLang="en-US" sz="2400" spc="600" dirty="0">
              <a:solidFill>
                <a:schemeClr val="bg1"/>
              </a:solidFill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473015" y="5066089"/>
            <a:ext cx="134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600" dirty="0" smtClean="0">
                <a:solidFill>
                  <a:schemeClr val="bg1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我要</a:t>
            </a:r>
            <a:endParaRPr lang="en-US" altLang="zh-CN" sz="2400" spc="600" dirty="0" smtClean="0">
              <a:solidFill>
                <a:schemeClr val="bg1"/>
              </a:solidFill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  <a:p>
            <a:pPr algn="ctr"/>
            <a:r>
              <a:rPr lang="zh-CN" altLang="en-US" sz="2400" spc="600" dirty="0" smtClean="0">
                <a:solidFill>
                  <a:schemeClr val="bg1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考满分</a:t>
            </a:r>
            <a:endParaRPr lang="zh-CN" altLang="en-US" sz="2400" spc="600" dirty="0">
              <a:solidFill>
                <a:schemeClr val="bg1"/>
              </a:solidFill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667575" y="5066089"/>
            <a:ext cx="134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600" dirty="0" smtClean="0">
                <a:solidFill>
                  <a:schemeClr val="bg1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我要</a:t>
            </a:r>
            <a:endParaRPr lang="en-US" altLang="zh-CN" sz="2400" spc="600" dirty="0" smtClean="0">
              <a:solidFill>
                <a:schemeClr val="bg1"/>
              </a:solidFill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  <a:p>
            <a:pPr algn="ctr"/>
            <a:r>
              <a:rPr lang="zh-CN" altLang="en-US" sz="2400" spc="600" dirty="0" smtClean="0">
                <a:solidFill>
                  <a:schemeClr val="bg1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小红花</a:t>
            </a:r>
            <a:endParaRPr lang="zh-CN" altLang="en-US" sz="2400" spc="600" dirty="0">
              <a:solidFill>
                <a:schemeClr val="bg1"/>
              </a:solidFill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3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89813" y="675690"/>
            <a:ext cx="135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期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7664" y="87630"/>
            <a:ext cx="1402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2208" y="195658"/>
            <a:ext cx="138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目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83135" y="445900"/>
            <a:ext cx="14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标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315460" y="1863524"/>
            <a:ext cx="3561079" cy="4336782"/>
            <a:chOff x="1044575" y="-2719388"/>
            <a:chExt cx="10115550" cy="12319000"/>
          </a:xfrm>
        </p:grpSpPr>
        <p:sp>
          <p:nvSpPr>
            <p:cNvPr id="9" name="Freeform 5"/>
            <p:cNvSpPr/>
            <p:nvPr/>
          </p:nvSpPr>
          <p:spPr bwMode="auto">
            <a:xfrm>
              <a:off x="6305550" y="-2266950"/>
              <a:ext cx="2655888" cy="1042988"/>
            </a:xfrm>
            <a:custGeom>
              <a:avLst/>
              <a:gdLst>
                <a:gd name="T0" fmla="*/ 627 w 627"/>
                <a:gd name="T1" fmla="*/ 246 h 246"/>
                <a:gd name="T2" fmla="*/ 532 w 627"/>
                <a:gd name="T3" fmla="*/ 184 h 246"/>
                <a:gd name="T4" fmla="*/ 523 w 627"/>
                <a:gd name="T5" fmla="*/ 172 h 246"/>
                <a:gd name="T6" fmla="*/ 77 w 627"/>
                <a:gd name="T7" fmla="*/ 21 h 246"/>
                <a:gd name="T8" fmla="*/ 0 w 627"/>
                <a:gd name="T9" fmla="*/ 17 h 246"/>
                <a:gd name="T10" fmla="*/ 4 w 627"/>
                <a:gd name="T11" fmla="*/ 13 h 246"/>
                <a:gd name="T12" fmla="*/ 337 w 627"/>
                <a:gd name="T13" fmla="*/ 70 h 246"/>
                <a:gd name="T14" fmla="*/ 497 w 627"/>
                <a:gd name="T15" fmla="*/ 145 h 246"/>
                <a:gd name="T16" fmla="*/ 627 w 627"/>
                <a:gd name="T17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7" h="246">
                  <a:moveTo>
                    <a:pt x="627" y="246"/>
                  </a:moveTo>
                  <a:cubicBezTo>
                    <a:pt x="593" y="236"/>
                    <a:pt x="570" y="197"/>
                    <a:pt x="532" y="184"/>
                  </a:cubicBezTo>
                  <a:cubicBezTo>
                    <a:pt x="529" y="180"/>
                    <a:pt x="524" y="178"/>
                    <a:pt x="523" y="172"/>
                  </a:cubicBezTo>
                  <a:cubicBezTo>
                    <a:pt x="395" y="103"/>
                    <a:pt x="245" y="29"/>
                    <a:pt x="77" y="21"/>
                  </a:cubicBezTo>
                  <a:cubicBezTo>
                    <a:pt x="49" y="19"/>
                    <a:pt x="17" y="27"/>
                    <a:pt x="0" y="17"/>
                  </a:cubicBezTo>
                  <a:cubicBezTo>
                    <a:pt x="3" y="16"/>
                    <a:pt x="2" y="13"/>
                    <a:pt x="4" y="13"/>
                  </a:cubicBezTo>
                  <a:cubicBezTo>
                    <a:pt x="137" y="0"/>
                    <a:pt x="239" y="35"/>
                    <a:pt x="337" y="70"/>
                  </a:cubicBezTo>
                  <a:cubicBezTo>
                    <a:pt x="395" y="91"/>
                    <a:pt x="448" y="113"/>
                    <a:pt x="497" y="145"/>
                  </a:cubicBezTo>
                  <a:cubicBezTo>
                    <a:pt x="544" y="177"/>
                    <a:pt x="595" y="203"/>
                    <a:pt x="627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2590800" y="-2203450"/>
              <a:ext cx="3105150" cy="1593850"/>
            </a:xfrm>
            <a:custGeom>
              <a:avLst/>
              <a:gdLst>
                <a:gd name="T0" fmla="*/ 733 w 733"/>
                <a:gd name="T1" fmla="*/ 6 h 376"/>
                <a:gd name="T2" fmla="*/ 602 w 733"/>
                <a:gd name="T3" fmla="*/ 26 h 376"/>
                <a:gd name="T4" fmla="*/ 573 w 733"/>
                <a:gd name="T5" fmla="*/ 37 h 376"/>
                <a:gd name="T6" fmla="*/ 478 w 733"/>
                <a:gd name="T7" fmla="*/ 58 h 376"/>
                <a:gd name="T8" fmla="*/ 247 w 733"/>
                <a:gd name="T9" fmla="*/ 167 h 376"/>
                <a:gd name="T10" fmla="*/ 120 w 733"/>
                <a:gd name="T11" fmla="*/ 268 h 376"/>
                <a:gd name="T12" fmla="*/ 60 w 733"/>
                <a:gd name="T13" fmla="*/ 322 h 376"/>
                <a:gd name="T14" fmla="*/ 2 w 733"/>
                <a:gd name="T15" fmla="*/ 376 h 376"/>
                <a:gd name="T16" fmla="*/ 21 w 733"/>
                <a:gd name="T17" fmla="*/ 343 h 376"/>
                <a:gd name="T18" fmla="*/ 104 w 733"/>
                <a:gd name="T19" fmla="*/ 262 h 376"/>
                <a:gd name="T20" fmla="*/ 526 w 733"/>
                <a:gd name="T21" fmla="*/ 31 h 376"/>
                <a:gd name="T22" fmla="*/ 733 w 733"/>
                <a:gd name="T23" fmla="*/ 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3" h="376">
                  <a:moveTo>
                    <a:pt x="733" y="6"/>
                  </a:moveTo>
                  <a:cubicBezTo>
                    <a:pt x="691" y="21"/>
                    <a:pt x="643" y="18"/>
                    <a:pt x="602" y="26"/>
                  </a:cubicBezTo>
                  <a:cubicBezTo>
                    <a:pt x="592" y="29"/>
                    <a:pt x="582" y="35"/>
                    <a:pt x="573" y="37"/>
                  </a:cubicBezTo>
                  <a:cubicBezTo>
                    <a:pt x="539" y="45"/>
                    <a:pt x="508" y="47"/>
                    <a:pt x="478" y="58"/>
                  </a:cubicBezTo>
                  <a:cubicBezTo>
                    <a:pt x="399" y="85"/>
                    <a:pt x="315" y="123"/>
                    <a:pt x="247" y="167"/>
                  </a:cubicBezTo>
                  <a:cubicBezTo>
                    <a:pt x="201" y="197"/>
                    <a:pt x="160" y="233"/>
                    <a:pt x="120" y="268"/>
                  </a:cubicBezTo>
                  <a:cubicBezTo>
                    <a:pt x="100" y="287"/>
                    <a:pt x="79" y="303"/>
                    <a:pt x="60" y="322"/>
                  </a:cubicBezTo>
                  <a:cubicBezTo>
                    <a:pt x="42" y="341"/>
                    <a:pt x="28" y="365"/>
                    <a:pt x="2" y="376"/>
                  </a:cubicBezTo>
                  <a:cubicBezTo>
                    <a:pt x="0" y="363"/>
                    <a:pt x="14" y="351"/>
                    <a:pt x="21" y="343"/>
                  </a:cubicBezTo>
                  <a:cubicBezTo>
                    <a:pt x="45" y="314"/>
                    <a:pt x="75" y="288"/>
                    <a:pt x="104" y="262"/>
                  </a:cubicBezTo>
                  <a:cubicBezTo>
                    <a:pt x="217" y="161"/>
                    <a:pt x="360" y="81"/>
                    <a:pt x="526" y="31"/>
                  </a:cubicBezTo>
                  <a:cubicBezTo>
                    <a:pt x="595" y="21"/>
                    <a:pt x="660" y="0"/>
                    <a:pt x="73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9415463" y="-774700"/>
              <a:ext cx="1358900" cy="3249613"/>
            </a:xfrm>
            <a:custGeom>
              <a:avLst/>
              <a:gdLst>
                <a:gd name="T0" fmla="*/ 0 w 321"/>
                <a:gd name="T1" fmla="*/ 0 h 767"/>
                <a:gd name="T2" fmla="*/ 5 w 321"/>
                <a:gd name="T3" fmla="*/ 0 h 767"/>
                <a:gd name="T4" fmla="*/ 218 w 321"/>
                <a:gd name="T5" fmla="*/ 295 h 767"/>
                <a:gd name="T6" fmla="*/ 319 w 321"/>
                <a:gd name="T7" fmla="*/ 674 h 767"/>
                <a:gd name="T8" fmla="*/ 315 w 321"/>
                <a:gd name="T9" fmla="*/ 767 h 767"/>
                <a:gd name="T10" fmla="*/ 306 w 321"/>
                <a:gd name="T11" fmla="*/ 699 h 767"/>
                <a:gd name="T12" fmla="*/ 286 w 321"/>
                <a:gd name="T13" fmla="*/ 573 h 767"/>
                <a:gd name="T14" fmla="*/ 251 w 321"/>
                <a:gd name="T15" fmla="*/ 415 h 767"/>
                <a:gd name="T16" fmla="*/ 0 w 321"/>
                <a:gd name="T17" fmla="*/ 8 h 767"/>
                <a:gd name="T18" fmla="*/ 0 w 321"/>
                <a:gd name="T19" fmla="*/ 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1" h="767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97" y="67"/>
                    <a:pt x="161" y="182"/>
                    <a:pt x="218" y="295"/>
                  </a:cubicBezTo>
                  <a:cubicBezTo>
                    <a:pt x="269" y="397"/>
                    <a:pt x="308" y="536"/>
                    <a:pt x="319" y="674"/>
                  </a:cubicBezTo>
                  <a:cubicBezTo>
                    <a:pt x="321" y="702"/>
                    <a:pt x="315" y="740"/>
                    <a:pt x="315" y="767"/>
                  </a:cubicBezTo>
                  <a:cubicBezTo>
                    <a:pt x="294" y="750"/>
                    <a:pt x="309" y="723"/>
                    <a:pt x="306" y="699"/>
                  </a:cubicBezTo>
                  <a:cubicBezTo>
                    <a:pt x="303" y="662"/>
                    <a:pt x="293" y="617"/>
                    <a:pt x="286" y="573"/>
                  </a:cubicBezTo>
                  <a:cubicBezTo>
                    <a:pt x="277" y="519"/>
                    <a:pt x="267" y="464"/>
                    <a:pt x="251" y="415"/>
                  </a:cubicBezTo>
                  <a:cubicBezTo>
                    <a:pt x="198" y="254"/>
                    <a:pt x="106" y="113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425575" y="-338138"/>
              <a:ext cx="868363" cy="4356100"/>
            </a:xfrm>
            <a:custGeom>
              <a:avLst/>
              <a:gdLst>
                <a:gd name="T0" fmla="*/ 201 w 205"/>
                <a:gd name="T1" fmla="*/ 0 h 1028"/>
                <a:gd name="T2" fmla="*/ 205 w 205"/>
                <a:gd name="T3" fmla="*/ 2 h 1028"/>
                <a:gd name="T4" fmla="*/ 116 w 205"/>
                <a:gd name="T5" fmla="*/ 188 h 1028"/>
                <a:gd name="T6" fmla="*/ 87 w 205"/>
                <a:gd name="T7" fmla="*/ 248 h 1028"/>
                <a:gd name="T8" fmla="*/ 50 w 205"/>
                <a:gd name="T9" fmla="*/ 416 h 1028"/>
                <a:gd name="T10" fmla="*/ 46 w 205"/>
                <a:gd name="T11" fmla="*/ 796 h 1028"/>
                <a:gd name="T12" fmla="*/ 71 w 205"/>
                <a:gd name="T13" fmla="*/ 883 h 1028"/>
                <a:gd name="T14" fmla="*/ 133 w 205"/>
                <a:gd name="T15" fmla="*/ 1028 h 1028"/>
                <a:gd name="T16" fmla="*/ 89 w 205"/>
                <a:gd name="T17" fmla="*/ 964 h 1028"/>
                <a:gd name="T18" fmla="*/ 25 w 205"/>
                <a:gd name="T19" fmla="*/ 451 h 1028"/>
                <a:gd name="T20" fmla="*/ 73 w 205"/>
                <a:gd name="T21" fmla="*/ 242 h 1028"/>
                <a:gd name="T22" fmla="*/ 100 w 205"/>
                <a:gd name="T23" fmla="*/ 178 h 1028"/>
                <a:gd name="T24" fmla="*/ 201 w 205"/>
                <a:gd name="T25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028">
                  <a:moveTo>
                    <a:pt x="201" y="0"/>
                  </a:moveTo>
                  <a:cubicBezTo>
                    <a:pt x="203" y="0"/>
                    <a:pt x="205" y="1"/>
                    <a:pt x="205" y="2"/>
                  </a:cubicBezTo>
                  <a:cubicBezTo>
                    <a:pt x="173" y="60"/>
                    <a:pt x="142" y="119"/>
                    <a:pt x="116" y="188"/>
                  </a:cubicBezTo>
                  <a:cubicBezTo>
                    <a:pt x="109" y="209"/>
                    <a:pt x="95" y="228"/>
                    <a:pt x="87" y="248"/>
                  </a:cubicBezTo>
                  <a:cubicBezTo>
                    <a:pt x="69" y="295"/>
                    <a:pt x="60" y="357"/>
                    <a:pt x="50" y="416"/>
                  </a:cubicBezTo>
                  <a:cubicBezTo>
                    <a:pt x="30" y="541"/>
                    <a:pt x="19" y="666"/>
                    <a:pt x="46" y="796"/>
                  </a:cubicBezTo>
                  <a:cubicBezTo>
                    <a:pt x="52" y="825"/>
                    <a:pt x="61" y="855"/>
                    <a:pt x="71" y="883"/>
                  </a:cubicBezTo>
                  <a:cubicBezTo>
                    <a:pt x="89" y="933"/>
                    <a:pt x="119" y="976"/>
                    <a:pt x="133" y="1028"/>
                  </a:cubicBezTo>
                  <a:cubicBezTo>
                    <a:pt x="110" y="1023"/>
                    <a:pt x="100" y="986"/>
                    <a:pt x="89" y="964"/>
                  </a:cubicBezTo>
                  <a:cubicBezTo>
                    <a:pt x="20" y="815"/>
                    <a:pt x="0" y="625"/>
                    <a:pt x="25" y="451"/>
                  </a:cubicBezTo>
                  <a:cubicBezTo>
                    <a:pt x="36" y="380"/>
                    <a:pt x="48" y="308"/>
                    <a:pt x="73" y="242"/>
                  </a:cubicBezTo>
                  <a:cubicBezTo>
                    <a:pt x="81" y="220"/>
                    <a:pt x="92" y="199"/>
                    <a:pt x="100" y="178"/>
                  </a:cubicBezTo>
                  <a:cubicBezTo>
                    <a:pt x="122" y="115"/>
                    <a:pt x="159" y="49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5614988" y="1517650"/>
              <a:ext cx="1368425" cy="657225"/>
            </a:xfrm>
            <a:custGeom>
              <a:avLst/>
              <a:gdLst>
                <a:gd name="T0" fmla="*/ 323 w 323"/>
                <a:gd name="T1" fmla="*/ 145 h 155"/>
                <a:gd name="T2" fmla="*/ 0 w 323"/>
                <a:gd name="T3" fmla="*/ 151 h 155"/>
                <a:gd name="T4" fmla="*/ 126 w 323"/>
                <a:gd name="T5" fmla="*/ 13 h 155"/>
                <a:gd name="T6" fmla="*/ 323 w 323"/>
                <a:gd name="T7" fmla="*/ 145 h 155"/>
                <a:gd name="T8" fmla="*/ 60 w 323"/>
                <a:gd name="T9" fmla="*/ 56 h 155"/>
                <a:gd name="T10" fmla="*/ 159 w 323"/>
                <a:gd name="T11" fmla="*/ 125 h 155"/>
                <a:gd name="T12" fmla="*/ 153 w 323"/>
                <a:gd name="T13" fmla="*/ 25 h 155"/>
                <a:gd name="T14" fmla="*/ 60 w 323"/>
                <a:gd name="T15" fmla="*/ 56 h 155"/>
                <a:gd name="T16" fmla="*/ 169 w 323"/>
                <a:gd name="T17" fmla="*/ 118 h 155"/>
                <a:gd name="T18" fmla="*/ 265 w 323"/>
                <a:gd name="T19" fmla="*/ 67 h 155"/>
                <a:gd name="T20" fmla="*/ 165 w 323"/>
                <a:gd name="T21" fmla="*/ 25 h 155"/>
                <a:gd name="T22" fmla="*/ 169 w 323"/>
                <a:gd name="T23" fmla="*/ 118 h 155"/>
                <a:gd name="T24" fmla="*/ 10 w 323"/>
                <a:gd name="T25" fmla="*/ 141 h 155"/>
                <a:gd name="T26" fmla="*/ 147 w 323"/>
                <a:gd name="T27" fmla="*/ 135 h 155"/>
                <a:gd name="T28" fmla="*/ 50 w 323"/>
                <a:gd name="T29" fmla="*/ 65 h 155"/>
                <a:gd name="T30" fmla="*/ 10 w 323"/>
                <a:gd name="T31" fmla="*/ 141 h 155"/>
                <a:gd name="T32" fmla="*/ 271 w 323"/>
                <a:gd name="T33" fmla="*/ 77 h 155"/>
                <a:gd name="T34" fmla="*/ 169 w 323"/>
                <a:gd name="T35" fmla="*/ 137 h 155"/>
                <a:gd name="T36" fmla="*/ 308 w 323"/>
                <a:gd name="T37" fmla="*/ 137 h 155"/>
                <a:gd name="T38" fmla="*/ 271 w 323"/>
                <a:gd name="T39" fmla="*/ 7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3" h="155">
                  <a:moveTo>
                    <a:pt x="323" y="145"/>
                  </a:moveTo>
                  <a:cubicBezTo>
                    <a:pt x="219" y="151"/>
                    <a:pt x="112" y="155"/>
                    <a:pt x="0" y="151"/>
                  </a:cubicBezTo>
                  <a:cubicBezTo>
                    <a:pt x="1" y="82"/>
                    <a:pt x="54" y="22"/>
                    <a:pt x="126" y="13"/>
                  </a:cubicBezTo>
                  <a:cubicBezTo>
                    <a:pt x="235" y="0"/>
                    <a:pt x="302" y="66"/>
                    <a:pt x="323" y="145"/>
                  </a:cubicBezTo>
                  <a:close/>
                  <a:moveTo>
                    <a:pt x="60" y="56"/>
                  </a:moveTo>
                  <a:cubicBezTo>
                    <a:pt x="88" y="82"/>
                    <a:pt x="128" y="108"/>
                    <a:pt x="159" y="125"/>
                  </a:cubicBezTo>
                  <a:cubicBezTo>
                    <a:pt x="159" y="91"/>
                    <a:pt x="158" y="63"/>
                    <a:pt x="153" y="25"/>
                  </a:cubicBezTo>
                  <a:cubicBezTo>
                    <a:pt x="113" y="23"/>
                    <a:pt x="87" y="41"/>
                    <a:pt x="60" y="56"/>
                  </a:cubicBezTo>
                  <a:close/>
                  <a:moveTo>
                    <a:pt x="169" y="118"/>
                  </a:moveTo>
                  <a:cubicBezTo>
                    <a:pt x="205" y="105"/>
                    <a:pt x="235" y="86"/>
                    <a:pt x="265" y="67"/>
                  </a:cubicBezTo>
                  <a:cubicBezTo>
                    <a:pt x="243" y="41"/>
                    <a:pt x="207" y="31"/>
                    <a:pt x="165" y="25"/>
                  </a:cubicBezTo>
                  <a:cubicBezTo>
                    <a:pt x="164" y="54"/>
                    <a:pt x="173" y="90"/>
                    <a:pt x="169" y="118"/>
                  </a:cubicBezTo>
                  <a:close/>
                  <a:moveTo>
                    <a:pt x="10" y="141"/>
                  </a:moveTo>
                  <a:cubicBezTo>
                    <a:pt x="60" y="145"/>
                    <a:pt x="100" y="140"/>
                    <a:pt x="147" y="135"/>
                  </a:cubicBezTo>
                  <a:cubicBezTo>
                    <a:pt x="117" y="108"/>
                    <a:pt x="79" y="91"/>
                    <a:pt x="50" y="65"/>
                  </a:cubicBezTo>
                  <a:cubicBezTo>
                    <a:pt x="32" y="84"/>
                    <a:pt x="12" y="119"/>
                    <a:pt x="10" y="141"/>
                  </a:cubicBezTo>
                  <a:close/>
                  <a:moveTo>
                    <a:pt x="271" y="77"/>
                  </a:moveTo>
                  <a:cubicBezTo>
                    <a:pt x="240" y="100"/>
                    <a:pt x="200" y="113"/>
                    <a:pt x="169" y="137"/>
                  </a:cubicBezTo>
                  <a:cubicBezTo>
                    <a:pt x="205" y="137"/>
                    <a:pt x="259" y="139"/>
                    <a:pt x="308" y="137"/>
                  </a:cubicBezTo>
                  <a:cubicBezTo>
                    <a:pt x="302" y="110"/>
                    <a:pt x="288" y="93"/>
                    <a:pt x="271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6953250" y="2641600"/>
              <a:ext cx="665163" cy="1168400"/>
            </a:xfrm>
            <a:custGeom>
              <a:avLst/>
              <a:gdLst>
                <a:gd name="T0" fmla="*/ 129 w 157"/>
                <a:gd name="T1" fmla="*/ 211 h 276"/>
                <a:gd name="T2" fmla="*/ 149 w 157"/>
                <a:gd name="T3" fmla="*/ 259 h 276"/>
                <a:gd name="T4" fmla="*/ 13 w 157"/>
                <a:gd name="T5" fmla="*/ 250 h 276"/>
                <a:gd name="T6" fmla="*/ 25 w 157"/>
                <a:gd name="T7" fmla="*/ 207 h 276"/>
                <a:gd name="T8" fmla="*/ 50 w 157"/>
                <a:gd name="T9" fmla="*/ 31 h 276"/>
                <a:gd name="T10" fmla="*/ 110 w 157"/>
                <a:gd name="T11" fmla="*/ 15 h 276"/>
                <a:gd name="T12" fmla="*/ 129 w 157"/>
                <a:gd name="T13" fmla="*/ 211 h 276"/>
                <a:gd name="T14" fmla="*/ 93 w 157"/>
                <a:gd name="T15" fmla="*/ 106 h 276"/>
                <a:gd name="T16" fmla="*/ 126 w 157"/>
                <a:gd name="T17" fmla="*/ 106 h 276"/>
                <a:gd name="T18" fmla="*/ 91 w 157"/>
                <a:gd name="T19" fmla="*/ 21 h 276"/>
                <a:gd name="T20" fmla="*/ 93 w 157"/>
                <a:gd name="T21" fmla="*/ 106 h 276"/>
                <a:gd name="T22" fmla="*/ 42 w 157"/>
                <a:gd name="T23" fmla="*/ 106 h 276"/>
                <a:gd name="T24" fmla="*/ 83 w 157"/>
                <a:gd name="T25" fmla="*/ 104 h 276"/>
                <a:gd name="T26" fmla="*/ 77 w 157"/>
                <a:gd name="T27" fmla="*/ 23 h 276"/>
                <a:gd name="T28" fmla="*/ 42 w 157"/>
                <a:gd name="T29" fmla="*/ 106 h 276"/>
                <a:gd name="T30" fmla="*/ 93 w 157"/>
                <a:gd name="T31" fmla="*/ 118 h 276"/>
                <a:gd name="T32" fmla="*/ 98 w 157"/>
                <a:gd name="T33" fmla="*/ 213 h 276"/>
                <a:gd name="T34" fmla="*/ 122 w 157"/>
                <a:gd name="T35" fmla="*/ 213 h 276"/>
                <a:gd name="T36" fmla="*/ 131 w 157"/>
                <a:gd name="T37" fmla="*/ 120 h 276"/>
                <a:gd name="T38" fmla="*/ 93 w 157"/>
                <a:gd name="T39" fmla="*/ 118 h 276"/>
                <a:gd name="T40" fmla="*/ 40 w 157"/>
                <a:gd name="T41" fmla="*/ 122 h 276"/>
                <a:gd name="T42" fmla="*/ 38 w 157"/>
                <a:gd name="T43" fmla="*/ 207 h 276"/>
                <a:gd name="T44" fmla="*/ 87 w 157"/>
                <a:gd name="T45" fmla="*/ 211 h 276"/>
                <a:gd name="T46" fmla="*/ 81 w 157"/>
                <a:gd name="T47" fmla="*/ 118 h 276"/>
                <a:gd name="T48" fmla="*/ 40 w 157"/>
                <a:gd name="T49" fmla="*/ 122 h 276"/>
                <a:gd name="T50" fmla="*/ 87 w 157"/>
                <a:gd name="T51" fmla="*/ 226 h 276"/>
                <a:gd name="T52" fmla="*/ 21 w 157"/>
                <a:gd name="T53" fmla="*/ 222 h 276"/>
                <a:gd name="T54" fmla="*/ 23 w 157"/>
                <a:gd name="T55" fmla="*/ 244 h 276"/>
                <a:gd name="T56" fmla="*/ 135 w 157"/>
                <a:gd name="T57" fmla="*/ 250 h 276"/>
                <a:gd name="T58" fmla="*/ 87 w 157"/>
                <a:gd name="T59" fmla="*/ 22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76">
                  <a:moveTo>
                    <a:pt x="129" y="211"/>
                  </a:moveTo>
                  <a:cubicBezTo>
                    <a:pt x="143" y="220"/>
                    <a:pt x="148" y="237"/>
                    <a:pt x="149" y="259"/>
                  </a:cubicBezTo>
                  <a:cubicBezTo>
                    <a:pt x="107" y="276"/>
                    <a:pt x="54" y="261"/>
                    <a:pt x="13" y="250"/>
                  </a:cubicBezTo>
                  <a:cubicBezTo>
                    <a:pt x="0" y="235"/>
                    <a:pt x="7" y="210"/>
                    <a:pt x="25" y="207"/>
                  </a:cubicBezTo>
                  <a:cubicBezTo>
                    <a:pt x="34" y="154"/>
                    <a:pt x="19" y="73"/>
                    <a:pt x="50" y="31"/>
                  </a:cubicBezTo>
                  <a:cubicBezTo>
                    <a:pt x="62" y="15"/>
                    <a:pt x="91" y="0"/>
                    <a:pt x="110" y="15"/>
                  </a:cubicBezTo>
                  <a:cubicBezTo>
                    <a:pt x="157" y="52"/>
                    <a:pt x="141" y="162"/>
                    <a:pt x="129" y="211"/>
                  </a:cubicBezTo>
                  <a:close/>
                  <a:moveTo>
                    <a:pt x="93" y="106"/>
                  </a:moveTo>
                  <a:cubicBezTo>
                    <a:pt x="106" y="110"/>
                    <a:pt x="114" y="105"/>
                    <a:pt x="126" y="106"/>
                  </a:cubicBezTo>
                  <a:cubicBezTo>
                    <a:pt x="132" y="69"/>
                    <a:pt x="120" y="38"/>
                    <a:pt x="91" y="21"/>
                  </a:cubicBezTo>
                  <a:cubicBezTo>
                    <a:pt x="88" y="53"/>
                    <a:pt x="91" y="75"/>
                    <a:pt x="93" y="106"/>
                  </a:cubicBezTo>
                  <a:close/>
                  <a:moveTo>
                    <a:pt x="42" y="106"/>
                  </a:moveTo>
                  <a:cubicBezTo>
                    <a:pt x="58" y="109"/>
                    <a:pt x="76" y="108"/>
                    <a:pt x="83" y="104"/>
                  </a:cubicBezTo>
                  <a:cubicBezTo>
                    <a:pt x="76" y="76"/>
                    <a:pt x="83" y="44"/>
                    <a:pt x="77" y="23"/>
                  </a:cubicBezTo>
                  <a:cubicBezTo>
                    <a:pt x="52" y="38"/>
                    <a:pt x="46" y="76"/>
                    <a:pt x="42" y="106"/>
                  </a:cubicBezTo>
                  <a:close/>
                  <a:moveTo>
                    <a:pt x="93" y="118"/>
                  </a:moveTo>
                  <a:cubicBezTo>
                    <a:pt x="92" y="156"/>
                    <a:pt x="99" y="178"/>
                    <a:pt x="98" y="213"/>
                  </a:cubicBezTo>
                  <a:cubicBezTo>
                    <a:pt x="106" y="213"/>
                    <a:pt x="114" y="213"/>
                    <a:pt x="122" y="213"/>
                  </a:cubicBezTo>
                  <a:cubicBezTo>
                    <a:pt x="121" y="183"/>
                    <a:pt x="127" y="140"/>
                    <a:pt x="131" y="120"/>
                  </a:cubicBezTo>
                  <a:cubicBezTo>
                    <a:pt x="118" y="113"/>
                    <a:pt x="113" y="120"/>
                    <a:pt x="93" y="118"/>
                  </a:cubicBezTo>
                  <a:close/>
                  <a:moveTo>
                    <a:pt x="40" y="122"/>
                  </a:moveTo>
                  <a:cubicBezTo>
                    <a:pt x="46" y="148"/>
                    <a:pt x="39" y="188"/>
                    <a:pt x="38" y="207"/>
                  </a:cubicBezTo>
                  <a:cubicBezTo>
                    <a:pt x="50" y="208"/>
                    <a:pt x="70" y="214"/>
                    <a:pt x="87" y="211"/>
                  </a:cubicBezTo>
                  <a:cubicBezTo>
                    <a:pt x="83" y="190"/>
                    <a:pt x="86" y="144"/>
                    <a:pt x="81" y="118"/>
                  </a:cubicBezTo>
                  <a:cubicBezTo>
                    <a:pt x="69" y="122"/>
                    <a:pt x="48" y="116"/>
                    <a:pt x="40" y="122"/>
                  </a:cubicBezTo>
                  <a:close/>
                  <a:moveTo>
                    <a:pt x="87" y="226"/>
                  </a:moveTo>
                  <a:cubicBezTo>
                    <a:pt x="60" y="223"/>
                    <a:pt x="38" y="216"/>
                    <a:pt x="21" y="222"/>
                  </a:cubicBezTo>
                  <a:cubicBezTo>
                    <a:pt x="16" y="229"/>
                    <a:pt x="19" y="236"/>
                    <a:pt x="23" y="244"/>
                  </a:cubicBezTo>
                  <a:cubicBezTo>
                    <a:pt x="54" y="245"/>
                    <a:pt x="97" y="263"/>
                    <a:pt x="135" y="250"/>
                  </a:cubicBezTo>
                  <a:cubicBezTo>
                    <a:pt x="139" y="216"/>
                    <a:pt x="110" y="228"/>
                    <a:pt x="87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5751513" y="2687638"/>
              <a:ext cx="427038" cy="614363"/>
            </a:xfrm>
            <a:custGeom>
              <a:avLst/>
              <a:gdLst>
                <a:gd name="T0" fmla="*/ 84 w 101"/>
                <a:gd name="T1" fmla="*/ 0 h 145"/>
                <a:gd name="T2" fmla="*/ 88 w 101"/>
                <a:gd name="T3" fmla="*/ 138 h 145"/>
                <a:gd name="T4" fmla="*/ 24 w 101"/>
                <a:gd name="T5" fmla="*/ 142 h 145"/>
                <a:gd name="T6" fmla="*/ 11 w 101"/>
                <a:gd name="T7" fmla="*/ 4 h 145"/>
                <a:gd name="T8" fmla="*/ 84 w 101"/>
                <a:gd name="T9" fmla="*/ 0 h 145"/>
                <a:gd name="T10" fmla="*/ 28 w 101"/>
                <a:gd name="T11" fmla="*/ 130 h 145"/>
                <a:gd name="T12" fmla="*/ 80 w 101"/>
                <a:gd name="T13" fmla="*/ 130 h 145"/>
                <a:gd name="T14" fmla="*/ 75 w 101"/>
                <a:gd name="T15" fmla="*/ 10 h 145"/>
                <a:gd name="T16" fmla="*/ 20 w 101"/>
                <a:gd name="T17" fmla="*/ 10 h 145"/>
                <a:gd name="T18" fmla="*/ 28 w 101"/>
                <a:gd name="T19" fmla="*/ 13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45">
                  <a:moveTo>
                    <a:pt x="84" y="0"/>
                  </a:moveTo>
                  <a:cubicBezTo>
                    <a:pt x="89" y="44"/>
                    <a:pt x="101" y="90"/>
                    <a:pt x="88" y="138"/>
                  </a:cubicBezTo>
                  <a:cubicBezTo>
                    <a:pt x="72" y="145"/>
                    <a:pt x="41" y="143"/>
                    <a:pt x="24" y="142"/>
                  </a:cubicBezTo>
                  <a:cubicBezTo>
                    <a:pt x="3" y="109"/>
                    <a:pt x="0" y="51"/>
                    <a:pt x="11" y="4"/>
                  </a:cubicBezTo>
                  <a:cubicBezTo>
                    <a:pt x="40" y="3"/>
                    <a:pt x="54" y="2"/>
                    <a:pt x="84" y="0"/>
                  </a:cubicBezTo>
                  <a:close/>
                  <a:moveTo>
                    <a:pt x="28" y="130"/>
                  </a:moveTo>
                  <a:cubicBezTo>
                    <a:pt x="45" y="133"/>
                    <a:pt x="60" y="132"/>
                    <a:pt x="80" y="130"/>
                  </a:cubicBezTo>
                  <a:cubicBezTo>
                    <a:pt x="88" y="93"/>
                    <a:pt x="78" y="56"/>
                    <a:pt x="75" y="10"/>
                  </a:cubicBezTo>
                  <a:cubicBezTo>
                    <a:pt x="53" y="15"/>
                    <a:pt x="37" y="13"/>
                    <a:pt x="20" y="10"/>
                  </a:cubicBezTo>
                  <a:cubicBezTo>
                    <a:pt x="16" y="43"/>
                    <a:pt x="14" y="92"/>
                    <a:pt x="28" y="1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6386513" y="2695575"/>
              <a:ext cx="449263" cy="598488"/>
            </a:xfrm>
            <a:custGeom>
              <a:avLst/>
              <a:gdLst>
                <a:gd name="T0" fmla="*/ 91 w 106"/>
                <a:gd name="T1" fmla="*/ 4 h 141"/>
                <a:gd name="T2" fmla="*/ 89 w 106"/>
                <a:gd name="T3" fmla="*/ 134 h 141"/>
                <a:gd name="T4" fmla="*/ 16 w 106"/>
                <a:gd name="T5" fmla="*/ 138 h 141"/>
                <a:gd name="T6" fmla="*/ 12 w 106"/>
                <a:gd name="T7" fmla="*/ 4 h 141"/>
                <a:gd name="T8" fmla="*/ 91 w 106"/>
                <a:gd name="T9" fmla="*/ 4 h 141"/>
                <a:gd name="T10" fmla="*/ 23 w 106"/>
                <a:gd name="T11" fmla="*/ 14 h 141"/>
                <a:gd name="T12" fmla="*/ 25 w 106"/>
                <a:gd name="T13" fmla="*/ 128 h 141"/>
                <a:gd name="T14" fmla="*/ 76 w 106"/>
                <a:gd name="T15" fmla="*/ 126 h 141"/>
                <a:gd name="T16" fmla="*/ 85 w 106"/>
                <a:gd name="T17" fmla="*/ 16 h 141"/>
                <a:gd name="T18" fmla="*/ 23 w 106"/>
                <a:gd name="T19" fmla="*/ 1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41">
                  <a:moveTo>
                    <a:pt x="91" y="4"/>
                  </a:moveTo>
                  <a:cubicBezTo>
                    <a:pt x="106" y="44"/>
                    <a:pt x="88" y="88"/>
                    <a:pt x="89" y="134"/>
                  </a:cubicBezTo>
                  <a:cubicBezTo>
                    <a:pt x="63" y="141"/>
                    <a:pt x="43" y="138"/>
                    <a:pt x="16" y="138"/>
                  </a:cubicBezTo>
                  <a:cubicBezTo>
                    <a:pt x="0" y="92"/>
                    <a:pt x="14" y="49"/>
                    <a:pt x="12" y="4"/>
                  </a:cubicBezTo>
                  <a:cubicBezTo>
                    <a:pt x="40" y="2"/>
                    <a:pt x="63" y="0"/>
                    <a:pt x="91" y="4"/>
                  </a:cubicBezTo>
                  <a:close/>
                  <a:moveTo>
                    <a:pt x="23" y="14"/>
                  </a:moveTo>
                  <a:cubicBezTo>
                    <a:pt x="26" y="59"/>
                    <a:pt x="11" y="84"/>
                    <a:pt x="25" y="128"/>
                  </a:cubicBezTo>
                  <a:cubicBezTo>
                    <a:pt x="51" y="128"/>
                    <a:pt x="55" y="126"/>
                    <a:pt x="76" y="126"/>
                  </a:cubicBezTo>
                  <a:cubicBezTo>
                    <a:pt x="82" y="81"/>
                    <a:pt x="85" y="47"/>
                    <a:pt x="85" y="16"/>
                  </a:cubicBezTo>
                  <a:cubicBezTo>
                    <a:pt x="63" y="10"/>
                    <a:pt x="42" y="11"/>
                    <a:pt x="23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4860925" y="2755900"/>
              <a:ext cx="682625" cy="1122363"/>
            </a:xfrm>
            <a:custGeom>
              <a:avLst/>
              <a:gdLst>
                <a:gd name="T0" fmla="*/ 153 w 161"/>
                <a:gd name="T1" fmla="*/ 240 h 265"/>
                <a:gd name="T2" fmla="*/ 23 w 161"/>
                <a:gd name="T3" fmla="*/ 248 h 265"/>
                <a:gd name="T4" fmla="*/ 25 w 161"/>
                <a:gd name="T5" fmla="*/ 207 h 265"/>
                <a:gd name="T6" fmla="*/ 10 w 161"/>
                <a:gd name="T7" fmla="*/ 159 h 265"/>
                <a:gd name="T8" fmla="*/ 17 w 161"/>
                <a:gd name="T9" fmla="*/ 27 h 265"/>
                <a:gd name="T10" fmla="*/ 95 w 161"/>
                <a:gd name="T11" fmla="*/ 33 h 265"/>
                <a:gd name="T12" fmla="*/ 161 w 161"/>
                <a:gd name="T13" fmla="*/ 209 h 265"/>
                <a:gd name="T14" fmla="*/ 153 w 161"/>
                <a:gd name="T15" fmla="*/ 240 h 265"/>
                <a:gd name="T16" fmla="*/ 66 w 161"/>
                <a:gd name="T17" fmla="*/ 91 h 265"/>
                <a:gd name="T18" fmla="*/ 108 w 161"/>
                <a:gd name="T19" fmla="*/ 85 h 265"/>
                <a:gd name="T20" fmla="*/ 54 w 161"/>
                <a:gd name="T21" fmla="*/ 25 h 265"/>
                <a:gd name="T22" fmla="*/ 66 w 161"/>
                <a:gd name="T23" fmla="*/ 91 h 265"/>
                <a:gd name="T24" fmla="*/ 17 w 161"/>
                <a:gd name="T25" fmla="*/ 108 h 265"/>
                <a:gd name="T26" fmla="*/ 54 w 161"/>
                <a:gd name="T27" fmla="*/ 93 h 265"/>
                <a:gd name="T28" fmla="*/ 37 w 161"/>
                <a:gd name="T29" fmla="*/ 27 h 265"/>
                <a:gd name="T30" fmla="*/ 17 w 161"/>
                <a:gd name="T31" fmla="*/ 108 h 265"/>
                <a:gd name="T32" fmla="*/ 70 w 161"/>
                <a:gd name="T33" fmla="*/ 101 h 265"/>
                <a:gd name="T34" fmla="*/ 99 w 161"/>
                <a:gd name="T35" fmla="*/ 199 h 265"/>
                <a:gd name="T36" fmla="*/ 128 w 161"/>
                <a:gd name="T37" fmla="*/ 190 h 265"/>
                <a:gd name="T38" fmla="*/ 112 w 161"/>
                <a:gd name="T39" fmla="*/ 97 h 265"/>
                <a:gd name="T40" fmla="*/ 70 w 161"/>
                <a:gd name="T41" fmla="*/ 101 h 265"/>
                <a:gd name="T42" fmla="*/ 19 w 161"/>
                <a:gd name="T43" fmla="*/ 124 h 265"/>
                <a:gd name="T44" fmla="*/ 39 w 161"/>
                <a:gd name="T45" fmla="*/ 207 h 265"/>
                <a:gd name="T46" fmla="*/ 83 w 161"/>
                <a:gd name="T47" fmla="*/ 203 h 265"/>
                <a:gd name="T48" fmla="*/ 56 w 161"/>
                <a:gd name="T49" fmla="*/ 104 h 265"/>
                <a:gd name="T50" fmla="*/ 19 w 161"/>
                <a:gd name="T51" fmla="*/ 124 h 265"/>
                <a:gd name="T52" fmla="*/ 41 w 161"/>
                <a:gd name="T53" fmla="*/ 244 h 265"/>
                <a:gd name="T54" fmla="*/ 145 w 161"/>
                <a:gd name="T55" fmla="*/ 226 h 265"/>
                <a:gd name="T56" fmla="*/ 128 w 161"/>
                <a:gd name="T57" fmla="*/ 201 h 265"/>
                <a:gd name="T58" fmla="*/ 31 w 161"/>
                <a:gd name="T59" fmla="*/ 219 h 265"/>
                <a:gd name="T60" fmla="*/ 41 w 161"/>
                <a:gd name="T61" fmla="*/ 24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1" h="265">
                  <a:moveTo>
                    <a:pt x="153" y="240"/>
                  </a:moveTo>
                  <a:cubicBezTo>
                    <a:pt x="119" y="246"/>
                    <a:pt x="62" y="265"/>
                    <a:pt x="23" y="248"/>
                  </a:cubicBezTo>
                  <a:cubicBezTo>
                    <a:pt x="9" y="234"/>
                    <a:pt x="23" y="223"/>
                    <a:pt x="25" y="207"/>
                  </a:cubicBezTo>
                  <a:cubicBezTo>
                    <a:pt x="26" y="192"/>
                    <a:pt x="15" y="177"/>
                    <a:pt x="10" y="159"/>
                  </a:cubicBezTo>
                  <a:cubicBezTo>
                    <a:pt x="0" y="114"/>
                    <a:pt x="6" y="68"/>
                    <a:pt x="17" y="27"/>
                  </a:cubicBezTo>
                  <a:cubicBezTo>
                    <a:pt x="40" y="0"/>
                    <a:pt x="81" y="18"/>
                    <a:pt x="95" y="33"/>
                  </a:cubicBezTo>
                  <a:cubicBezTo>
                    <a:pt x="136" y="76"/>
                    <a:pt x="116" y="173"/>
                    <a:pt x="161" y="209"/>
                  </a:cubicBezTo>
                  <a:cubicBezTo>
                    <a:pt x="159" y="220"/>
                    <a:pt x="159" y="233"/>
                    <a:pt x="153" y="240"/>
                  </a:cubicBezTo>
                  <a:close/>
                  <a:moveTo>
                    <a:pt x="66" y="91"/>
                  </a:moveTo>
                  <a:cubicBezTo>
                    <a:pt x="81" y="90"/>
                    <a:pt x="95" y="88"/>
                    <a:pt x="108" y="85"/>
                  </a:cubicBezTo>
                  <a:cubicBezTo>
                    <a:pt x="100" y="65"/>
                    <a:pt x="87" y="31"/>
                    <a:pt x="54" y="25"/>
                  </a:cubicBezTo>
                  <a:cubicBezTo>
                    <a:pt x="53" y="48"/>
                    <a:pt x="59" y="69"/>
                    <a:pt x="66" y="91"/>
                  </a:cubicBezTo>
                  <a:close/>
                  <a:moveTo>
                    <a:pt x="17" y="108"/>
                  </a:moveTo>
                  <a:cubicBezTo>
                    <a:pt x="31" y="104"/>
                    <a:pt x="40" y="96"/>
                    <a:pt x="54" y="93"/>
                  </a:cubicBezTo>
                  <a:cubicBezTo>
                    <a:pt x="47" y="68"/>
                    <a:pt x="48" y="47"/>
                    <a:pt x="37" y="27"/>
                  </a:cubicBezTo>
                  <a:cubicBezTo>
                    <a:pt x="19" y="43"/>
                    <a:pt x="16" y="73"/>
                    <a:pt x="17" y="108"/>
                  </a:cubicBezTo>
                  <a:close/>
                  <a:moveTo>
                    <a:pt x="70" y="101"/>
                  </a:moveTo>
                  <a:cubicBezTo>
                    <a:pt x="81" y="140"/>
                    <a:pt x="87" y="168"/>
                    <a:pt x="99" y="199"/>
                  </a:cubicBezTo>
                  <a:cubicBezTo>
                    <a:pt x="108" y="195"/>
                    <a:pt x="116" y="191"/>
                    <a:pt x="128" y="190"/>
                  </a:cubicBezTo>
                  <a:cubicBezTo>
                    <a:pt x="127" y="160"/>
                    <a:pt x="112" y="128"/>
                    <a:pt x="112" y="97"/>
                  </a:cubicBezTo>
                  <a:cubicBezTo>
                    <a:pt x="94" y="95"/>
                    <a:pt x="87" y="103"/>
                    <a:pt x="70" y="101"/>
                  </a:cubicBezTo>
                  <a:close/>
                  <a:moveTo>
                    <a:pt x="19" y="124"/>
                  </a:moveTo>
                  <a:cubicBezTo>
                    <a:pt x="23" y="150"/>
                    <a:pt x="30" y="180"/>
                    <a:pt x="39" y="207"/>
                  </a:cubicBezTo>
                  <a:cubicBezTo>
                    <a:pt x="57" y="209"/>
                    <a:pt x="69" y="205"/>
                    <a:pt x="83" y="203"/>
                  </a:cubicBezTo>
                  <a:cubicBezTo>
                    <a:pt x="78" y="165"/>
                    <a:pt x="69" y="136"/>
                    <a:pt x="56" y="104"/>
                  </a:cubicBezTo>
                  <a:cubicBezTo>
                    <a:pt x="44" y="111"/>
                    <a:pt x="27" y="113"/>
                    <a:pt x="19" y="124"/>
                  </a:cubicBezTo>
                  <a:close/>
                  <a:moveTo>
                    <a:pt x="41" y="244"/>
                  </a:moveTo>
                  <a:cubicBezTo>
                    <a:pt x="57" y="251"/>
                    <a:pt x="136" y="235"/>
                    <a:pt x="145" y="226"/>
                  </a:cubicBezTo>
                  <a:cubicBezTo>
                    <a:pt x="153" y="217"/>
                    <a:pt x="141" y="198"/>
                    <a:pt x="128" y="201"/>
                  </a:cubicBezTo>
                  <a:cubicBezTo>
                    <a:pt x="106" y="205"/>
                    <a:pt x="55" y="222"/>
                    <a:pt x="31" y="219"/>
                  </a:cubicBezTo>
                  <a:cubicBezTo>
                    <a:pt x="25" y="229"/>
                    <a:pt x="32" y="240"/>
                    <a:pt x="4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5937250" y="3390900"/>
              <a:ext cx="347663" cy="390525"/>
            </a:xfrm>
            <a:custGeom>
              <a:avLst/>
              <a:gdLst>
                <a:gd name="T0" fmla="*/ 42 w 82"/>
                <a:gd name="T1" fmla="*/ 9 h 92"/>
                <a:gd name="T2" fmla="*/ 0 w 82"/>
                <a:gd name="T3" fmla="*/ 34 h 92"/>
                <a:gd name="T4" fmla="*/ 42 w 82"/>
                <a:gd name="T5" fmla="*/ 9 h 92"/>
                <a:gd name="T6" fmla="*/ 15 w 82"/>
                <a:gd name="T7" fmla="*/ 28 h 92"/>
                <a:gd name="T8" fmla="*/ 25 w 82"/>
                <a:gd name="T9" fmla="*/ 53 h 92"/>
                <a:gd name="T10" fmla="*/ 15 w 82"/>
                <a:gd name="T11" fmla="*/ 2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92">
                  <a:moveTo>
                    <a:pt x="42" y="9"/>
                  </a:moveTo>
                  <a:cubicBezTo>
                    <a:pt x="82" y="47"/>
                    <a:pt x="7" y="92"/>
                    <a:pt x="0" y="34"/>
                  </a:cubicBezTo>
                  <a:cubicBezTo>
                    <a:pt x="8" y="17"/>
                    <a:pt x="18" y="4"/>
                    <a:pt x="42" y="9"/>
                  </a:cubicBezTo>
                  <a:close/>
                  <a:moveTo>
                    <a:pt x="15" y="28"/>
                  </a:moveTo>
                  <a:cubicBezTo>
                    <a:pt x="14" y="41"/>
                    <a:pt x="17" y="49"/>
                    <a:pt x="25" y="53"/>
                  </a:cubicBezTo>
                  <a:cubicBezTo>
                    <a:pt x="54" y="55"/>
                    <a:pt x="39" y="0"/>
                    <a:pt x="15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6361113" y="3357563"/>
              <a:ext cx="330200" cy="342900"/>
            </a:xfrm>
            <a:custGeom>
              <a:avLst/>
              <a:gdLst>
                <a:gd name="T0" fmla="*/ 12 w 78"/>
                <a:gd name="T1" fmla="*/ 34 h 81"/>
                <a:gd name="T2" fmla="*/ 37 w 78"/>
                <a:gd name="T3" fmla="*/ 77 h 81"/>
                <a:gd name="T4" fmla="*/ 12 w 78"/>
                <a:gd name="T5" fmla="*/ 34 h 81"/>
                <a:gd name="T6" fmla="*/ 22 w 78"/>
                <a:gd name="T7" fmla="*/ 40 h 81"/>
                <a:gd name="T8" fmla="*/ 22 w 78"/>
                <a:gd name="T9" fmla="*/ 63 h 81"/>
                <a:gd name="T10" fmla="*/ 22 w 78"/>
                <a:gd name="T11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81">
                  <a:moveTo>
                    <a:pt x="12" y="34"/>
                  </a:moveTo>
                  <a:cubicBezTo>
                    <a:pt x="55" y="0"/>
                    <a:pt x="78" y="70"/>
                    <a:pt x="37" y="77"/>
                  </a:cubicBezTo>
                  <a:cubicBezTo>
                    <a:pt x="16" y="81"/>
                    <a:pt x="0" y="57"/>
                    <a:pt x="12" y="34"/>
                  </a:cubicBezTo>
                  <a:close/>
                  <a:moveTo>
                    <a:pt x="22" y="40"/>
                  </a:moveTo>
                  <a:cubicBezTo>
                    <a:pt x="21" y="48"/>
                    <a:pt x="19" y="56"/>
                    <a:pt x="22" y="63"/>
                  </a:cubicBezTo>
                  <a:cubicBezTo>
                    <a:pt x="57" y="75"/>
                    <a:pt x="53" y="18"/>
                    <a:pt x="22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7656513" y="3475038"/>
              <a:ext cx="484188" cy="857250"/>
            </a:xfrm>
            <a:custGeom>
              <a:avLst/>
              <a:gdLst>
                <a:gd name="T0" fmla="*/ 99 w 114"/>
                <a:gd name="T1" fmla="*/ 22 h 202"/>
                <a:gd name="T2" fmla="*/ 82 w 114"/>
                <a:gd name="T3" fmla="*/ 169 h 202"/>
                <a:gd name="T4" fmla="*/ 78 w 114"/>
                <a:gd name="T5" fmla="*/ 202 h 202"/>
                <a:gd name="T6" fmla="*/ 0 w 114"/>
                <a:gd name="T7" fmla="*/ 163 h 202"/>
                <a:gd name="T8" fmla="*/ 33 w 114"/>
                <a:gd name="T9" fmla="*/ 43 h 202"/>
                <a:gd name="T10" fmla="*/ 99 w 114"/>
                <a:gd name="T11" fmla="*/ 22 h 202"/>
                <a:gd name="T12" fmla="*/ 45 w 114"/>
                <a:gd name="T13" fmla="*/ 51 h 202"/>
                <a:gd name="T14" fmla="*/ 64 w 114"/>
                <a:gd name="T15" fmla="*/ 62 h 202"/>
                <a:gd name="T16" fmla="*/ 74 w 114"/>
                <a:gd name="T17" fmla="*/ 25 h 202"/>
                <a:gd name="T18" fmla="*/ 45 w 114"/>
                <a:gd name="T19" fmla="*/ 51 h 202"/>
                <a:gd name="T20" fmla="*/ 72 w 114"/>
                <a:gd name="T21" fmla="*/ 68 h 202"/>
                <a:gd name="T22" fmla="*/ 93 w 114"/>
                <a:gd name="T23" fmla="*/ 80 h 202"/>
                <a:gd name="T24" fmla="*/ 85 w 114"/>
                <a:gd name="T25" fmla="*/ 27 h 202"/>
                <a:gd name="T26" fmla="*/ 72 w 114"/>
                <a:gd name="T27" fmla="*/ 68 h 202"/>
                <a:gd name="T28" fmla="*/ 27 w 114"/>
                <a:gd name="T29" fmla="*/ 149 h 202"/>
                <a:gd name="T30" fmla="*/ 49 w 114"/>
                <a:gd name="T31" fmla="*/ 157 h 202"/>
                <a:gd name="T32" fmla="*/ 60 w 114"/>
                <a:gd name="T33" fmla="*/ 72 h 202"/>
                <a:gd name="T34" fmla="*/ 41 w 114"/>
                <a:gd name="T35" fmla="*/ 64 h 202"/>
                <a:gd name="T36" fmla="*/ 27 w 114"/>
                <a:gd name="T37" fmla="*/ 149 h 202"/>
                <a:gd name="T38" fmla="*/ 60 w 114"/>
                <a:gd name="T39" fmla="*/ 165 h 202"/>
                <a:gd name="T40" fmla="*/ 72 w 114"/>
                <a:gd name="T41" fmla="*/ 167 h 202"/>
                <a:gd name="T42" fmla="*/ 89 w 114"/>
                <a:gd name="T43" fmla="*/ 91 h 202"/>
                <a:gd name="T44" fmla="*/ 72 w 114"/>
                <a:gd name="T45" fmla="*/ 80 h 202"/>
                <a:gd name="T46" fmla="*/ 60 w 114"/>
                <a:gd name="T47" fmla="*/ 165 h 202"/>
                <a:gd name="T48" fmla="*/ 66 w 114"/>
                <a:gd name="T49" fmla="*/ 175 h 202"/>
                <a:gd name="T50" fmla="*/ 12 w 114"/>
                <a:gd name="T51" fmla="*/ 159 h 202"/>
                <a:gd name="T52" fmla="*/ 72 w 114"/>
                <a:gd name="T53" fmla="*/ 192 h 202"/>
                <a:gd name="T54" fmla="*/ 66 w 114"/>
                <a:gd name="T55" fmla="*/ 17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202">
                  <a:moveTo>
                    <a:pt x="99" y="22"/>
                  </a:moveTo>
                  <a:cubicBezTo>
                    <a:pt x="114" y="74"/>
                    <a:pt x="92" y="126"/>
                    <a:pt x="82" y="169"/>
                  </a:cubicBezTo>
                  <a:cubicBezTo>
                    <a:pt x="87" y="182"/>
                    <a:pt x="87" y="193"/>
                    <a:pt x="78" y="202"/>
                  </a:cubicBezTo>
                  <a:cubicBezTo>
                    <a:pt x="44" y="197"/>
                    <a:pt x="21" y="181"/>
                    <a:pt x="0" y="163"/>
                  </a:cubicBezTo>
                  <a:cubicBezTo>
                    <a:pt x="14" y="132"/>
                    <a:pt x="30" y="75"/>
                    <a:pt x="33" y="43"/>
                  </a:cubicBezTo>
                  <a:cubicBezTo>
                    <a:pt x="45" y="24"/>
                    <a:pt x="75" y="0"/>
                    <a:pt x="99" y="22"/>
                  </a:cubicBezTo>
                  <a:close/>
                  <a:moveTo>
                    <a:pt x="45" y="51"/>
                  </a:moveTo>
                  <a:cubicBezTo>
                    <a:pt x="49" y="57"/>
                    <a:pt x="57" y="59"/>
                    <a:pt x="64" y="62"/>
                  </a:cubicBezTo>
                  <a:cubicBezTo>
                    <a:pt x="64" y="46"/>
                    <a:pt x="74" y="35"/>
                    <a:pt x="74" y="25"/>
                  </a:cubicBezTo>
                  <a:cubicBezTo>
                    <a:pt x="55" y="24"/>
                    <a:pt x="51" y="38"/>
                    <a:pt x="45" y="51"/>
                  </a:cubicBezTo>
                  <a:close/>
                  <a:moveTo>
                    <a:pt x="72" y="68"/>
                  </a:moveTo>
                  <a:cubicBezTo>
                    <a:pt x="80" y="71"/>
                    <a:pt x="83" y="79"/>
                    <a:pt x="93" y="80"/>
                  </a:cubicBezTo>
                  <a:cubicBezTo>
                    <a:pt x="92" y="57"/>
                    <a:pt x="98" y="39"/>
                    <a:pt x="85" y="27"/>
                  </a:cubicBezTo>
                  <a:cubicBezTo>
                    <a:pt x="80" y="40"/>
                    <a:pt x="75" y="53"/>
                    <a:pt x="72" y="68"/>
                  </a:cubicBezTo>
                  <a:close/>
                  <a:moveTo>
                    <a:pt x="27" y="149"/>
                  </a:moveTo>
                  <a:cubicBezTo>
                    <a:pt x="36" y="150"/>
                    <a:pt x="41" y="155"/>
                    <a:pt x="49" y="157"/>
                  </a:cubicBezTo>
                  <a:cubicBezTo>
                    <a:pt x="53" y="130"/>
                    <a:pt x="60" y="96"/>
                    <a:pt x="60" y="72"/>
                  </a:cubicBezTo>
                  <a:cubicBezTo>
                    <a:pt x="55" y="67"/>
                    <a:pt x="48" y="66"/>
                    <a:pt x="41" y="64"/>
                  </a:cubicBezTo>
                  <a:cubicBezTo>
                    <a:pt x="33" y="91"/>
                    <a:pt x="27" y="118"/>
                    <a:pt x="27" y="149"/>
                  </a:cubicBezTo>
                  <a:close/>
                  <a:moveTo>
                    <a:pt x="60" y="165"/>
                  </a:moveTo>
                  <a:cubicBezTo>
                    <a:pt x="66" y="164"/>
                    <a:pt x="66" y="169"/>
                    <a:pt x="72" y="167"/>
                  </a:cubicBezTo>
                  <a:cubicBezTo>
                    <a:pt x="80" y="143"/>
                    <a:pt x="87" y="116"/>
                    <a:pt x="89" y="91"/>
                  </a:cubicBezTo>
                  <a:cubicBezTo>
                    <a:pt x="82" y="88"/>
                    <a:pt x="77" y="84"/>
                    <a:pt x="72" y="80"/>
                  </a:cubicBezTo>
                  <a:cubicBezTo>
                    <a:pt x="66" y="106"/>
                    <a:pt x="62" y="139"/>
                    <a:pt x="60" y="165"/>
                  </a:cubicBezTo>
                  <a:close/>
                  <a:moveTo>
                    <a:pt x="66" y="175"/>
                  </a:moveTo>
                  <a:cubicBezTo>
                    <a:pt x="44" y="177"/>
                    <a:pt x="30" y="148"/>
                    <a:pt x="12" y="159"/>
                  </a:cubicBezTo>
                  <a:cubicBezTo>
                    <a:pt x="22" y="172"/>
                    <a:pt x="50" y="185"/>
                    <a:pt x="72" y="192"/>
                  </a:cubicBezTo>
                  <a:cubicBezTo>
                    <a:pt x="77" y="183"/>
                    <a:pt x="69" y="182"/>
                    <a:pt x="66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4060825" y="3568700"/>
              <a:ext cx="720725" cy="842963"/>
            </a:xfrm>
            <a:custGeom>
              <a:avLst/>
              <a:gdLst>
                <a:gd name="T0" fmla="*/ 65 w 170"/>
                <a:gd name="T1" fmla="*/ 158 h 199"/>
                <a:gd name="T2" fmla="*/ 69 w 170"/>
                <a:gd name="T3" fmla="*/ 0 h 199"/>
                <a:gd name="T4" fmla="*/ 131 w 170"/>
                <a:gd name="T5" fmla="*/ 104 h 199"/>
                <a:gd name="T6" fmla="*/ 148 w 170"/>
                <a:gd name="T7" fmla="*/ 162 h 199"/>
                <a:gd name="T8" fmla="*/ 125 w 170"/>
                <a:gd name="T9" fmla="*/ 174 h 199"/>
                <a:gd name="T10" fmla="*/ 86 w 170"/>
                <a:gd name="T11" fmla="*/ 197 h 199"/>
                <a:gd name="T12" fmla="*/ 65 w 170"/>
                <a:gd name="T13" fmla="*/ 158 h 199"/>
                <a:gd name="T14" fmla="*/ 82 w 170"/>
                <a:gd name="T15" fmla="*/ 69 h 199"/>
                <a:gd name="T16" fmla="*/ 98 w 170"/>
                <a:gd name="T17" fmla="*/ 56 h 199"/>
                <a:gd name="T18" fmla="*/ 63 w 170"/>
                <a:gd name="T19" fmla="*/ 11 h 199"/>
                <a:gd name="T20" fmla="*/ 82 w 170"/>
                <a:gd name="T21" fmla="*/ 69 h 199"/>
                <a:gd name="T22" fmla="*/ 53 w 170"/>
                <a:gd name="T23" fmla="*/ 87 h 199"/>
                <a:gd name="T24" fmla="*/ 71 w 170"/>
                <a:gd name="T25" fmla="*/ 71 h 199"/>
                <a:gd name="T26" fmla="*/ 50 w 170"/>
                <a:gd name="T27" fmla="*/ 23 h 199"/>
                <a:gd name="T28" fmla="*/ 53 w 170"/>
                <a:gd name="T29" fmla="*/ 87 h 199"/>
                <a:gd name="T30" fmla="*/ 88 w 170"/>
                <a:gd name="T31" fmla="*/ 77 h 199"/>
                <a:gd name="T32" fmla="*/ 106 w 170"/>
                <a:gd name="T33" fmla="*/ 125 h 199"/>
                <a:gd name="T34" fmla="*/ 123 w 170"/>
                <a:gd name="T35" fmla="*/ 110 h 199"/>
                <a:gd name="T36" fmla="*/ 102 w 170"/>
                <a:gd name="T37" fmla="*/ 69 h 199"/>
                <a:gd name="T38" fmla="*/ 88 w 170"/>
                <a:gd name="T39" fmla="*/ 77 h 199"/>
                <a:gd name="T40" fmla="*/ 73 w 170"/>
                <a:gd name="T41" fmla="*/ 85 h 199"/>
                <a:gd name="T42" fmla="*/ 73 w 170"/>
                <a:gd name="T43" fmla="*/ 147 h 199"/>
                <a:gd name="T44" fmla="*/ 100 w 170"/>
                <a:gd name="T45" fmla="*/ 135 h 199"/>
                <a:gd name="T46" fmla="*/ 73 w 170"/>
                <a:gd name="T47" fmla="*/ 85 h 199"/>
                <a:gd name="T48" fmla="*/ 75 w 170"/>
                <a:gd name="T49" fmla="*/ 164 h 199"/>
                <a:gd name="T50" fmla="*/ 88 w 170"/>
                <a:gd name="T51" fmla="*/ 184 h 199"/>
                <a:gd name="T52" fmla="*/ 144 w 170"/>
                <a:gd name="T53" fmla="*/ 137 h 199"/>
                <a:gd name="T54" fmla="*/ 75 w 170"/>
                <a:gd name="T55" fmla="*/ 16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0" h="199">
                  <a:moveTo>
                    <a:pt x="65" y="158"/>
                  </a:moveTo>
                  <a:cubicBezTo>
                    <a:pt x="49" y="115"/>
                    <a:pt x="0" y="23"/>
                    <a:pt x="69" y="0"/>
                  </a:cubicBezTo>
                  <a:cubicBezTo>
                    <a:pt x="100" y="18"/>
                    <a:pt x="108" y="68"/>
                    <a:pt x="131" y="104"/>
                  </a:cubicBezTo>
                  <a:cubicBezTo>
                    <a:pt x="143" y="122"/>
                    <a:pt x="170" y="136"/>
                    <a:pt x="148" y="162"/>
                  </a:cubicBezTo>
                  <a:cubicBezTo>
                    <a:pt x="144" y="166"/>
                    <a:pt x="132" y="169"/>
                    <a:pt x="125" y="174"/>
                  </a:cubicBezTo>
                  <a:cubicBezTo>
                    <a:pt x="113" y="182"/>
                    <a:pt x="97" y="199"/>
                    <a:pt x="86" y="197"/>
                  </a:cubicBezTo>
                  <a:cubicBezTo>
                    <a:pt x="69" y="194"/>
                    <a:pt x="66" y="175"/>
                    <a:pt x="65" y="158"/>
                  </a:cubicBezTo>
                  <a:close/>
                  <a:moveTo>
                    <a:pt x="82" y="69"/>
                  </a:moveTo>
                  <a:cubicBezTo>
                    <a:pt x="89" y="66"/>
                    <a:pt x="97" y="65"/>
                    <a:pt x="98" y="56"/>
                  </a:cubicBezTo>
                  <a:cubicBezTo>
                    <a:pt x="87" y="41"/>
                    <a:pt x="79" y="22"/>
                    <a:pt x="63" y="11"/>
                  </a:cubicBezTo>
                  <a:cubicBezTo>
                    <a:pt x="62" y="29"/>
                    <a:pt x="75" y="51"/>
                    <a:pt x="82" y="69"/>
                  </a:cubicBezTo>
                  <a:close/>
                  <a:moveTo>
                    <a:pt x="53" y="87"/>
                  </a:moveTo>
                  <a:cubicBezTo>
                    <a:pt x="57" y="80"/>
                    <a:pt x="70" y="81"/>
                    <a:pt x="71" y="71"/>
                  </a:cubicBezTo>
                  <a:cubicBezTo>
                    <a:pt x="63" y="56"/>
                    <a:pt x="59" y="37"/>
                    <a:pt x="50" y="23"/>
                  </a:cubicBezTo>
                  <a:cubicBezTo>
                    <a:pt x="42" y="38"/>
                    <a:pt x="45" y="71"/>
                    <a:pt x="53" y="87"/>
                  </a:cubicBezTo>
                  <a:close/>
                  <a:moveTo>
                    <a:pt x="88" y="77"/>
                  </a:moveTo>
                  <a:cubicBezTo>
                    <a:pt x="96" y="92"/>
                    <a:pt x="102" y="111"/>
                    <a:pt x="106" y="125"/>
                  </a:cubicBezTo>
                  <a:cubicBezTo>
                    <a:pt x="114" y="122"/>
                    <a:pt x="119" y="116"/>
                    <a:pt x="123" y="110"/>
                  </a:cubicBezTo>
                  <a:cubicBezTo>
                    <a:pt x="115" y="97"/>
                    <a:pt x="112" y="80"/>
                    <a:pt x="102" y="69"/>
                  </a:cubicBezTo>
                  <a:cubicBezTo>
                    <a:pt x="98" y="72"/>
                    <a:pt x="95" y="76"/>
                    <a:pt x="88" y="77"/>
                  </a:cubicBezTo>
                  <a:close/>
                  <a:moveTo>
                    <a:pt x="73" y="85"/>
                  </a:moveTo>
                  <a:cubicBezTo>
                    <a:pt x="44" y="96"/>
                    <a:pt x="67" y="126"/>
                    <a:pt x="73" y="147"/>
                  </a:cubicBezTo>
                  <a:cubicBezTo>
                    <a:pt x="88" y="149"/>
                    <a:pt x="92" y="140"/>
                    <a:pt x="100" y="135"/>
                  </a:cubicBezTo>
                  <a:cubicBezTo>
                    <a:pt x="88" y="122"/>
                    <a:pt x="89" y="95"/>
                    <a:pt x="73" y="85"/>
                  </a:cubicBezTo>
                  <a:close/>
                  <a:moveTo>
                    <a:pt x="75" y="164"/>
                  </a:moveTo>
                  <a:cubicBezTo>
                    <a:pt x="77" y="173"/>
                    <a:pt x="80" y="181"/>
                    <a:pt x="88" y="184"/>
                  </a:cubicBezTo>
                  <a:cubicBezTo>
                    <a:pt x="109" y="171"/>
                    <a:pt x="138" y="166"/>
                    <a:pt x="144" y="137"/>
                  </a:cubicBezTo>
                  <a:cubicBezTo>
                    <a:pt x="124" y="102"/>
                    <a:pt x="105" y="160"/>
                    <a:pt x="75" y="1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7796213" y="5208588"/>
              <a:ext cx="80963" cy="165100"/>
            </a:xfrm>
            <a:custGeom>
              <a:avLst/>
              <a:gdLst>
                <a:gd name="T0" fmla="*/ 4 w 19"/>
                <a:gd name="T1" fmla="*/ 0 h 39"/>
                <a:gd name="T2" fmla="*/ 0 w 19"/>
                <a:gd name="T3" fmla="*/ 39 h 39"/>
                <a:gd name="T4" fmla="*/ 4 w 19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39">
                  <a:moveTo>
                    <a:pt x="4" y="0"/>
                  </a:moveTo>
                  <a:cubicBezTo>
                    <a:pt x="14" y="10"/>
                    <a:pt x="19" y="39"/>
                    <a:pt x="0" y="39"/>
                  </a:cubicBezTo>
                  <a:cubicBezTo>
                    <a:pt x="0" y="25"/>
                    <a:pt x="1" y="1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7847013" y="5272088"/>
              <a:ext cx="139700" cy="174625"/>
            </a:xfrm>
            <a:custGeom>
              <a:avLst/>
              <a:gdLst>
                <a:gd name="T0" fmla="*/ 23 w 33"/>
                <a:gd name="T1" fmla="*/ 0 h 41"/>
                <a:gd name="T2" fmla="*/ 4 w 33"/>
                <a:gd name="T3" fmla="*/ 41 h 41"/>
                <a:gd name="T4" fmla="*/ 0 w 33"/>
                <a:gd name="T5" fmla="*/ 35 h 41"/>
                <a:gd name="T6" fmla="*/ 23 w 3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1">
                  <a:moveTo>
                    <a:pt x="23" y="0"/>
                  </a:moveTo>
                  <a:cubicBezTo>
                    <a:pt x="33" y="15"/>
                    <a:pt x="20" y="38"/>
                    <a:pt x="4" y="41"/>
                  </a:cubicBezTo>
                  <a:cubicBezTo>
                    <a:pt x="6" y="36"/>
                    <a:pt x="0" y="38"/>
                    <a:pt x="0" y="35"/>
                  </a:cubicBezTo>
                  <a:cubicBezTo>
                    <a:pt x="10" y="26"/>
                    <a:pt x="17" y="13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4360863" y="5314950"/>
              <a:ext cx="88900" cy="169863"/>
            </a:xfrm>
            <a:custGeom>
              <a:avLst/>
              <a:gdLst>
                <a:gd name="T0" fmla="*/ 8 w 21"/>
                <a:gd name="T1" fmla="*/ 0 h 40"/>
                <a:gd name="T2" fmla="*/ 0 w 21"/>
                <a:gd name="T3" fmla="*/ 37 h 40"/>
                <a:gd name="T4" fmla="*/ 8 w 21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0">
                  <a:moveTo>
                    <a:pt x="8" y="0"/>
                  </a:moveTo>
                  <a:cubicBezTo>
                    <a:pt x="21" y="9"/>
                    <a:pt x="13" y="40"/>
                    <a:pt x="0" y="37"/>
                  </a:cubicBezTo>
                  <a:cubicBezTo>
                    <a:pt x="5" y="26"/>
                    <a:pt x="3" y="1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7920038" y="5348288"/>
              <a:ext cx="152400" cy="131763"/>
            </a:xfrm>
            <a:custGeom>
              <a:avLst/>
              <a:gdLst>
                <a:gd name="T0" fmla="*/ 27 w 36"/>
                <a:gd name="T1" fmla="*/ 0 h 31"/>
                <a:gd name="T2" fmla="*/ 0 w 36"/>
                <a:gd name="T3" fmla="*/ 31 h 31"/>
                <a:gd name="T4" fmla="*/ 27 w 36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1">
                  <a:moveTo>
                    <a:pt x="27" y="0"/>
                  </a:moveTo>
                  <a:cubicBezTo>
                    <a:pt x="36" y="13"/>
                    <a:pt x="13" y="27"/>
                    <a:pt x="0" y="31"/>
                  </a:cubicBezTo>
                  <a:cubicBezTo>
                    <a:pt x="3" y="15"/>
                    <a:pt x="21" y="1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4098925" y="5365750"/>
              <a:ext cx="127000" cy="106363"/>
            </a:xfrm>
            <a:custGeom>
              <a:avLst/>
              <a:gdLst>
                <a:gd name="T0" fmla="*/ 0 w 30"/>
                <a:gd name="T1" fmla="*/ 0 h 25"/>
                <a:gd name="T2" fmla="*/ 27 w 30"/>
                <a:gd name="T3" fmla="*/ 25 h 25"/>
                <a:gd name="T4" fmla="*/ 0 w 3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5">
                  <a:moveTo>
                    <a:pt x="0" y="0"/>
                  </a:moveTo>
                  <a:cubicBezTo>
                    <a:pt x="16" y="1"/>
                    <a:pt x="30" y="13"/>
                    <a:pt x="27" y="25"/>
                  </a:cubicBezTo>
                  <a:cubicBezTo>
                    <a:pt x="16" y="19"/>
                    <a:pt x="7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3997325" y="5386388"/>
              <a:ext cx="134938" cy="106363"/>
            </a:xfrm>
            <a:custGeom>
              <a:avLst/>
              <a:gdLst>
                <a:gd name="T0" fmla="*/ 10 w 32"/>
                <a:gd name="T1" fmla="*/ 2 h 25"/>
                <a:gd name="T2" fmla="*/ 32 w 32"/>
                <a:gd name="T3" fmla="*/ 22 h 25"/>
                <a:gd name="T4" fmla="*/ 1 w 32"/>
                <a:gd name="T5" fmla="*/ 6 h 25"/>
                <a:gd name="T6" fmla="*/ 10 w 32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5">
                  <a:moveTo>
                    <a:pt x="10" y="2"/>
                  </a:moveTo>
                  <a:cubicBezTo>
                    <a:pt x="15" y="11"/>
                    <a:pt x="31" y="9"/>
                    <a:pt x="32" y="22"/>
                  </a:cubicBezTo>
                  <a:cubicBezTo>
                    <a:pt x="21" y="25"/>
                    <a:pt x="11" y="11"/>
                    <a:pt x="1" y="6"/>
                  </a:cubicBezTo>
                  <a:cubicBezTo>
                    <a:pt x="0" y="0"/>
                    <a:pt x="11" y="7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8059738" y="5395913"/>
              <a:ext cx="106363" cy="122238"/>
            </a:xfrm>
            <a:custGeom>
              <a:avLst/>
              <a:gdLst>
                <a:gd name="T0" fmla="*/ 23 w 25"/>
                <a:gd name="T1" fmla="*/ 0 h 29"/>
                <a:gd name="T2" fmla="*/ 0 w 25"/>
                <a:gd name="T3" fmla="*/ 24 h 29"/>
                <a:gd name="T4" fmla="*/ 23 w 25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9">
                  <a:moveTo>
                    <a:pt x="23" y="0"/>
                  </a:moveTo>
                  <a:cubicBezTo>
                    <a:pt x="25" y="8"/>
                    <a:pt x="11" y="29"/>
                    <a:pt x="0" y="24"/>
                  </a:cubicBezTo>
                  <a:cubicBezTo>
                    <a:pt x="3" y="11"/>
                    <a:pt x="13" y="6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3390900" y="5807075"/>
              <a:ext cx="123825" cy="104775"/>
            </a:xfrm>
            <a:custGeom>
              <a:avLst/>
              <a:gdLst>
                <a:gd name="T0" fmla="*/ 2 w 29"/>
                <a:gd name="T1" fmla="*/ 0 h 25"/>
                <a:gd name="T2" fmla="*/ 24 w 29"/>
                <a:gd name="T3" fmla="*/ 25 h 25"/>
                <a:gd name="T4" fmla="*/ 2 w 29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5">
                  <a:moveTo>
                    <a:pt x="2" y="0"/>
                  </a:moveTo>
                  <a:cubicBezTo>
                    <a:pt x="9" y="8"/>
                    <a:pt x="29" y="11"/>
                    <a:pt x="24" y="25"/>
                  </a:cubicBezTo>
                  <a:cubicBezTo>
                    <a:pt x="14" y="20"/>
                    <a:pt x="0" y="9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3670300" y="5832475"/>
              <a:ext cx="106363" cy="114300"/>
            </a:xfrm>
            <a:custGeom>
              <a:avLst/>
              <a:gdLst>
                <a:gd name="T0" fmla="*/ 20 w 25"/>
                <a:gd name="T1" fmla="*/ 0 h 27"/>
                <a:gd name="T2" fmla="*/ 2 w 25"/>
                <a:gd name="T3" fmla="*/ 27 h 27"/>
                <a:gd name="T4" fmla="*/ 20 w 25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7">
                  <a:moveTo>
                    <a:pt x="20" y="0"/>
                  </a:moveTo>
                  <a:cubicBezTo>
                    <a:pt x="25" y="5"/>
                    <a:pt x="13" y="25"/>
                    <a:pt x="2" y="27"/>
                  </a:cubicBezTo>
                  <a:cubicBezTo>
                    <a:pt x="0" y="17"/>
                    <a:pt x="12" y="6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2781300" y="7077075"/>
              <a:ext cx="923925" cy="1382713"/>
            </a:xfrm>
            <a:custGeom>
              <a:avLst/>
              <a:gdLst>
                <a:gd name="T0" fmla="*/ 183 w 218"/>
                <a:gd name="T1" fmla="*/ 51 h 326"/>
                <a:gd name="T2" fmla="*/ 199 w 218"/>
                <a:gd name="T3" fmla="*/ 39 h 326"/>
                <a:gd name="T4" fmla="*/ 183 w 218"/>
                <a:gd name="T5" fmla="*/ 84 h 326"/>
                <a:gd name="T6" fmla="*/ 94 w 218"/>
                <a:gd name="T7" fmla="*/ 149 h 326"/>
                <a:gd name="T8" fmla="*/ 187 w 218"/>
                <a:gd name="T9" fmla="*/ 237 h 326"/>
                <a:gd name="T10" fmla="*/ 177 w 218"/>
                <a:gd name="T11" fmla="*/ 266 h 326"/>
                <a:gd name="T12" fmla="*/ 168 w 218"/>
                <a:gd name="T13" fmla="*/ 277 h 326"/>
                <a:gd name="T14" fmla="*/ 15 w 218"/>
                <a:gd name="T15" fmla="*/ 250 h 326"/>
                <a:gd name="T16" fmla="*/ 5 w 218"/>
                <a:gd name="T17" fmla="*/ 248 h 326"/>
                <a:gd name="T18" fmla="*/ 24 w 218"/>
                <a:gd name="T19" fmla="*/ 209 h 326"/>
                <a:gd name="T20" fmla="*/ 40 w 218"/>
                <a:gd name="T21" fmla="*/ 219 h 326"/>
                <a:gd name="T22" fmla="*/ 32 w 218"/>
                <a:gd name="T23" fmla="*/ 240 h 326"/>
                <a:gd name="T24" fmla="*/ 162 w 218"/>
                <a:gd name="T25" fmla="*/ 206 h 326"/>
                <a:gd name="T26" fmla="*/ 67 w 218"/>
                <a:gd name="T27" fmla="*/ 149 h 326"/>
                <a:gd name="T28" fmla="*/ 80 w 218"/>
                <a:gd name="T29" fmla="*/ 53 h 326"/>
                <a:gd name="T30" fmla="*/ 183 w 218"/>
                <a:gd name="T31" fmla="*/ 5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8" h="326">
                  <a:moveTo>
                    <a:pt x="183" y="51"/>
                  </a:moveTo>
                  <a:cubicBezTo>
                    <a:pt x="192" y="51"/>
                    <a:pt x="187" y="37"/>
                    <a:pt x="199" y="39"/>
                  </a:cubicBezTo>
                  <a:cubicBezTo>
                    <a:pt x="218" y="47"/>
                    <a:pt x="201" y="92"/>
                    <a:pt x="183" y="84"/>
                  </a:cubicBezTo>
                  <a:cubicBezTo>
                    <a:pt x="155" y="0"/>
                    <a:pt x="38" y="86"/>
                    <a:pt x="94" y="149"/>
                  </a:cubicBezTo>
                  <a:cubicBezTo>
                    <a:pt x="136" y="167"/>
                    <a:pt x="193" y="183"/>
                    <a:pt x="187" y="237"/>
                  </a:cubicBezTo>
                  <a:cubicBezTo>
                    <a:pt x="183" y="247"/>
                    <a:pt x="177" y="253"/>
                    <a:pt x="177" y="266"/>
                  </a:cubicBezTo>
                  <a:cubicBezTo>
                    <a:pt x="170" y="270"/>
                    <a:pt x="169" y="271"/>
                    <a:pt x="168" y="277"/>
                  </a:cubicBezTo>
                  <a:cubicBezTo>
                    <a:pt x="131" y="326"/>
                    <a:pt x="35" y="300"/>
                    <a:pt x="15" y="250"/>
                  </a:cubicBezTo>
                  <a:cubicBezTo>
                    <a:pt x="12" y="244"/>
                    <a:pt x="7" y="253"/>
                    <a:pt x="5" y="248"/>
                  </a:cubicBezTo>
                  <a:cubicBezTo>
                    <a:pt x="0" y="231"/>
                    <a:pt x="15" y="218"/>
                    <a:pt x="24" y="209"/>
                  </a:cubicBezTo>
                  <a:cubicBezTo>
                    <a:pt x="31" y="210"/>
                    <a:pt x="37" y="213"/>
                    <a:pt x="40" y="219"/>
                  </a:cubicBezTo>
                  <a:cubicBezTo>
                    <a:pt x="39" y="230"/>
                    <a:pt x="35" y="234"/>
                    <a:pt x="32" y="240"/>
                  </a:cubicBezTo>
                  <a:cubicBezTo>
                    <a:pt x="54" y="309"/>
                    <a:pt x="184" y="291"/>
                    <a:pt x="162" y="206"/>
                  </a:cubicBezTo>
                  <a:cubicBezTo>
                    <a:pt x="141" y="175"/>
                    <a:pt x="85" y="179"/>
                    <a:pt x="67" y="149"/>
                  </a:cubicBezTo>
                  <a:cubicBezTo>
                    <a:pt x="51" y="120"/>
                    <a:pt x="65" y="70"/>
                    <a:pt x="80" y="53"/>
                  </a:cubicBezTo>
                  <a:cubicBezTo>
                    <a:pt x="103" y="27"/>
                    <a:pt x="165" y="16"/>
                    <a:pt x="18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8636000" y="7196138"/>
              <a:ext cx="977900" cy="1020763"/>
            </a:xfrm>
            <a:custGeom>
              <a:avLst/>
              <a:gdLst>
                <a:gd name="T0" fmla="*/ 62 w 231"/>
                <a:gd name="T1" fmla="*/ 5 h 241"/>
                <a:gd name="T2" fmla="*/ 44 w 231"/>
                <a:gd name="T3" fmla="*/ 25 h 241"/>
                <a:gd name="T4" fmla="*/ 67 w 231"/>
                <a:gd name="T5" fmla="*/ 96 h 241"/>
                <a:gd name="T6" fmla="*/ 73 w 231"/>
                <a:gd name="T7" fmla="*/ 96 h 241"/>
                <a:gd name="T8" fmla="*/ 83 w 231"/>
                <a:gd name="T9" fmla="*/ 205 h 241"/>
                <a:gd name="T10" fmla="*/ 195 w 231"/>
                <a:gd name="T11" fmla="*/ 174 h 241"/>
                <a:gd name="T12" fmla="*/ 178 w 231"/>
                <a:gd name="T13" fmla="*/ 131 h 241"/>
                <a:gd name="T14" fmla="*/ 211 w 231"/>
                <a:gd name="T15" fmla="*/ 166 h 241"/>
                <a:gd name="T16" fmla="*/ 230 w 231"/>
                <a:gd name="T17" fmla="*/ 176 h 241"/>
                <a:gd name="T18" fmla="*/ 224 w 231"/>
                <a:gd name="T19" fmla="*/ 191 h 241"/>
                <a:gd name="T20" fmla="*/ 93 w 231"/>
                <a:gd name="T21" fmla="*/ 220 h 241"/>
                <a:gd name="T22" fmla="*/ 58 w 231"/>
                <a:gd name="T23" fmla="*/ 224 h 241"/>
                <a:gd name="T24" fmla="*/ 25 w 231"/>
                <a:gd name="T25" fmla="*/ 27 h 241"/>
                <a:gd name="T26" fmla="*/ 0 w 231"/>
                <a:gd name="T27" fmla="*/ 23 h 241"/>
                <a:gd name="T28" fmla="*/ 62 w 231"/>
                <a:gd name="T29" fmla="*/ 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241">
                  <a:moveTo>
                    <a:pt x="62" y="5"/>
                  </a:moveTo>
                  <a:cubicBezTo>
                    <a:pt x="62" y="17"/>
                    <a:pt x="51" y="19"/>
                    <a:pt x="44" y="25"/>
                  </a:cubicBezTo>
                  <a:cubicBezTo>
                    <a:pt x="52" y="47"/>
                    <a:pt x="72" y="71"/>
                    <a:pt x="67" y="96"/>
                  </a:cubicBezTo>
                  <a:cubicBezTo>
                    <a:pt x="67" y="99"/>
                    <a:pt x="69" y="95"/>
                    <a:pt x="73" y="96"/>
                  </a:cubicBezTo>
                  <a:cubicBezTo>
                    <a:pt x="80" y="136"/>
                    <a:pt x="87" y="169"/>
                    <a:pt x="83" y="205"/>
                  </a:cubicBezTo>
                  <a:cubicBezTo>
                    <a:pt x="118" y="192"/>
                    <a:pt x="151" y="178"/>
                    <a:pt x="195" y="174"/>
                  </a:cubicBezTo>
                  <a:cubicBezTo>
                    <a:pt x="190" y="160"/>
                    <a:pt x="168" y="147"/>
                    <a:pt x="178" y="131"/>
                  </a:cubicBezTo>
                  <a:cubicBezTo>
                    <a:pt x="197" y="135"/>
                    <a:pt x="199" y="156"/>
                    <a:pt x="211" y="166"/>
                  </a:cubicBezTo>
                  <a:cubicBezTo>
                    <a:pt x="223" y="164"/>
                    <a:pt x="226" y="171"/>
                    <a:pt x="230" y="176"/>
                  </a:cubicBezTo>
                  <a:cubicBezTo>
                    <a:pt x="231" y="184"/>
                    <a:pt x="225" y="185"/>
                    <a:pt x="224" y="191"/>
                  </a:cubicBezTo>
                  <a:cubicBezTo>
                    <a:pt x="181" y="192"/>
                    <a:pt x="127" y="202"/>
                    <a:pt x="93" y="220"/>
                  </a:cubicBezTo>
                  <a:cubicBezTo>
                    <a:pt x="81" y="226"/>
                    <a:pt x="72" y="241"/>
                    <a:pt x="58" y="224"/>
                  </a:cubicBezTo>
                  <a:cubicBezTo>
                    <a:pt x="76" y="159"/>
                    <a:pt x="56" y="77"/>
                    <a:pt x="25" y="27"/>
                  </a:cubicBezTo>
                  <a:cubicBezTo>
                    <a:pt x="14" y="28"/>
                    <a:pt x="8" y="30"/>
                    <a:pt x="0" y="23"/>
                  </a:cubicBezTo>
                  <a:cubicBezTo>
                    <a:pt x="9" y="0"/>
                    <a:pt x="37" y="7"/>
                    <a:pt x="6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9"/>
            <p:cNvSpPr>
              <a:spLocks noEditPoints="1"/>
            </p:cNvSpPr>
            <p:nvPr/>
          </p:nvSpPr>
          <p:spPr bwMode="auto">
            <a:xfrm>
              <a:off x="7669213" y="7264400"/>
              <a:ext cx="873125" cy="1203325"/>
            </a:xfrm>
            <a:custGeom>
              <a:avLst/>
              <a:gdLst>
                <a:gd name="T0" fmla="*/ 59 w 206"/>
                <a:gd name="T1" fmla="*/ 22 h 284"/>
                <a:gd name="T2" fmla="*/ 61 w 206"/>
                <a:gd name="T3" fmla="*/ 20 h 284"/>
                <a:gd name="T4" fmla="*/ 100 w 206"/>
                <a:gd name="T5" fmla="*/ 20 h 284"/>
                <a:gd name="T6" fmla="*/ 127 w 206"/>
                <a:gd name="T7" fmla="*/ 30 h 284"/>
                <a:gd name="T8" fmla="*/ 148 w 206"/>
                <a:gd name="T9" fmla="*/ 53 h 284"/>
                <a:gd name="T10" fmla="*/ 183 w 206"/>
                <a:gd name="T11" fmla="*/ 165 h 284"/>
                <a:gd name="T12" fmla="*/ 65 w 206"/>
                <a:gd name="T13" fmla="*/ 249 h 284"/>
                <a:gd name="T14" fmla="*/ 30 w 206"/>
                <a:gd name="T15" fmla="*/ 216 h 284"/>
                <a:gd name="T16" fmla="*/ 5 w 206"/>
                <a:gd name="T17" fmla="*/ 105 h 284"/>
                <a:gd name="T18" fmla="*/ 59 w 206"/>
                <a:gd name="T19" fmla="*/ 22 h 284"/>
                <a:gd name="T20" fmla="*/ 123 w 206"/>
                <a:gd name="T21" fmla="*/ 233 h 284"/>
                <a:gd name="T22" fmla="*/ 53 w 206"/>
                <a:gd name="T23" fmla="*/ 47 h 284"/>
                <a:gd name="T24" fmla="*/ 24 w 206"/>
                <a:gd name="T25" fmla="*/ 94 h 284"/>
                <a:gd name="T26" fmla="*/ 123 w 206"/>
                <a:gd name="T27" fmla="*/ 23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84">
                  <a:moveTo>
                    <a:pt x="59" y="22"/>
                  </a:moveTo>
                  <a:cubicBezTo>
                    <a:pt x="58" y="20"/>
                    <a:pt x="60" y="20"/>
                    <a:pt x="61" y="20"/>
                  </a:cubicBezTo>
                  <a:cubicBezTo>
                    <a:pt x="76" y="21"/>
                    <a:pt x="88" y="17"/>
                    <a:pt x="100" y="20"/>
                  </a:cubicBezTo>
                  <a:cubicBezTo>
                    <a:pt x="106" y="21"/>
                    <a:pt x="123" y="27"/>
                    <a:pt x="127" y="30"/>
                  </a:cubicBezTo>
                  <a:cubicBezTo>
                    <a:pt x="125" y="28"/>
                    <a:pt x="146" y="50"/>
                    <a:pt x="148" y="53"/>
                  </a:cubicBezTo>
                  <a:cubicBezTo>
                    <a:pt x="170" y="80"/>
                    <a:pt x="187" y="130"/>
                    <a:pt x="183" y="165"/>
                  </a:cubicBezTo>
                  <a:cubicBezTo>
                    <a:pt x="178" y="213"/>
                    <a:pt x="131" y="284"/>
                    <a:pt x="65" y="249"/>
                  </a:cubicBezTo>
                  <a:cubicBezTo>
                    <a:pt x="51" y="242"/>
                    <a:pt x="47" y="225"/>
                    <a:pt x="30" y="216"/>
                  </a:cubicBezTo>
                  <a:cubicBezTo>
                    <a:pt x="17" y="185"/>
                    <a:pt x="0" y="146"/>
                    <a:pt x="5" y="105"/>
                  </a:cubicBezTo>
                  <a:cubicBezTo>
                    <a:pt x="9" y="66"/>
                    <a:pt x="35" y="40"/>
                    <a:pt x="59" y="22"/>
                  </a:cubicBezTo>
                  <a:close/>
                  <a:moveTo>
                    <a:pt x="123" y="233"/>
                  </a:moveTo>
                  <a:cubicBezTo>
                    <a:pt x="206" y="191"/>
                    <a:pt x="149" y="0"/>
                    <a:pt x="53" y="47"/>
                  </a:cubicBezTo>
                  <a:cubicBezTo>
                    <a:pt x="41" y="65"/>
                    <a:pt x="35" y="77"/>
                    <a:pt x="24" y="94"/>
                  </a:cubicBezTo>
                  <a:cubicBezTo>
                    <a:pt x="9" y="161"/>
                    <a:pt x="53" y="268"/>
                    <a:pt x="123" y="2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0"/>
            <p:cNvSpPr/>
            <p:nvPr/>
          </p:nvSpPr>
          <p:spPr bwMode="auto">
            <a:xfrm>
              <a:off x="3938588" y="7315200"/>
              <a:ext cx="765175" cy="1127125"/>
            </a:xfrm>
            <a:custGeom>
              <a:avLst/>
              <a:gdLst>
                <a:gd name="T0" fmla="*/ 162 w 181"/>
                <a:gd name="T1" fmla="*/ 20 h 266"/>
                <a:gd name="T2" fmla="*/ 129 w 181"/>
                <a:gd name="T3" fmla="*/ 47 h 266"/>
                <a:gd name="T4" fmla="*/ 36 w 181"/>
                <a:gd name="T5" fmla="*/ 173 h 266"/>
                <a:gd name="T6" fmla="*/ 102 w 181"/>
                <a:gd name="T7" fmla="*/ 239 h 266"/>
                <a:gd name="T8" fmla="*/ 181 w 181"/>
                <a:gd name="T9" fmla="*/ 215 h 266"/>
                <a:gd name="T10" fmla="*/ 106 w 181"/>
                <a:gd name="T11" fmla="*/ 260 h 266"/>
                <a:gd name="T12" fmla="*/ 84 w 181"/>
                <a:gd name="T13" fmla="*/ 248 h 266"/>
                <a:gd name="T14" fmla="*/ 15 w 181"/>
                <a:gd name="T15" fmla="*/ 169 h 266"/>
                <a:gd name="T16" fmla="*/ 144 w 181"/>
                <a:gd name="T17" fmla="*/ 37 h 266"/>
                <a:gd name="T18" fmla="*/ 162 w 181"/>
                <a:gd name="T19" fmla="*/ 2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266">
                  <a:moveTo>
                    <a:pt x="162" y="20"/>
                  </a:moveTo>
                  <a:cubicBezTo>
                    <a:pt x="172" y="53"/>
                    <a:pt x="152" y="85"/>
                    <a:pt x="129" y="47"/>
                  </a:cubicBezTo>
                  <a:cubicBezTo>
                    <a:pt x="61" y="39"/>
                    <a:pt x="17" y="121"/>
                    <a:pt x="36" y="173"/>
                  </a:cubicBezTo>
                  <a:cubicBezTo>
                    <a:pt x="46" y="201"/>
                    <a:pt x="76" y="235"/>
                    <a:pt x="102" y="239"/>
                  </a:cubicBezTo>
                  <a:cubicBezTo>
                    <a:pt x="138" y="245"/>
                    <a:pt x="152" y="221"/>
                    <a:pt x="181" y="215"/>
                  </a:cubicBezTo>
                  <a:cubicBezTo>
                    <a:pt x="180" y="243"/>
                    <a:pt x="137" y="266"/>
                    <a:pt x="106" y="260"/>
                  </a:cubicBezTo>
                  <a:cubicBezTo>
                    <a:pt x="101" y="259"/>
                    <a:pt x="92" y="252"/>
                    <a:pt x="84" y="248"/>
                  </a:cubicBezTo>
                  <a:cubicBezTo>
                    <a:pt x="59" y="235"/>
                    <a:pt x="23" y="204"/>
                    <a:pt x="15" y="169"/>
                  </a:cubicBezTo>
                  <a:cubicBezTo>
                    <a:pt x="0" y="103"/>
                    <a:pt x="63" y="0"/>
                    <a:pt x="144" y="37"/>
                  </a:cubicBezTo>
                  <a:cubicBezTo>
                    <a:pt x="145" y="27"/>
                    <a:pt x="149" y="11"/>
                    <a:pt x="16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1"/>
            <p:cNvSpPr>
              <a:spLocks noEditPoints="1"/>
            </p:cNvSpPr>
            <p:nvPr/>
          </p:nvSpPr>
          <p:spPr bwMode="auto">
            <a:xfrm>
              <a:off x="6534150" y="7404100"/>
              <a:ext cx="792163" cy="1038225"/>
            </a:xfrm>
            <a:custGeom>
              <a:avLst/>
              <a:gdLst>
                <a:gd name="T0" fmla="*/ 39 w 187"/>
                <a:gd name="T1" fmla="*/ 22 h 245"/>
                <a:gd name="T2" fmla="*/ 139 w 187"/>
                <a:gd name="T3" fmla="*/ 30 h 245"/>
                <a:gd name="T4" fmla="*/ 182 w 187"/>
                <a:gd name="T5" fmla="*/ 107 h 245"/>
                <a:gd name="T6" fmla="*/ 85 w 187"/>
                <a:gd name="T7" fmla="*/ 239 h 245"/>
                <a:gd name="T8" fmla="*/ 54 w 187"/>
                <a:gd name="T9" fmla="*/ 229 h 245"/>
                <a:gd name="T10" fmla="*/ 6 w 187"/>
                <a:gd name="T11" fmla="*/ 100 h 245"/>
                <a:gd name="T12" fmla="*/ 39 w 187"/>
                <a:gd name="T13" fmla="*/ 22 h 245"/>
                <a:gd name="T14" fmla="*/ 23 w 187"/>
                <a:gd name="T15" fmla="*/ 109 h 245"/>
                <a:gd name="T16" fmla="*/ 39 w 187"/>
                <a:gd name="T17" fmla="*/ 194 h 245"/>
                <a:gd name="T18" fmla="*/ 149 w 187"/>
                <a:gd name="T19" fmla="*/ 196 h 245"/>
                <a:gd name="T20" fmla="*/ 163 w 187"/>
                <a:gd name="T21" fmla="*/ 136 h 245"/>
                <a:gd name="T22" fmla="*/ 75 w 187"/>
                <a:gd name="T23" fmla="*/ 28 h 245"/>
                <a:gd name="T24" fmla="*/ 72 w 187"/>
                <a:gd name="T25" fmla="*/ 28 h 245"/>
                <a:gd name="T26" fmla="*/ 23 w 187"/>
                <a:gd name="T27" fmla="*/ 10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245">
                  <a:moveTo>
                    <a:pt x="39" y="22"/>
                  </a:moveTo>
                  <a:cubicBezTo>
                    <a:pt x="71" y="0"/>
                    <a:pt x="114" y="10"/>
                    <a:pt x="139" y="30"/>
                  </a:cubicBezTo>
                  <a:cubicBezTo>
                    <a:pt x="155" y="53"/>
                    <a:pt x="172" y="85"/>
                    <a:pt x="182" y="107"/>
                  </a:cubicBezTo>
                  <a:cubicBezTo>
                    <a:pt x="187" y="177"/>
                    <a:pt x="163" y="245"/>
                    <a:pt x="85" y="239"/>
                  </a:cubicBezTo>
                  <a:cubicBezTo>
                    <a:pt x="75" y="238"/>
                    <a:pt x="69" y="231"/>
                    <a:pt x="54" y="229"/>
                  </a:cubicBezTo>
                  <a:cubicBezTo>
                    <a:pt x="19" y="201"/>
                    <a:pt x="0" y="157"/>
                    <a:pt x="6" y="100"/>
                  </a:cubicBezTo>
                  <a:cubicBezTo>
                    <a:pt x="10" y="69"/>
                    <a:pt x="35" y="49"/>
                    <a:pt x="39" y="22"/>
                  </a:cubicBezTo>
                  <a:close/>
                  <a:moveTo>
                    <a:pt x="23" y="109"/>
                  </a:moveTo>
                  <a:cubicBezTo>
                    <a:pt x="25" y="137"/>
                    <a:pt x="21" y="169"/>
                    <a:pt x="39" y="194"/>
                  </a:cubicBezTo>
                  <a:cubicBezTo>
                    <a:pt x="66" y="229"/>
                    <a:pt x="123" y="231"/>
                    <a:pt x="149" y="196"/>
                  </a:cubicBezTo>
                  <a:cubicBezTo>
                    <a:pt x="160" y="181"/>
                    <a:pt x="163" y="154"/>
                    <a:pt x="163" y="136"/>
                  </a:cubicBezTo>
                  <a:cubicBezTo>
                    <a:pt x="164" y="85"/>
                    <a:pt x="129" y="30"/>
                    <a:pt x="75" y="28"/>
                  </a:cubicBezTo>
                  <a:cubicBezTo>
                    <a:pt x="75" y="27"/>
                    <a:pt x="73" y="26"/>
                    <a:pt x="72" y="28"/>
                  </a:cubicBezTo>
                  <a:cubicBezTo>
                    <a:pt x="41" y="44"/>
                    <a:pt x="31" y="80"/>
                    <a:pt x="23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2"/>
            <p:cNvSpPr/>
            <p:nvPr/>
          </p:nvSpPr>
          <p:spPr bwMode="auto">
            <a:xfrm>
              <a:off x="5203825" y="7421563"/>
              <a:ext cx="928688" cy="1038225"/>
            </a:xfrm>
            <a:custGeom>
              <a:avLst/>
              <a:gdLst>
                <a:gd name="T0" fmla="*/ 56 w 219"/>
                <a:gd name="T1" fmla="*/ 14 h 245"/>
                <a:gd name="T2" fmla="*/ 35 w 219"/>
                <a:gd name="T3" fmla="*/ 28 h 245"/>
                <a:gd name="T4" fmla="*/ 49 w 219"/>
                <a:gd name="T5" fmla="*/ 107 h 245"/>
                <a:gd name="T6" fmla="*/ 167 w 219"/>
                <a:gd name="T7" fmla="*/ 113 h 245"/>
                <a:gd name="T8" fmla="*/ 173 w 219"/>
                <a:gd name="T9" fmla="*/ 32 h 245"/>
                <a:gd name="T10" fmla="*/ 157 w 219"/>
                <a:gd name="T11" fmla="*/ 22 h 245"/>
                <a:gd name="T12" fmla="*/ 207 w 219"/>
                <a:gd name="T13" fmla="*/ 20 h 245"/>
                <a:gd name="T14" fmla="*/ 192 w 219"/>
                <a:gd name="T15" fmla="*/ 32 h 245"/>
                <a:gd name="T16" fmla="*/ 198 w 219"/>
                <a:gd name="T17" fmla="*/ 225 h 245"/>
                <a:gd name="T18" fmla="*/ 217 w 219"/>
                <a:gd name="T19" fmla="*/ 227 h 245"/>
                <a:gd name="T20" fmla="*/ 217 w 219"/>
                <a:gd name="T21" fmla="*/ 243 h 245"/>
                <a:gd name="T22" fmla="*/ 165 w 219"/>
                <a:gd name="T23" fmla="*/ 237 h 245"/>
                <a:gd name="T24" fmla="*/ 182 w 219"/>
                <a:gd name="T25" fmla="*/ 229 h 245"/>
                <a:gd name="T26" fmla="*/ 165 w 219"/>
                <a:gd name="T27" fmla="*/ 132 h 245"/>
                <a:gd name="T28" fmla="*/ 47 w 219"/>
                <a:gd name="T29" fmla="*/ 130 h 245"/>
                <a:gd name="T30" fmla="*/ 45 w 219"/>
                <a:gd name="T31" fmla="*/ 233 h 245"/>
                <a:gd name="T32" fmla="*/ 4 w 219"/>
                <a:gd name="T33" fmla="*/ 233 h 245"/>
                <a:gd name="T34" fmla="*/ 18 w 219"/>
                <a:gd name="T35" fmla="*/ 216 h 245"/>
                <a:gd name="T36" fmla="*/ 16 w 219"/>
                <a:gd name="T37" fmla="*/ 204 h 245"/>
                <a:gd name="T38" fmla="*/ 16 w 219"/>
                <a:gd name="T39" fmla="*/ 32 h 245"/>
                <a:gd name="T40" fmla="*/ 0 w 219"/>
                <a:gd name="T41" fmla="*/ 32 h 245"/>
                <a:gd name="T42" fmla="*/ 56 w 219"/>
                <a:gd name="T43" fmla="*/ 1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45">
                  <a:moveTo>
                    <a:pt x="56" y="14"/>
                  </a:moveTo>
                  <a:cubicBezTo>
                    <a:pt x="56" y="26"/>
                    <a:pt x="43" y="25"/>
                    <a:pt x="35" y="28"/>
                  </a:cubicBezTo>
                  <a:cubicBezTo>
                    <a:pt x="40" y="54"/>
                    <a:pt x="44" y="81"/>
                    <a:pt x="49" y="107"/>
                  </a:cubicBezTo>
                  <a:cubicBezTo>
                    <a:pt x="82" y="125"/>
                    <a:pt x="130" y="127"/>
                    <a:pt x="167" y="113"/>
                  </a:cubicBezTo>
                  <a:cubicBezTo>
                    <a:pt x="167" y="78"/>
                    <a:pt x="176" y="57"/>
                    <a:pt x="173" y="32"/>
                  </a:cubicBezTo>
                  <a:cubicBezTo>
                    <a:pt x="172" y="25"/>
                    <a:pt x="160" y="28"/>
                    <a:pt x="157" y="22"/>
                  </a:cubicBezTo>
                  <a:cubicBezTo>
                    <a:pt x="160" y="6"/>
                    <a:pt x="198" y="15"/>
                    <a:pt x="207" y="20"/>
                  </a:cubicBezTo>
                  <a:cubicBezTo>
                    <a:pt x="210" y="25"/>
                    <a:pt x="202" y="34"/>
                    <a:pt x="192" y="32"/>
                  </a:cubicBezTo>
                  <a:cubicBezTo>
                    <a:pt x="184" y="109"/>
                    <a:pt x="175" y="158"/>
                    <a:pt x="198" y="225"/>
                  </a:cubicBezTo>
                  <a:cubicBezTo>
                    <a:pt x="205" y="228"/>
                    <a:pt x="207" y="225"/>
                    <a:pt x="217" y="227"/>
                  </a:cubicBezTo>
                  <a:cubicBezTo>
                    <a:pt x="219" y="233"/>
                    <a:pt x="219" y="238"/>
                    <a:pt x="217" y="243"/>
                  </a:cubicBezTo>
                  <a:cubicBezTo>
                    <a:pt x="201" y="245"/>
                    <a:pt x="186" y="243"/>
                    <a:pt x="165" y="237"/>
                  </a:cubicBezTo>
                  <a:cubicBezTo>
                    <a:pt x="168" y="231"/>
                    <a:pt x="174" y="229"/>
                    <a:pt x="182" y="229"/>
                  </a:cubicBezTo>
                  <a:cubicBezTo>
                    <a:pt x="172" y="202"/>
                    <a:pt x="162" y="173"/>
                    <a:pt x="165" y="132"/>
                  </a:cubicBezTo>
                  <a:cubicBezTo>
                    <a:pt x="124" y="148"/>
                    <a:pt x="85" y="138"/>
                    <a:pt x="47" y="130"/>
                  </a:cubicBezTo>
                  <a:cubicBezTo>
                    <a:pt x="54" y="168"/>
                    <a:pt x="26" y="205"/>
                    <a:pt x="45" y="233"/>
                  </a:cubicBezTo>
                  <a:cubicBezTo>
                    <a:pt x="37" y="243"/>
                    <a:pt x="12" y="244"/>
                    <a:pt x="4" y="233"/>
                  </a:cubicBezTo>
                  <a:cubicBezTo>
                    <a:pt x="4" y="223"/>
                    <a:pt x="15" y="224"/>
                    <a:pt x="18" y="216"/>
                  </a:cubicBezTo>
                  <a:cubicBezTo>
                    <a:pt x="15" y="210"/>
                    <a:pt x="19" y="208"/>
                    <a:pt x="16" y="204"/>
                  </a:cubicBezTo>
                  <a:cubicBezTo>
                    <a:pt x="32" y="157"/>
                    <a:pt x="37" y="83"/>
                    <a:pt x="16" y="32"/>
                  </a:cubicBezTo>
                  <a:cubicBezTo>
                    <a:pt x="13" y="29"/>
                    <a:pt x="8" y="34"/>
                    <a:pt x="0" y="32"/>
                  </a:cubicBezTo>
                  <a:cubicBezTo>
                    <a:pt x="8" y="18"/>
                    <a:pt x="39" y="0"/>
                    <a:pt x="5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3"/>
            <p:cNvSpPr>
              <a:spLocks noEditPoints="1"/>
            </p:cNvSpPr>
            <p:nvPr/>
          </p:nvSpPr>
          <p:spPr bwMode="auto">
            <a:xfrm>
              <a:off x="1044575" y="-2719388"/>
              <a:ext cx="10115550" cy="12319000"/>
            </a:xfrm>
            <a:custGeom>
              <a:avLst/>
              <a:gdLst>
                <a:gd name="T0" fmla="*/ 490 w 2388"/>
                <a:gd name="T1" fmla="*/ 2831 h 2907"/>
                <a:gd name="T2" fmla="*/ 37 w 2388"/>
                <a:gd name="T3" fmla="*/ 1371 h 2907"/>
                <a:gd name="T4" fmla="*/ 1195 w 2388"/>
                <a:gd name="T5" fmla="*/ 2 h 2907"/>
                <a:gd name="T6" fmla="*/ 1958 w 2388"/>
                <a:gd name="T7" fmla="*/ 2076 h 2907"/>
                <a:gd name="T8" fmla="*/ 2202 w 2388"/>
                <a:gd name="T9" fmla="*/ 1590 h 2907"/>
                <a:gd name="T10" fmla="*/ 2146 w 2388"/>
                <a:gd name="T11" fmla="*/ 527 h 2907"/>
                <a:gd name="T12" fmla="*/ 86 w 2388"/>
                <a:gd name="T13" fmla="*/ 796 h 2907"/>
                <a:gd name="T14" fmla="*/ 359 w 2388"/>
                <a:gd name="T15" fmla="*/ 1795 h 2907"/>
                <a:gd name="T16" fmla="*/ 310 w 2388"/>
                <a:gd name="T17" fmla="*/ 1464 h 2907"/>
                <a:gd name="T18" fmla="*/ 609 w 2388"/>
                <a:gd name="T19" fmla="*/ 771 h 2907"/>
                <a:gd name="T20" fmla="*/ 1135 w 2388"/>
                <a:gd name="T21" fmla="*/ 810 h 2907"/>
                <a:gd name="T22" fmla="*/ 1023 w 2388"/>
                <a:gd name="T23" fmla="*/ 734 h 2907"/>
                <a:gd name="T24" fmla="*/ 1284 w 2388"/>
                <a:gd name="T25" fmla="*/ 237 h 2907"/>
                <a:gd name="T26" fmla="*/ 1604 w 2388"/>
                <a:gd name="T27" fmla="*/ 998 h 2907"/>
                <a:gd name="T28" fmla="*/ 1739 w 2388"/>
                <a:gd name="T29" fmla="*/ 1441 h 2907"/>
                <a:gd name="T30" fmla="*/ 1881 w 2388"/>
                <a:gd name="T31" fmla="*/ 1927 h 2907"/>
                <a:gd name="T32" fmla="*/ 1807 w 2388"/>
                <a:gd name="T33" fmla="*/ 1671 h 2907"/>
                <a:gd name="T34" fmla="*/ 1960 w 2388"/>
                <a:gd name="T35" fmla="*/ 1840 h 2907"/>
                <a:gd name="T36" fmla="*/ 1389 w 2388"/>
                <a:gd name="T37" fmla="*/ 413 h 2907"/>
                <a:gd name="T38" fmla="*/ 1160 w 2388"/>
                <a:gd name="T39" fmla="*/ 233 h 2907"/>
                <a:gd name="T40" fmla="*/ 1064 w 2388"/>
                <a:gd name="T41" fmla="*/ 291 h 2907"/>
                <a:gd name="T42" fmla="*/ 1406 w 2388"/>
                <a:gd name="T43" fmla="*/ 345 h 2907"/>
                <a:gd name="T44" fmla="*/ 380 w 2388"/>
                <a:gd name="T45" fmla="*/ 752 h 2907"/>
                <a:gd name="T46" fmla="*/ 225 w 2388"/>
                <a:gd name="T47" fmla="*/ 1286 h 2907"/>
                <a:gd name="T48" fmla="*/ 463 w 2388"/>
                <a:gd name="T49" fmla="*/ 1406 h 2907"/>
                <a:gd name="T50" fmla="*/ 510 w 2388"/>
                <a:gd name="T51" fmla="*/ 1232 h 2907"/>
                <a:gd name="T52" fmla="*/ 537 w 2388"/>
                <a:gd name="T53" fmla="*/ 1085 h 2907"/>
                <a:gd name="T54" fmla="*/ 715 w 2388"/>
                <a:gd name="T55" fmla="*/ 1340 h 2907"/>
                <a:gd name="T56" fmla="*/ 597 w 2388"/>
                <a:gd name="T57" fmla="*/ 790 h 2907"/>
                <a:gd name="T58" fmla="*/ 1234 w 2388"/>
                <a:gd name="T59" fmla="*/ 802 h 2907"/>
                <a:gd name="T60" fmla="*/ 1342 w 2388"/>
                <a:gd name="T61" fmla="*/ 831 h 2907"/>
                <a:gd name="T62" fmla="*/ 1286 w 2388"/>
                <a:gd name="T63" fmla="*/ 920 h 2907"/>
                <a:gd name="T64" fmla="*/ 1306 w 2388"/>
                <a:gd name="T65" fmla="*/ 860 h 2907"/>
                <a:gd name="T66" fmla="*/ 1081 w 2388"/>
                <a:gd name="T67" fmla="*/ 1201 h 2907"/>
                <a:gd name="T68" fmla="*/ 1470 w 2388"/>
                <a:gd name="T69" fmla="*/ 916 h 2907"/>
                <a:gd name="T70" fmla="*/ 957 w 2388"/>
                <a:gd name="T71" fmla="*/ 1034 h 2907"/>
                <a:gd name="T72" fmla="*/ 539 w 2388"/>
                <a:gd name="T73" fmla="*/ 1143 h 2907"/>
                <a:gd name="T74" fmla="*/ 531 w 2388"/>
                <a:gd name="T75" fmla="*/ 1151 h 2907"/>
                <a:gd name="T76" fmla="*/ 674 w 2388"/>
                <a:gd name="T77" fmla="*/ 1414 h 2907"/>
                <a:gd name="T78" fmla="*/ 1085 w 2388"/>
                <a:gd name="T79" fmla="*/ 1255 h 2907"/>
                <a:gd name="T80" fmla="*/ 1658 w 2388"/>
                <a:gd name="T81" fmla="*/ 1356 h 2907"/>
                <a:gd name="T82" fmla="*/ 769 w 2388"/>
                <a:gd name="T83" fmla="*/ 1344 h 2907"/>
                <a:gd name="T84" fmla="*/ 1648 w 2388"/>
                <a:gd name="T85" fmla="*/ 1710 h 2907"/>
                <a:gd name="T86" fmla="*/ 822 w 2388"/>
                <a:gd name="T87" fmla="*/ 1369 h 2907"/>
                <a:gd name="T88" fmla="*/ 798 w 2388"/>
                <a:gd name="T89" fmla="*/ 1418 h 2907"/>
                <a:gd name="T90" fmla="*/ 581 w 2388"/>
                <a:gd name="T91" fmla="*/ 1588 h 2907"/>
                <a:gd name="T92" fmla="*/ 678 w 2388"/>
                <a:gd name="T93" fmla="*/ 1611 h 2907"/>
                <a:gd name="T94" fmla="*/ 467 w 2388"/>
                <a:gd name="T95" fmla="*/ 1656 h 2907"/>
                <a:gd name="T96" fmla="*/ 645 w 2388"/>
                <a:gd name="T97" fmla="*/ 1822 h 2907"/>
                <a:gd name="T98" fmla="*/ 640 w 2388"/>
                <a:gd name="T99" fmla="*/ 1782 h 2907"/>
                <a:gd name="T100" fmla="*/ 1832 w 2388"/>
                <a:gd name="T101" fmla="*/ 1708 h 2907"/>
                <a:gd name="T102" fmla="*/ 487 w 2388"/>
                <a:gd name="T103" fmla="*/ 1737 h 2907"/>
                <a:gd name="T104" fmla="*/ 942 w 2388"/>
                <a:gd name="T105" fmla="*/ 1768 h 2907"/>
                <a:gd name="T106" fmla="*/ 913 w 2388"/>
                <a:gd name="T107" fmla="*/ 1840 h 2907"/>
                <a:gd name="T108" fmla="*/ 1058 w 2388"/>
                <a:gd name="T109" fmla="*/ 1774 h 2907"/>
                <a:gd name="T110" fmla="*/ 982 w 2388"/>
                <a:gd name="T111" fmla="*/ 2183 h 2907"/>
                <a:gd name="T112" fmla="*/ 1457 w 2388"/>
                <a:gd name="T113" fmla="*/ 2303 h 2907"/>
                <a:gd name="T114" fmla="*/ 471 w 2388"/>
                <a:gd name="T115" fmla="*/ 2200 h 2907"/>
                <a:gd name="T116" fmla="*/ 680 w 2388"/>
                <a:gd name="T117" fmla="*/ 2750 h 2907"/>
                <a:gd name="T118" fmla="*/ 461 w 2388"/>
                <a:gd name="T119" fmla="*/ 2806 h 2907"/>
                <a:gd name="T120" fmla="*/ 2125 w 2388"/>
                <a:gd name="T121" fmla="*/ 2705 h 2907"/>
                <a:gd name="T122" fmla="*/ 115 w 2388"/>
                <a:gd name="T123" fmla="*/ 2622 h 2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8" h="2907">
                  <a:moveTo>
                    <a:pt x="1958" y="2076"/>
                  </a:moveTo>
                  <a:cubicBezTo>
                    <a:pt x="2008" y="2088"/>
                    <a:pt x="2018" y="2168"/>
                    <a:pt x="1972" y="2192"/>
                  </a:cubicBezTo>
                  <a:cubicBezTo>
                    <a:pt x="1987" y="2249"/>
                    <a:pt x="2016" y="2295"/>
                    <a:pt x="2041" y="2353"/>
                  </a:cubicBezTo>
                  <a:cubicBezTo>
                    <a:pt x="2072" y="2428"/>
                    <a:pt x="2103" y="2505"/>
                    <a:pt x="2134" y="2583"/>
                  </a:cubicBezTo>
                  <a:cubicBezTo>
                    <a:pt x="2202" y="2576"/>
                    <a:pt x="2235" y="2655"/>
                    <a:pt x="2187" y="2690"/>
                  </a:cubicBezTo>
                  <a:cubicBezTo>
                    <a:pt x="2166" y="2694"/>
                    <a:pt x="2154" y="2712"/>
                    <a:pt x="2136" y="2721"/>
                  </a:cubicBezTo>
                  <a:cubicBezTo>
                    <a:pt x="2094" y="2742"/>
                    <a:pt x="2046" y="2753"/>
                    <a:pt x="2001" y="2769"/>
                  </a:cubicBezTo>
                  <a:cubicBezTo>
                    <a:pt x="1974" y="2778"/>
                    <a:pt x="1947" y="2792"/>
                    <a:pt x="1919" y="2800"/>
                  </a:cubicBezTo>
                  <a:cubicBezTo>
                    <a:pt x="1879" y="2810"/>
                    <a:pt x="1838" y="2819"/>
                    <a:pt x="1797" y="2829"/>
                  </a:cubicBezTo>
                  <a:cubicBezTo>
                    <a:pt x="1709" y="2849"/>
                    <a:pt x="1608" y="2874"/>
                    <a:pt x="1499" y="2885"/>
                  </a:cubicBezTo>
                  <a:cubicBezTo>
                    <a:pt x="1471" y="2887"/>
                    <a:pt x="1443" y="2893"/>
                    <a:pt x="1416" y="2895"/>
                  </a:cubicBezTo>
                  <a:cubicBezTo>
                    <a:pt x="1250" y="2907"/>
                    <a:pt x="1097" y="2897"/>
                    <a:pt x="918" y="2889"/>
                  </a:cubicBezTo>
                  <a:cubicBezTo>
                    <a:pt x="857" y="2886"/>
                    <a:pt x="797" y="2880"/>
                    <a:pt x="740" y="2872"/>
                  </a:cubicBezTo>
                  <a:cubicBezTo>
                    <a:pt x="682" y="2865"/>
                    <a:pt x="627" y="2849"/>
                    <a:pt x="570" y="2843"/>
                  </a:cubicBezTo>
                  <a:cubicBezTo>
                    <a:pt x="550" y="2841"/>
                    <a:pt x="538" y="2836"/>
                    <a:pt x="523" y="2833"/>
                  </a:cubicBezTo>
                  <a:cubicBezTo>
                    <a:pt x="512" y="2830"/>
                    <a:pt x="501" y="2833"/>
                    <a:pt x="490" y="2831"/>
                  </a:cubicBezTo>
                  <a:cubicBezTo>
                    <a:pt x="465" y="2826"/>
                    <a:pt x="442" y="2813"/>
                    <a:pt x="419" y="2810"/>
                  </a:cubicBezTo>
                  <a:cubicBezTo>
                    <a:pt x="354" y="2802"/>
                    <a:pt x="298" y="2777"/>
                    <a:pt x="233" y="2756"/>
                  </a:cubicBezTo>
                  <a:cubicBezTo>
                    <a:pt x="203" y="2747"/>
                    <a:pt x="172" y="2731"/>
                    <a:pt x="146" y="2715"/>
                  </a:cubicBezTo>
                  <a:cubicBezTo>
                    <a:pt x="129" y="2704"/>
                    <a:pt x="115" y="2697"/>
                    <a:pt x="101" y="2684"/>
                  </a:cubicBezTo>
                  <a:cubicBezTo>
                    <a:pt x="98" y="2672"/>
                    <a:pt x="86" y="2660"/>
                    <a:pt x="86" y="2649"/>
                  </a:cubicBezTo>
                  <a:cubicBezTo>
                    <a:pt x="86" y="2612"/>
                    <a:pt x="114" y="2589"/>
                    <a:pt x="161" y="2593"/>
                  </a:cubicBezTo>
                  <a:cubicBezTo>
                    <a:pt x="237" y="2455"/>
                    <a:pt x="312" y="2309"/>
                    <a:pt x="376" y="2152"/>
                  </a:cubicBezTo>
                  <a:cubicBezTo>
                    <a:pt x="361" y="2117"/>
                    <a:pt x="375" y="2066"/>
                    <a:pt x="413" y="2059"/>
                  </a:cubicBezTo>
                  <a:cubicBezTo>
                    <a:pt x="387" y="2037"/>
                    <a:pt x="367" y="2013"/>
                    <a:pt x="341" y="1987"/>
                  </a:cubicBezTo>
                  <a:cubicBezTo>
                    <a:pt x="310" y="1957"/>
                    <a:pt x="279" y="1924"/>
                    <a:pt x="254" y="1886"/>
                  </a:cubicBezTo>
                  <a:cubicBezTo>
                    <a:pt x="224" y="1841"/>
                    <a:pt x="197" y="1795"/>
                    <a:pt x="171" y="1749"/>
                  </a:cubicBezTo>
                  <a:cubicBezTo>
                    <a:pt x="159" y="1728"/>
                    <a:pt x="151" y="1706"/>
                    <a:pt x="138" y="1683"/>
                  </a:cubicBezTo>
                  <a:cubicBezTo>
                    <a:pt x="131" y="1670"/>
                    <a:pt x="127" y="1646"/>
                    <a:pt x="117" y="1627"/>
                  </a:cubicBezTo>
                  <a:cubicBezTo>
                    <a:pt x="111" y="1615"/>
                    <a:pt x="101" y="1599"/>
                    <a:pt x="92" y="1582"/>
                  </a:cubicBezTo>
                  <a:cubicBezTo>
                    <a:pt x="80" y="1554"/>
                    <a:pt x="73" y="1525"/>
                    <a:pt x="63" y="1495"/>
                  </a:cubicBezTo>
                  <a:cubicBezTo>
                    <a:pt x="51" y="1454"/>
                    <a:pt x="42" y="1417"/>
                    <a:pt x="37" y="1371"/>
                  </a:cubicBezTo>
                  <a:cubicBezTo>
                    <a:pt x="31" y="1321"/>
                    <a:pt x="20" y="1274"/>
                    <a:pt x="12" y="1226"/>
                  </a:cubicBezTo>
                  <a:cubicBezTo>
                    <a:pt x="0" y="1160"/>
                    <a:pt x="12" y="1091"/>
                    <a:pt x="18" y="1034"/>
                  </a:cubicBezTo>
                  <a:cubicBezTo>
                    <a:pt x="21" y="1000"/>
                    <a:pt x="29" y="971"/>
                    <a:pt x="32" y="947"/>
                  </a:cubicBezTo>
                  <a:cubicBezTo>
                    <a:pt x="36" y="920"/>
                    <a:pt x="45" y="889"/>
                    <a:pt x="51" y="862"/>
                  </a:cubicBezTo>
                  <a:cubicBezTo>
                    <a:pt x="54" y="847"/>
                    <a:pt x="53" y="832"/>
                    <a:pt x="57" y="821"/>
                  </a:cubicBezTo>
                  <a:cubicBezTo>
                    <a:pt x="60" y="813"/>
                    <a:pt x="67" y="807"/>
                    <a:pt x="70" y="800"/>
                  </a:cubicBezTo>
                  <a:cubicBezTo>
                    <a:pt x="86" y="755"/>
                    <a:pt x="99" y="713"/>
                    <a:pt x="117" y="674"/>
                  </a:cubicBezTo>
                  <a:cubicBezTo>
                    <a:pt x="151" y="599"/>
                    <a:pt x="202" y="526"/>
                    <a:pt x="254" y="463"/>
                  </a:cubicBezTo>
                  <a:cubicBezTo>
                    <a:pt x="267" y="447"/>
                    <a:pt x="279" y="432"/>
                    <a:pt x="293" y="415"/>
                  </a:cubicBezTo>
                  <a:cubicBezTo>
                    <a:pt x="306" y="401"/>
                    <a:pt x="320" y="383"/>
                    <a:pt x="328" y="364"/>
                  </a:cubicBezTo>
                  <a:cubicBezTo>
                    <a:pt x="333" y="358"/>
                    <a:pt x="333" y="370"/>
                    <a:pt x="339" y="364"/>
                  </a:cubicBezTo>
                  <a:cubicBezTo>
                    <a:pt x="386" y="308"/>
                    <a:pt x="444" y="265"/>
                    <a:pt x="502" y="219"/>
                  </a:cubicBezTo>
                  <a:cubicBezTo>
                    <a:pt x="513" y="210"/>
                    <a:pt x="520" y="196"/>
                    <a:pt x="531" y="188"/>
                  </a:cubicBezTo>
                  <a:cubicBezTo>
                    <a:pt x="573" y="155"/>
                    <a:pt x="628" y="133"/>
                    <a:pt x="684" y="107"/>
                  </a:cubicBezTo>
                  <a:cubicBezTo>
                    <a:pt x="776" y="65"/>
                    <a:pt x="887" y="39"/>
                    <a:pt x="1002" y="20"/>
                  </a:cubicBezTo>
                  <a:cubicBezTo>
                    <a:pt x="1069" y="9"/>
                    <a:pt x="1136" y="5"/>
                    <a:pt x="1195" y="2"/>
                  </a:cubicBezTo>
                  <a:cubicBezTo>
                    <a:pt x="1224" y="0"/>
                    <a:pt x="1263" y="0"/>
                    <a:pt x="1292" y="4"/>
                  </a:cubicBezTo>
                  <a:cubicBezTo>
                    <a:pt x="1309" y="6"/>
                    <a:pt x="1324" y="13"/>
                    <a:pt x="1342" y="16"/>
                  </a:cubicBezTo>
                  <a:cubicBezTo>
                    <a:pt x="1395" y="24"/>
                    <a:pt x="1440" y="29"/>
                    <a:pt x="1484" y="41"/>
                  </a:cubicBezTo>
                  <a:cubicBezTo>
                    <a:pt x="1532" y="53"/>
                    <a:pt x="1576" y="73"/>
                    <a:pt x="1627" y="93"/>
                  </a:cubicBezTo>
                  <a:cubicBezTo>
                    <a:pt x="1696" y="119"/>
                    <a:pt x="1763" y="152"/>
                    <a:pt x="1823" y="190"/>
                  </a:cubicBezTo>
                  <a:cubicBezTo>
                    <a:pt x="1885" y="214"/>
                    <a:pt x="1936" y="264"/>
                    <a:pt x="1985" y="306"/>
                  </a:cubicBezTo>
                  <a:cubicBezTo>
                    <a:pt x="2012" y="329"/>
                    <a:pt x="2030" y="347"/>
                    <a:pt x="2055" y="372"/>
                  </a:cubicBezTo>
                  <a:cubicBezTo>
                    <a:pt x="2110" y="427"/>
                    <a:pt x="2160" y="500"/>
                    <a:pt x="2204" y="566"/>
                  </a:cubicBezTo>
                  <a:cubicBezTo>
                    <a:pt x="2285" y="724"/>
                    <a:pt x="2359" y="911"/>
                    <a:pt x="2378" y="1112"/>
                  </a:cubicBezTo>
                  <a:cubicBezTo>
                    <a:pt x="2388" y="1225"/>
                    <a:pt x="2365" y="1326"/>
                    <a:pt x="2363" y="1435"/>
                  </a:cubicBezTo>
                  <a:cubicBezTo>
                    <a:pt x="2354" y="1447"/>
                    <a:pt x="2352" y="1456"/>
                    <a:pt x="2355" y="1474"/>
                  </a:cubicBezTo>
                  <a:cubicBezTo>
                    <a:pt x="2327" y="1539"/>
                    <a:pt x="2310" y="1605"/>
                    <a:pt x="2280" y="1664"/>
                  </a:cubicBezTo>
                  <a:cubicBezTo>
                    <a:pt x="2251" y="1724"/>
                    <a:pt x="2216" y="1777"/>
                    <a:pt x="2185" y="1834"/>
                  </a:cubicBezTo>
                  <a:cubicBezTo>
                    <a:pt x="2158" y="1862"/>
                    <a:pt x="2140" y="1897"/>
                    <a:pt x="2113" y="1925"/>
                  </a:cubicBezTo>
                  <a:cubicBezTo>
                    <a:pt x="2086" y="1953"/>
                    <a:pt x="2057" y="1978"/>
                    <a:pt x="2034" y="2010"/>
                  </a:cubicBezTo>
                  <a:cubicBezTo>
                    <a:pt x="2003" y="2026"/>
                    <a:pt x="1987" y="2058"/>
                    <a:pt x="1958" y="2076"/>
                  </a:cubicBezTo>
                  <a:close/>
                  <a:moveTo>
                    <a:pt x="1643" y="1780"/>
                  </a:moveTo>
                  <a:cubicBezTo>
                    <a:pt x="1619" y="1826"/>
                    <a:pt x="1564" y="1761"/>
                    <a:pt x="1526" y="1762"/>
                  </a:cubicBezTo>
                  <a:cubicBezTo>
                    <a:pt x="1535" y="1780"/>
                    <a:pt x="1556" y="1792"/>
                    <a:pt x="1550" y="1813"/>
                  </a:cubicBezTo>
                  <a:cubicBezTo>
                    <a:pt x="1546" y="1830"/>
                    <a:pt x="1526" y="1837"/>
                    <a:pt x="1509" y="1846"/>
                  </a:cubicBezTo>
                  <a:cubicBezTo>
                    <a:pt x="1515" y="1887"/>
                    <a:pt x="1537" y="1914"/>
                    <a:pt x="1563" y="1933"/>
                  </a:cubicBezTo>
                  <a:cubicBezTo>
                    <a:pt x="1636" y="1987"/>
                    <a:pt x="1739" y="1995"/>
                    <a:pt x="1805" y="2049"/>
                  </a:cubicBezTo>
                  <a:cubicBezTo>
                    <a:pt x="1806" y="2056"/>
                    <a:pt x="1808" y="2061"/>
                    <a:pt x="1811" y="2066"/>
                  </a:cubicBezTo>
                  <a:cubicBezTo>
                    <a:pt x="1868" y="2029"/>
                    <a:pt x="1925" y="1992"/>
                    <a:pt x="1962" y="1935"/>
                  </a:cubicBezTo>
                  <a:cubicBezTo>
                    <a:pt x="2035" y="1855"/>
                    <a:pt x="2097" y="1763"/>
                    <a:pt x="2144" y="1656"/>
                  </a:cubicBezTo>
                  <a:cubicBezTo>
                    <a:pt x="2152" y="1658"/>
                    <a:pt x="2148" y="1648"/>
                    <a:pt x="2154" y="1648"/>
                  </a:cubicBezTo>
                  <a:cubicBezTo>
                    <a:pt x="2181" y="1588"/>
                    <a:pt x="2220" y="1529"/>
                    <a:pt x="2239" y="1460"/>
                  </a:cubicBezTo>
                  <a:cubicBezTo>
                    <a:pt x="2250" y="1420"/>
                    <a:pt x="2249" y="1379"/>
                    <a:pt x="2268" y="1342"/>
                  </a:cubicBezTo>
                  <a:cubicBezTo>
                    <a:pt x="2278" y="1404"/>
                    <a:pt x="2252" y="1449"/>
                    <a:pt x="2239" y="1497"/>
                  </a:cubicBezTo>
                  <a:cubicBezTo>
                    <a:pt x="2234" y="1515"/>
                    <a:pt x="2229" y="1522"/>
                    <a:pt x="2225" y="1534"/>
                  </a:cubicBezTo>
                  <a:cubicBezTo>
                    <a:pt x="2223" y="1538"/>
                    <a:pt x="2226" y="1542"/>
                    <a:pt x="2225" y="1546"/>
                  </a:cubicBezTo>
                  <a:cubicBezTo>
                    <a:pt x="2220" y="1561"/>
                    <a:pt x="2209" y="1576"/>
                    <a:pt x="2202" y="1590"/>
                  </a:cubicBezTo>
                  <a:cubicBezTo>
                    <a:pt x="2186" y="1619"/>
                    <a:pt x="2172" y="1644"/>
                    <a:pt x="2156" y="1673"/>
                  </a:cubicBezTo>
                  <a:cubicBezTo>
                    <a:pt x="2147" y="1689"/>
                    <a:pt x="2139" y="1707"/>
                    <a:pt x="2134" y="1724"/>
                  </a:cubicBezTo>
                  <a:cubicBezTo>
                    <a:pt x="2118" y="1738"/>
                    <a:pt x="2110" y="1760"/>
                    <a:pt x="2101" y="1780"/>
                  </a:cubicBezTo>
                  <a:cubicBezTo>
                    <a:pt x="2037" y="1863"/>
                    <a:pt x="1992" y="1953"/>
                    <a:pt x="1906" y="2014"/>
                  </a:cubicBezTo>
                  <a:cubicBezTo>
                    <a:pt x="1853" y="2073"/>
                    <a:pt x="1771" y="2102"/>
                    <a:pt x="1708" y="2150"/>
                  </a:cubicBezTo>
                  <a:cubicBezTo>
                    <a:pt x="1785" y="2132"/>
                    <a:pt x="1865" y="2112"/>
                    <a:pt x="1929" y="2086"/>
                  </a:cubicBezTo>
                  <a:cubicBezTo>
                    <a:pt x="1938" y="2051"/>
                    <a:pt x="1977" y="2045"/>
                    <a:pt x="1991" y="2014"/>
                  </a:cubicBezTo>
                  <a:cubicBezTo>
                    <a:pt x="2077" y="1943"/>
                    <a:pt x="2150" y="1859"/>
                    <a:pt x="2204" y="1755"/>
                  </a:cubicBezTo>
                  <a:cubicBezTo>
                    <a:pt x="2211" y="1758"/>
                    <a:pt x="2205" y="1749"/>
                    <a:pt x="2212" y="1751"/>
                  </a:cubicBezTo>
                  <a:cubicBezTo>
                    <a:pt x="2236" y="1701"/>
                    <a:pt x="2272" y="1643"/>
                    <a:pt x="2293" y="1590"/>
                  </a:cubicBezTo>
                  <a:cubicBezTo>
                    <a:pt x="2303" y="1534"/>
                    <a:pt x="2328" y="1483"/>
                    <a:pt x="2334" y="1420"/>
                  </a:cubicBezTo>
                  <a:cubicBezTo>
                    <a:pt x="2346" y="1369"/>
                    <a:pt x="2357" y="1313"/>
                    <a:pt x="2361" y="1259"/>
                  </a:cubicBezTo>
                  <a:cubicBezTo>
                    <a:pt x="2376" y="1087"/>
                    <a:pt x="2334" y="918"/>
                    <a:pt x="2280" y="775"/>
                  </a:cubicBezTo>
                  <a:cubicBezTo>
                    <a:pt x="2277" y="767"/>
                    <a:pt x="2271" y="759"/>
                    <a:pt x="2268" y="750"/>
                  </a:cubicBezTo>
                  <a:cubicBezTo>
                    <a:pt x="2257" y="719"/>
                    <a:pt x="2246" y="687"/>
                    <a:pt x="2229" y="661"/>
                  </a:cubicBezTo>
                  <a:cubicBezTo>
                    <a:pt x="2213" y="609"/>
                    <a:pt x="2176" y="570"/>
                    <a:pt x="2146" y="527"/>
                  </a:cubicBezTo>
                  <a:cubicBezTo>
                    <a:pt x="2124" y="495"/>
                    <a:pt x="2106" y="458"/>
                    <a:pt x="2082" y="428"/>
                  </a:cubicBezTo>
                  <a:cubicBezTo>
                    <a:pt x="2072" y="415"/>
                    <a:pt x="2058" y="404"/>
                    <a:pt x="2047" y="390"/>
                  </a:cubicBezTo>
                  <a:cubicBezTo>
                    <a:pt x="2017" y="355"/>
                    <a:pt x="1987" y="332"/>
                    <a:pt x="1952" y="304"/>
                  </a:cubicBezTo>
                  <a:cubicBezTo>
                    <a:pt x="1932" y="288"/>
                    <a:pt x="1914" y="269"/>
                    <a:pt x="1894" y="254"/>
                  </a:cubicBezTo>
                  <a:cubicBezTo>
                    <a:pt x="1775" y="167"/>
                    <a:pt x="1633" y="115"/>
                    <a:pt x="1486" y="58"/>
                  </a:cubicBezTo>
                  <a:cubicBezTo>
                    <a:pt x="1480" y="56"/>
                    <a:pt x="1479" y="61"/>
                    <a:pt x="1472" y="60"/>
                  </a:cubicBezTo>
                  <a:cubicBezTo>
                    <a:pt x="1445" y="43"/>
                    <a:pt x="1413" y="48"/>
                    <a:pt x="1383" y="43"/>
                  </a:cubicBezTo>
                  <a:cubicBezTo>
                    <a:pt x="1348" y="37"/>
                    <a:pt x="1314" y="23"/>
                    <a:pt x="1280" y="18"/>
                  </a:cubicBezTo>
                  <a:cubicBezTo>
                    <a:pt x="1187" y="4"/>
                    <a:pt x="1093" y="31"/>
                    <a:pt x="1000" y="35"/>
                  </a:cubicBezTo>
                  <a:cubicBezTo>
                    <a:pt x="997" y="35"/>
                    <a:pt x="999" y="40"/>
                    <a:pt x="994" y="39"/>
                  </a:cubicBezTo>
                  <a:cubicBezTo>
                    <a:pt x="870" y="60"/>
                    <a:pt x="764" y="90"/>
                    <a:pt x="663" y="132"/>
                  </a:cubicBezTo>
                  <a:cubicBezTo>
                    <a:pt x="638" y="160"/>
                    <a:pt x="592" y="167"/>
                    <a:pt x="562" y="190"/>
                  </a:cubicBezTo>
                  <a:cubicBezTo>
                    <a:pt x="500" y="243"/>
                    <a:pt x="430" y="289"/>
                    <a:pt x="378" y="351"/>
                  </a:cubicBezTo>
                  <a:cubicBezTo>
                    <a:pt x="273" y="449"/>
                    <a:pt x="176" y="575"/>
                    <a:pt x="117" y="715"/>
                  </a:cubicBezTo>
                  <a:cubicBezTo>
                    <a:pt x="112" y="727"/>
                    <a:pt x="111" y="742"/>
                    <a:pt x="107" y="754"/>
                  </a:cubicBezTo>
                  <a:cubicBezTo>
                    <a:pt x="102" y="769"/>
                    <a:pt x="92" y="782"/>
                    <a:pt x="86" y="796"/>
                  </a:cubicBezTo>
                  <a:cubicBezTo>
                    <a:pt x="72" y="835"/>
                    <a:pt x="63" y="893"/>
                    <a:pt x="53" y="947"/>
                  </a:cubicBezTo>
                  <a:cubicBezTo>
                    <a:pt x="47" y="979"/>
                    <a:pt x="38" y="1016"/>
                    <a:pt x="37" y="1050"/>
                  </a:cubicBezTo>
                  <a:cubicBezTo>
                    <a:pt x="36" y="1060"/>
                    <a:pt x="39" y="1071"/>
                    <a:pt x="39" y="1081"/>
                  </a:cubicBezTo>
                  <a:cubicBezTo>
                    <a:pt x="38" y="1087"/>
                    <a:pt x="33" y="1093"/>
                    <a:pt x="32" y="1100"/>
                  </a:cubicBezTo>
                  <a:cubicBezTo>
                    <a:pt x="27" y="1142"/>
                    <a:pt x="40" y="1182"/>
                    <a:pt x="41" y="1222"/>
                  </a:cubicBezTo>
                  <a:cubicBezTo>
                    <a:pt x="44" y="1489"/>
                    <a:pt x="162" y="1721"/>
                    <a:pt x="295" y="1906"/>
                  </a:cubicBezTo>
                  <a:cubicBezTo>
                    <a:pt x="297" y="1911"/>
                    <a:pt x="299" y="1914"/>
                    <a:pt x="299" y="1921"/>
                  </a:cubicBezTo>
                  <a:cubicBezTo>
                    <a:pt x="308" y="1928"/>
                    <a:pt x="315" y="1936"/>
                    <a:pt x="320" y="1948"/>
                  </a:cubicBezTo>
                  <a:cubicBezTo>
                    <a:pt x="335" y="1956"/>
                    <a:pt x="343" y="1972"/>
                    <a:pt x="357" y="1981"/>
                  </a:cubicBezTo>
                  <a:cubicBezTo>
                    <a:pt x="379" y="2019"/>
                    <a:pt x="422" y="2036"/>
                    <a:pt x="448" y="2070"/>
                  </a:cubicBezTo>
                  <a:cubicBezTo>
                    <a:pt x="505" y="2086"/>
                    <a:pt x="557" y="2115"/>
                    <a:pt x="614" y="2119"/>
                  </a:cubicBezTo>
                  <a:cubicBezTo>
                    <a:pt x="458" y="2000"/>
                    <a:pt x="336" y="1837"/>
                    <a:pt x="248" y="1658"/>
                  </a:cubicBezTo>
                  <a:cubicBezTo>
                    <a:pt x="286" y="1713"/>
                    <a:pt x="319" y="1771"/>
                    <a:pt x="361" y="1824"/>
                  </a:cubicBezTo>
                  <a:cubicBezTo>
                    <a:pt x="397" y="1868"/>
                    <a:pt x="430" y="1913"/>
                    <a:pt x="467" y="1956"/>
                  </a:cubicBezTo>
                  <a:cubicBezTo>
                    <a:pt x="475" y="1954"/>
                    <a:pt x="478" y="1938"/>
                    <a:pt x="487" y="1944"/>
                  </a:cubicBezTo>
                  <a:cubicBezTo>
                    <a:pt x="454" y="1890"/>
                    <a:pt x="394" y="1853"/>
                    <a:pt x="359" y="1795"/>
                  </a:cubicBezTo>
                  <a:cubicBezTo>
                    <a:pt x="372" y="1754"/>
                    <a:pt x="359" y="1718"/>
                    <a:pt x="372" y="1683"/>
                  </a:cubicBezTo>
                  <a:cubicBezTo>
                    <a:pt x="398" y="1683"/>
                    <a:pt x="422" y="1703"/>
                    <a:pt x="452" y="1706"/>
                  </a:cubicBezTo>
                  <a:cubicBezTo>
                    <a:pt x="451" y="1670"/>
                    <a:pt x="463" y="1636"/>
                    <a:pt x="459" y="1611"/>
                  </a:cubicBezTo>
                  <a:cubicBezTo>
                    <a:pt x="469" y="1597"/>
                    <a:pt x="485" y="1606"/>
                    <a:pt x="506" y="1615"/>
                  </a:cubicBezTo>
                  <a:cubicBezTo>
                    <a:pt x="529" y="1624"/>
                    <a:pt x="546" y="1637"/>
                    <a:pt x="564" y="1644"/>
                  </a:cubicBezTo>
                  <a:cubicBezTo>
                    <a:pt x="573" y="1608"/>
                    <a:pt x="562" y="1569"/>
                    <a:pt x="578" y="1540"/>
                  </a:cubicBezTo>
                  <a:cubicBezTo>
                    <a:pt x="605" y="1550"/>
                    <a:pt x="627" y="1565"/>
                    <a:pt x="655" y="1573"/>
                  </a:cubicBezTo>
                  <a:cubicBezTo>
                    <a:pt x="646" y="1551"/>
                    <a:pt x="643" y="1532"/>
                    <a:pt x="634" y="1513"/>
                  </a:cubicBezTo>
                  <a:cubicBezTo>
                    <a:pt x="616" y="1518"/>
                    <a:pt x="605" y="1514"/>
                    <a:pt x="591" y="1505"/>
                  </a:cubicBezTo>
                  <a:cubicBezTo>
                    <a:pt x="583" y="1529"/>
                    <a:pt x="562" y="1528"/>
                    <a:pt x="537" y="1520"/>
                  </a:cubicBezTo>
                  <a:cubicBezTo>
                    <a:pt x="532" y="1518"/>
                    <a:pt x="527" y="1511"/>
                    <a:pt x="525" y="1511"/>
                  </a:cubicBezTo>
                  <a:cubicBezTo>
                    <a:pt x="521" y="1511"/>
                    <a:pt x="513" y="1521"/>
                    <a:pt x="506" y="1522"/>
                  </a:cubicBezTo>
                  <a:cubicBezTo>
                    <a:pt x="496" y="1523"/>
                    <a:pt x="491" y="1517"/>
                    <a:pt x="481" y="1520"/>
                  </a:cubicBezTo>
                  <a:cubicBezTo>
                    <a:pt x="482" y="1542"/>
                    <a:pt x="468" y="1559"/>
                    <a:pt x="440" y="1563"/>
                  </a:cubicBezTo>
                  <a:cubicBezTo>
                    <a:pt x="429" y="1557"/>
                    <a:pt x="422" y="1547"/>
                    <a:pt x="411" y="1540"/>
                  </a:cubicBezTo>
                  <a:cubicBezTo>
                    <a:pt x="364" y="1573"/>
                    <a:pt x="302" y="1512"/>
                    <a:pt x="310" y="1464"/>
                  </a:cubicBezTo>
                  <a:cubicBezTo>
                    <a:pt x="270" y="1457"/>
                    <a:pt x="253" y="1397"/>
                    <a:pt x="274" y="1367"/>
                  </a:cubicBezTo>
                  <a:cubicBezTo>
                    <a:pt x="263" y="1367"/>
                    <a:pt x="255" y="1362"/>
                    <a:pt x="250" y="1356"/>
                  </a:cubicBezTo>
                  <a:cubicBezTo>
                    <a:pt x="247" y="1338"/>
                    <a:pt x="242" y="1316"/>
                    <a:pt x="254" y="1305"/>
                  </a:cubicBezTo>
                  <a:cubicBezTo>
                    <a:pt x="196" y="1311"/>
                    <a:pt x="177" y="1214"/>
                    <a:pt x="212" y="1180"/>
                  </a:cubicBezTo>
                  <a:cubicBezTo>
                    <a:pt x="199" y="1176"/>
                    <a:pt x="191" y="1167"/>
                    <a:pt x="186" y="1156"/>
                  </a:cubicBezTo>
                  <a:cubicBezTo>
                    <a:pt x="189" y="1133"/>
                    <a:pt x="195" y="1113"/>
                    <a:pt x="214" y="1106"/>
                  </a:cubicBezTo>
                  <a:cubicBezTo>
                    <a:pt x="193" y="1082"/>
                    <a:pt x="203" y="1041"/>
                    <a:pt x="221" y="1019"/>
                  </a:cubicBezTo>
                  <a:cubicBezTo>
                    <a:pt x="192" y="965"/>
                    <a:pt x="234" y="887"/>
                    <a:pt x="293" y="901"/>
                  </a:cubicBezTo>
                  <a:cubicBezTo>
                    <a:pt x="290" y="864"/>
                    <a:pt x="332" y="860"/>
                    <a:pt x="353" y="860"/>
                  </a:cubicBezTo>
                  <a:cubicBezTo>
                    <a:pt x="325" y="849"/>
                    <a:pt x="318" y="796"/>
                    <a:pt x="361" y="790"/>
                  </a:cubicBezTo>
                  <a:cubicBezTo>
                    <a:pt x="352" y="754"/>
                    <a:pt x="376" y="733"/>
                    <a:pt x="405" y="746"/>
                  </a:cubicBezTo>
                  <a:cubicBezTo>
                    <a:pt x="402" y="707"/>
                    <a:pt x="428" y="660"/>
                    <a:pt x="471" y="655"/>
                  </a:cubicBezTo>
                  <a:cubicBezTo>
                    <a:pt x="503" y="651"/>
                    <a:pt x="514" y="673"/>
                    <a:pt x="525" y="705"/>
                  </a:cubicBezTo>
                  <a:cubicBezTo>
                    <a:pt x="530" y="699"/>
                    <a:pt x="540" y="700"/>
                    <a:pt x="547" y="697"/>
                  </a:cubicBezTo>
                  <a:cubicBezTo>
                    <a:pt x="557" y="707"/>
                    <a:pt x="567" y="716"/>
                    <a:pt x="570" y="734"/>
                  </a:cubicBezTo>
                  <a:cubicBezTo>
                    <a:pt x="590" y="725"/>
                    <a:pt x="610" y="747"/>
                    <a:pt x="609" y="771"/>
                  </a:cubicBezTo>
                  <a:cubicBezTo>
                    <a:pt x="631" y="764"/>
                    <a:pt x="642" y="748"/>
                    <a:pt x="665" y="750"/>
                  </a:cubicBezTo>
                  <a:cubicBezTo>
                    <a:pt x="682" y="752"/>
                    <a:pt x="718" y="774"/>
                    <a:pt x="727" y="794"/>
                  </a:cubicBezTo>
                  <a:cubicBezTo>
                    <a:pt x="741" y="823"/>
                    <a:pt x="725" y="844"/>
                    <a:pt x="721" y="870"/>
                  </a:cubicBezTo>
                  <a:cubicBezTo>
                    <a:pt x="742" y="873"/>
                    <a:pt x="771" y="883"/>
                    <a:pt x="760" y="916"/>
                  </a:cubicBezTo>
                  <a:cubicBezTo>
                    <a:pt x="779" y="935"/>
                    <a:pt x="793" y="959"/>
                    <a:pt x="787" y="992"/>
                  </a:cubicBezTo>
                  <a:cubicBezTo>
                    <a:pt x="823" y="989"/>
                    <a:pt x="844" y="1018"/>
                    <a:pt x="847" y="1054"/>
                  </a:cubicBezTo>
                  <a:cubicBezTo>
                    <a:pt x="866" y="1051"/>
                    <a:pt x="884" y="1047"/>
                    <a:pt x="903" y="1044"/>
                  </a:cubicBezTo>
                  <a:cubicBezTo>
                    <a:pt x="889" y="1034"/>
                    <a:pt x="899" y="1018"/>
                    <a:pt x="901" y="1003"/>
                  </a:cubicBezTo>
                  <a:cubicBezTo>
                    <a:pt x="920" y="994"/>
                    <a:pt x="932" y="998"/>
                    <a:pt x="955" y="996"/>
                  </a:cubicBezTo>
                  <a:cubicBezTo>
                    <a:pt x="955" y="985"/>
                    <a:pt x="955" y="973"/>
                    <a:pt x="955" y="961"/>
                  </a:cubicBezTo>
                  <a:cubicBezTo>
                    <a:pt x="971" y="953"/>
                    <a:pt x="982" y="953"/>
                    <a:pt x="1004" y="951"/>
                  </a:cubicBezTo>
                  <a:cubicBezTo>
                    <a:pt x="1005" y="928"/>
                    <a:pt x="1013" y="920"/>
                    <a:pt x="1013" y="903"/>
                  </a:cubicBezTo>
                  <a:cubicBezTo>
                    <a:pt x="1031" y="901"/>
                    <a:pt x="1053" y="898"/>
                    <a:pt x="1077" y="893"/>
                  </a:cubicBezTo>
                  <a:cubicBezTo>
                    <a:pt x="1070" y="879"/>
                    <a:pt x="1091" y="863"/>
                    <a:pt x="1098" y="850"/>
                  </a:cubicBezTo>
                  <a:cubicBezTo>
                    <a:pt x="1108" y="849"/>
                    <a:pt x="1122" y="852"/>
                    <a:pt x="1129" y="847"/>
                  </a:cubicBezTo>
                  <a:cubicBezTo>
                    <a:pt x="1136" y="831"/>
                    <a:pt x="1127" y="822"/>
                    <a:pt x="1135" y="810"/>
                  </a:cubicBezTo>
                  <a:cubicBezTo>
                    <a:pt x="1142" y="816"/>
                    <a:pt x="1161" y="809"/>
                    <a:pt x="1168" y="814"/>
                  </a:cubicBezTo>
                  <a:cubicBezTo>
                    <a:pt x="1155" y="809"/>
                    <a:pt x="1156" y="790"/>
                    <a:pt x="1147" y="781"/>
                  </a:cubicBezTo>
                  <a:cubicBezTo>
                    <a:pt x="1164" y="768"/>
                    <a:pt x="1189" y="774"/>
                    <a:pt x="1207" y="767"/>
                  </a:cubicBezTo>
                  <a:cubicBezTo>
                    <a:pt x="1216" y="763"/>
                    <a:pt x="1220" y="753"/>
                    <a:pt x="1230" y="752"/>
                  </a:cubicBezTo>
                  <a:cubicBezTo>
                    <a:pt x="1246" y="751"/>
                    <a:pt x="1260" y="769"/>
                    <a:pt x="1277" y="775"/>
                  </a:cubicBezTo>
                  <a:cubicBezTo>
                    <a:pt x="1289" y="779"/>
                    <a:pt x="1298" y="775"/>
                    <a:pt x="1308" y="783"/>
                  </a:cubicBezTo>
                  <a:cubicBezTo>
                    <a:pt x="1309" y="799"/>
                    <a:pt x="1304" y="809"/>
                    <a:pt x="1298" y="819"/>
                  </a:cubicBezTo>
                  <a:cubicBezTo>
                    <a:pt x="1320" y="824"/>
                    <a:pt x="1324" y="822"/>
                    <a:pt x="1348" y="819"/>
                  </a:cubicBezTo>
                  <a:cubicBezTo>
                    <a:pt x="1357" y="828"/>
                    <a:pt x="1368" y="837"/>
                    <a:pt x="1366" y="858"/>
                  </a:cubicBezTo>
                  <a:cubicBezTo>
                    <a:pt x="1379" y="854"/>
                    <a:pt x="1386" y="856"/>
                    <a:pt x="1399" y="852"/>
                  </a:cubicBezTo>
                  <a:cubicBezTo>
                    <a:pt x="1395" y="822"/>
                    <a:pt x="1388" y="759"/>
                    <a:pt x="1391" y="723"/>
                  </a:cubicBezTo>
                  <a:cubicBezTo>
                    <a:pt x="1300" y="726"/>
                    <a:pt x="1138" y="741"/>
                    <a:pt x="1067" y="734"/>
                  </a:cubicBezTo>
                  <a:cubicBezTo>
                    <a:pt x="1059" y="744"/>
                    <a:pt x="1042" y="736"/>
                    <a:pt x="1035" y="742"/>
                  </a:cubicBezTo>
                  <a:cubicBezTo>
                    <a:pt x="1035" y="779"/>
                    <a:pt x="1043" y="849"/>
                    <a:pt x="1038" y="887"/>
                  </a:cubicBezTo>
                  <a:cubicBezTo>
                    <a:pt x="1021" y="874"/>
                    <a:pt x="1026" y="848"/>
                    <a:pt x="1025" y="829"/>
                  </a:cubicBezTo>
                  <a:cubicBezTo>
                    <a:pt x="1023" y="798"/>
                    <a:pt x="1027" y="764"/>
                    <a:pt x="1023" y="734"/>
                  </a:cubicBezTo>
                  <a:cubicBezTo>
                    <a:pt x="1017" y="730"/>
                    <a:pt x="1013" y="724"/>
                    <a:pt x="1011" y="717"/>
                  </a:cubicBezTo>
                  <a:cubicBezTo>
                    <a:pt x="1015" y="709"/>
                    <a:pt x="1015" y="696"/>
                    <a:pt x="1023" y="690"/>
                  </a:cubicBezTo>
                  <a:cubicBezTo>
                    <a:pt x="1004" y="617"/>
                    <a:pt x="1007" y="515"/>
                    <a:pt x="998" y="442"/>
                  </a:cubicBezTo>
                  <a:cubicBezTo>
                    <a:pt x="992" y="451"/>
                    <a:pt x="978" y="465"/>
                    <a:pt x="965" y="463"/>
                  </a:cubicBezTo>
                  <a:cubicBezTo>
                    <a:pt x="954" y="461"/>
                    <a:pt x="956" y="450"/>
                    <a:pt x="947" y="436"/>
                  </a:cubicBezTo>
                  <a:cubicBezTo>
                    <a:pt x="937" y="421"/>
                    <a:pt x="922" y="414"/>
                    <a:pt x="922" y="397"/>
                  </a:cubicBezTo>
                  <a:cubicBezTo>
                    <a:pt x="937" y="378"/>
                    <a:pt x="955" y="362"/>
                    <a:pt x="973" y="347"/>
                  </a:cubicBezTo>
                  <a:cubicBezTo>
                    <a:pt x="982" y="348"/>
                    <a:pt x="989" y="351"/>
                    <a:pt x="1002" y="347"/>
                  </a:cubicBezTo>
                  <a:cubicBezTo>
                    <a:pt x="994" y="321"/>
                    <a:pt x="1039" y="316"/>
                    <a:pt x="1062" y="308"/>
                  </a:cubicBezTo>
                  <a:cubicBezTo>
                    <a:pt x="1061" y="299"/>
                    <a:pt x="1053" y="297"/>
                    <a:pt x="1054" y="287"/>
                  </a:cubicBezTo>
                  <a:cubicBezTo>
                    <a:pt x="1070" y="268"/>
                    <a:pt x="1100" y="273"/>
                    <a:pt x="1116" y="258"/>
                  </a:cubicBezTo>
                  <a:cubicBezTo>
                    <a:pt x="1111" y="255"/>
                    <a:pt x="1105" y="253"/>
                    <a:pt x="1106" y="244"/>
                  </a:cubicBezTo>
                  <a:cubicBezTo>
                    <a:pt x="1115" y="231"/>
                    <a:pt x="1133" y="227"/>
                    <a:pt x="1151" y="223"/>
                  </a:cubicBezTo>
                  <a:cubicBezTo>
                    <a:pt x="1156" y="217"/>
                    <a:pt x="1148" y="211"/>
                    <a:pt x="1157" y="208"/>
                  </a:cubicBezTo>
                  <a:cubicBezTo>
                    <a:pt x="1179" y="211"/>
                    <a:pt x="1185" y="191"/>
                    <a:pt x="1203" y="196"/>
                  </a:cubicBezTo>
                  <a:cubicBezTo>
                    <a:pt x="1226" y="217"/>
                    <a:pt x="1270" y="206"/>
                    <a:pt x="1284" y="237"/>
                  </a:cubicBezTo>
                  <a:cubicBezTo>
                    <a:pt x="1301" y="236"/>
                    <a:pt x="1308" y="245"/>
                    <a:pt x="1317" y="252"/>
                  </a:cubicBezTo>
                  <a:cubicBezTo>
                    <a:pt x="1319" y="260"/>
                    <a:pt x="1312" y="264"/>
                    <a:pt x="1317" y="268"/>
                  </a:cubicBezTo>
                  <a:cubicBezTo>
                    <a:pt x="1339" y="266"/>
                    <a:pt x="1351" y="279"/>
                    <a:pt x="1344" y="299"/>
                  </a:cubicBezTo>
                  <a:cubicBezTo>
                    <a:pt x="1371" y="292"/>
                    <a:pt x="1393" y="308"/>
                    <a:pt x="1391" y="335"/>
                  </a:cubicBezTo>
                  <a:cubicBezTo>
                    <a:pt x="1415" y="324"/>
                    <a:pt x="1429" y="352"/>
                    <a:pt x="1418" y="370"/>
                  </a:cubicBezTo>
                  <a:cubicBezTo>
                    <a:pt x="1431" y="378"/>
                    <a:pt x="1448" y="371"/>
                    <a:pt x="1453" y="380"/>
                  </a:cubicBezTo>
                  <a:cubicBezTo>
                    <a:pt x="1458" y="390"/>
                    <a:pt x="1446" y="410"/>
                    <a:pt x="1433" y="417"/>
                  </a:cubicBezTo>
                  <a:cubicBezTo>
                    <a:pt x="1444" y="442"/>
                    <a:pt x="1399" y="467"/>
                    <a:pt x="1393" y="436"/>
                  </a:cubicBezTo>
                  <a:cubicBezTo>
                    <a:pt x="1387" y="517"/>
                    <a:pt x="1409" y="595"/>
                    <a:pt x="1404" y="684"/>
                  </a:cubicBezTo>
                  <a:cubicBezTo>
                    <a:pt x="1405" y="689"/>
                    <a:pt x="1411" y="689"/>
                    <a:pt x="1412" y="694"/>
                  </a:cubicBezTo>
                  <a:cubicBezTo>
                    <a:pt x="1411" y="699"/>
                    <a:pt x="1409" y="713"/>
                    <a:pt x="1402" y="721"/>
                  </a:cubicBezTo>
                  <a:cubicBezTo>
                    <a:pt x="1400" y="785"/>
                    <a:pt x="1402" y="852"/>
                    <a:pt x="1428" y="901"/>
                  </a:cubicBezTo>
                  <a:cubicBezTo>
                    <a:pt x="1443" y="903"/>
                    <a:pt x="1460" y="906"/>
                    <a:pt x="1474" y="899"/>
                  </a:cubicBezTo>
                  <a:cubicBezTo>
                    <a:pt x="1489" y="909"/>
                    <a:pt x="1483" y="937"/>
                    <a:pt x="1486" y="949"/>
                  </a:cubicBezTo>
                  <a:cubicBezTo>
                    <a:pt x="1528" y="936"/>
                    <a:pt x="1569" y="953"/>
                    <a:pt x="1563" y="998"/>
                  </a:cubicBezTo>
                  <a:cubicBezTo>
                    <a:pt x="1573" y="998"/>
                    <a:pt x="1590" y="1003"/>
                    <a:pt x="1604" y="998"/>
                  </a:cubicBezTo>
                  <a:cubicBezTo>
                    <a:pt x="1619" y="1010"/>
                    <a:pt x="1633" y="1037"/>
                    <a:pt x="1621" y="1052"/>
                  </a:cubicBezTo>
                  <a:cubicBezTo>
                    <a:pt x="1640" y="1050"/>
                    <a:pt x="1650" y="1061"/>
                    <a:pt x="1670" y="1052"/>
                  </a:cubicBezTo>
                  <a:cubicBezTo>
                    <a:pt x="1684" y="1065"/>
                    <a:pt x="1698" y="1086"/>
                    <a:pt x="1685" y="1104"/>
                  </a:cubicBezTo>
                  <a:cubicBezTo>
                    <a:pt x="1700" y="1107"/>
                    <a:pt x="1717" y="1108"/>
                    <a:pt x="1728" y="1114"/>
                  </a:cubicBezTo>
                  <a:cubicBezTo>
                    <a:pt x="1732" y="1131"/>
                    <a:pt x="1726" y="1149"/>
                    <a:pt x="1714" y="1156"/>
                  </a:cubicBezTo>
                  <a:cubicBezTo>
                    <a:pt x="1728" y="1182"/>
                    <a:pt x="1704" y="1215"/>
                    <a:pt x="1679" y="1222"/>
                  </a:cubicBezTo>
                  <a:cubicBezTo>
                    <a:pt x="1652" y="1207"/>
                    <a:pt x="1625" y="1194"/>
                    <a:pt x="1600" y="1178"/>
                  </a:cubicBezTo>
                  <a:cubicBezTo>
                    <a:pt x="1598" y="1195"/>
                    <a:pt x="1596" y="1209"/>
                    <a:pt x="1594" y="1228"/>
                  </a:cubicBezTo>
                  <a:cubicBezTo>
                    <a:pt x="1609" y="1233"/>
                    <a:pt x="1641" y="1234"/>
                    <a:pt x="1629" y="1265"/>
                  </a:cubicBezTo>
                  <a:cubicBezTo>
                    <a:pt x="1641" y="1275"/>
                    <a:pt x="1668" y="1269"/>
                    <a:pt x="1674" y="1280"/>
                  </a:cubicBezTo>
                  <a:cubicBezTo>
                    <a:pt x="1675" y="1289"/>
                    <a:pt x="1669" y="1293"/>
                    <a:pt x="1668" y="1300"/>
                  </a:cubicBezTo>
                  <a:cubicBezTo>
                    <a:pt x="1678" y="1307"/>
                    <a:pt x="1689" y="1300"/>
                    <a:pt x="1701" y="1305"/>
                  </a:cubicBezTo>
                  <a:cubicBezTo>
                    <a:pt x="1707" y="1317"/>
                    <a:pt x="1704" y="1326"/>
                    <a:pt x="1710" y="1331"/>
                  </a:cubicBezTo>
                  <a:cubicBezTo>
                    <a:pt x="1733" y="1320"/>
                    <a:pt x="1754" y="1334"/>
                    <a:pt x="1747" y="1360"/>
                  </a:cubicBezTo>
                  <a:cubicBezTo>
                    <a:pt x="1758" y="1364"/>
                    <a:pt x="1763" y="1359"/>
                    <a:pt x="1776" y="1362"/>
                  </a:cubicBezTo>
                  <a:cubicBezTo>
                    <a:pt x="1780" y="1390"/>
                    <a:pt x="1772" y="1438"/>
                    <a:pt x="1739" y="1441"/>
                  </a:cubicBezTo>
                  <a:cubicBezTo>
                    <a:pt x="1713" y="1549"/>
                    <a:pt x="1675" y="1657"/>
                    <a:pt x="1648" y="1770"/>
                  </a:cubicBezTo>
                  <a:cubicBezTo>
                    <a:pt x="1657" y="1769"/>
                    <a:pt x="1662" y="1762"/>
                    <a:pt x="1666" y="1772"/>
                  </a:cubicBezTo>
                  <a:cubicBezTo>
                    <a:pt x="1653" y="1781"/>
                    <a:pt x="1654" y="1802"/>
                    <a:pt x="1668" y="1809"/>
                  </a:cubicBezTo>
                  <a:cubicBezTo>
                    <a:pt x="1678" y="1809"/>
                    <a:pt x="1681" y="1803"/>
                    <a:pt x="1689" y="1807"/>
                  </a:cubicBezTo>
                  <a:cubicBezTo>
                    <a:pt x="1707" y="1772"/>
                    <a:pt x="1770" y="1765"/>
                    <a:pt x="1772" y="1819"/>
                  </a:cubicBezTo>
                  <a:cubicBezTo>
                    <a:pt x="1809" y="1816"/>
                    <a:pt x="1805" y="1884"/>
                    <a:pt x="1774" y="1855"/>
                  </a:cubicBezTo>
                  <a:cubicBezTo>
                    <a:pt x="1775" y="1850"/>
                    <a:pt x="1785" y="1855"/>
                    <a:pt x="1786" y="1850"/>
                  </a:cubicBezTo>
                  <a:cubicBezTo>
                    <a:pt x="1785" y="1841"/>
                    <a:pt x="1778" y="1837"/>
                    <a:pt x="1772" y="1832"/>
                  </a:cubicBezTo>
                  <a:cubicBezTo>
                    <a:pt x="1763" y="1833"/>
                    <a:pt x="1758" y="1842"/>
                    <a:pt x="1751" y="1834"/>
                  </a:cubicBezTo>
                  <a:cubicBezTo>
                    <a:pt x="1748" y="1823"/>
                    <a:pt x="1761" y="1828"/>
                    <a:pt x="1759" y="1817"/>
                  </a:cubicBezTo>
                  <a:cubicBezTo>
                    <a:pt x="1755" y="1801"/>
                    <a:pt x="1745" y="1792"/>
                    <a:pt x="1728" y="1788"/>
                  </a:cubicBezTo>
                  <a:cubicBezTo>
                    <a:pt x="1696" y="1798"/>
                    <a:pt x="1657" y="1869"/>
                    <a:pt x="1722" y="1871"/>
                  </a:cubicBezTo>
                  <a:cubicBezTo>
                    <a:pt x="1722" y="1902"/>
                    <a:pt x="1744" y="1922"/>
                    <a:pt x="1770" y="1919"/>
                  </a:cubicBezTo>
                  <a:cubicBezTo>
                    <a:pt x="1784" y="1917"/>
                    <a:pt x="1792" y="1896"/>
                    <a:pt x="1805" y="1908"/>
                  </a:cubicBezTo>
                  <a:cubicBezTo>
                    <a:pt x="1780" y="1937"/>
                    <a:pt x="1808" y="1974"/>
                    <a:pt x="1840" y="1977"/>
                  </a:cubicBezTo>
                  <a:cubicBezTo>
                    <a:pt x="1863" y="1969"/>
                    <a:pt x="1863" y="1939"/>
                    <a:pt x="1881" y="1927"/>
                  </a:cubicBezTo>
                  <a:cubicBezTo>
                    <a:pt x="1896" y="1959"/>
                    <a:pt x="1954" y="1940"/>
                    <a:pt x="1931" y="1904"/>
                  </a:cubicBezTo>
                  <a:cubicBezTo>
                    <a:pt x="1924" y="1903"/>
                    <a:pt x="1913" y="1910"/>
                    <a:pt x="1908" y="1898"/>
                  </a:cubicBezTo>
                  <a:cubicBezTo>
                    <a:pt x="1919" y="1894"/>
                    <a:pt x="1921" y="1880"/>
                    <a:pt x="1927" y="1871"/>
                  </a:cubicBezTo>
                  <a:cubicBezTo>
                    <a:pt x="1921" y="1860"/>
                    <a:pt x="1907" y="1857"/>
                    <a:pt x="1900" y="1846"/>
                  </a:cubicBezTo>
                  <a:cubicBezTo>
                    <a:pt x="1910" y="1836"/>
                    <a:pt x="1929" y="1823"/>
                    <a:pt x="1916" y="1803"/>
                  </a:cubicBezTo>
                  <a:cubicBezTo>
                    <a:pt x="1895" y="1790"/>
                    <a:pt x="1873" y="1813"/>
                    <a:pt x="1856" y="1811"/>
                  </a:cubicBezTo>
                  <a:cubicBezTo>
                    <a:pt x="1871" y="1776"/>
                    <a:pt x="1831" y="1769"/>
                    <a:pt x="1809" y="1778"/>
                  </a:cubicBezTo>
                  <a:cubicBezTo>
                    <a:pt x="1807" y="1765"/>
                    <a:pt x="1815" y="1750"/>
                    <a:pt x="1803" y="1741"/>
                  </a:cubicBezTo>
                  <a:cubicBezTo>
                    <a:pt x="1809" y="1735"/>
                    <a:pt x="1815" y="1728"/>
                    <a:pt x="1821" y="1722"/>
                  </a:cubicBezTo>
                  <a:cubicBezTo>
                    <a:pt x="1827" y="1690"/>
                    <a:pt x="1791" y="1695"/>
                    <a:pt x="1770" y="1693"/>
                  </a:cubicBezTo>
                  <a:cubicBezTo>
                    <a:pt x="1763" y="1711"/>
                    <a:pt x="1757" y="1729"/>
                    <a:pt x="1739" y="1731"/>
                  </a:cubicBezTo>
                  <a:cubicBezTo>
                    <a:pt x="1711" y="1733"/>
                    <a:pt x="1693" y="1689"/>
                    <a:pt x="1728" y="1697"/>
                  </a:cubicBezTo>
                  <a:cubicBezTo>
                    <a:pt x="1728" y="1703"/>
                    <a:pt x="1718" y="1700"/>
                    <a:pt x="1720" y="1708"/>
                  </a:cubicBezTo>
                  <a:cubicBezTo>
                    <a:pt x="1744" y="1736"/>
                    <a:pt x="1759" y="1694"/>
                    <a:pt x="1759" y="1677"/>
                  </a:cubicBezTo>
                  <a:cubicBezTo>
                    <a:pt x="1767" y="1680"/>
                    <a:pt x="1774" y="1684"/>
                    <a:pt x="1782" y="1687"/>
                  </a:cubicBezTo>
                  <a:cubicBezTo>
                    <a:pt x="1792" y="1684"/>
                    <a:pt x="1801" y="1678"/>
                    <a:pt x="1807" y="1671"/>
                  </a:cubicBezTo>
                  <a:cubicBezTo>
                    <a:pt x="1808" y="1644"/>
                    <a:pt x="1790" y="1634"/>
                    <a:pt x="1770" y="1635"/>
                  </a:cubicBezTo>
                  <a:cubicBezTo>
                    <a:pt x="1771" y="1622"/>
                    <a:pt x="1784" y="1619"/>
                    <a:pt x="1786" y="1606"/>
                  </a:cubicBezTo>
                  <a:cubicBezTo>
                    <a:pt x="1784" y="1593"/>
                    <a:pt x="1768" y="1593"/>
                    <a:pt x="1755" y="1590"/>
                  </a:cubicBezTo>
                  <a:cubicBezTo>
                    <a:pt x="1754" y="1580"/>
                    <a:pt x="1758" y="1577"/>
                    <a:pt x="1757" y="1567"/>
                  </a:cubicBezTo>
                  <a:cubicBezTo>
                    <a:pt x="1746" y="1566"/>
                    <a:pt x="1740" y="1561"/>
                    <a:pt x="1730" y="1559"/>
                  </a:cubicBezTo>
                  <a:cubicBezTo>
                    <a:pt x="1722" y="1561"/>
                    <a:pt x="1715" y="1577"/>
                    <a:pt x="1706" y="1571"/>
                  </a:cubicBezTo>
                  <a:cubicBezTo>
                    <a:pt x="1712" y="1560"/>
                    <a:pt x="1723" y="1552"/>
                    <a:pt x="1737" y="1549"/>
                  </a:cubicBezTo>
                  <a:cubicBezTo>
                    <a:pt x="1750" y="1556"/>
                    <a:pt x="1777" y="1558"/>
                    <a:pt x="1768" y="1582"/>
                  </a:cubicBezTo>
                  <a:cubicBezTo>
                    <a:pt x="1796" y="1578"/>
                    <a:pt x="1805" y="1609"/>
                    <a:pt x="1790" y="1625"/>
                  </a:cubicBezTo>
                  <a:cubicBezTo>
                    <a:pt x="1816" y="1632"/>
                    <a:pt x="1826" y="1659"/>
                    <a:pt x="1813" y="1683"/>
                  </a:cubicBezTo>
                  <a:cubicBezTo>
                    <a:pt x="1821" y="1686"/>
                    <a:pt x="1823" y="1695"/>
                    <a:pt x="1830" y="1700"/>
                  </a:cubicBezTo>
                  <a:cubicBezTo>
                    <a:pt x="1845" y="1670"/>
                    <a:pt x="1918" y="1687"/>
                    <a:pt x="1898" y="1733"/>
                  </a:cubicBezTo>
                  <a:cubicBezTo>
                    <a:pt x="1909" y="1729"/>
                    <a:pt x="1920" y="1732"/>
                    <a:pt x="1931" y="1735"/>
                  </a:cubicBezTo>
                  <a:cubicBezTo>
                    <a:pt x="1935" y="1741"/>
                    <a:pt x="1940" y="1747"/>
                    <a:pt x="1939" y="1757"/>
                  </a:cubicBezTo>
                  <a:cubicBezTo>
                    <a:pt x="1972" y="1751"/>
                    <a:pt x="1990" y="1777"/>
                    <a:pt x="1987" y="1803"/>
                  </a:cubicBezTo>
                  <a:cubicBezTo>
                    <a:pt x="1984" y="1820"/>
                    <a:pt x="1965" y="1827"/>
                    <a:pt x="1960" y="1840"/>
                  </a:cubicBezTo>
                  <a:cubicBezTo>
                    <a:pt x="1958" y="1855"/>
                    <a:pt x="1974" y="1865"/>
                    <a:pt x="1976" y="1877"/>
                  </a:cubicBezTo>
                  <a:cubicBezTo>
                    <a:pt x="1980" y="1894"/>
                    <a:pt x="1970" y="1909"/>
                    <a:pt x="1950" y="1915"/>
                  </a:cubicBezTo>
                  <a:cubicBezTo>
                    <a:pt x="1953" y="1927"/>
                    <a:pt x="1938" y="1953"/>
                    <a:pt x="1919" y="1956"/>
                  </a:cubicBezTo>
                  <a:cubicBezTo>
                    <a:pt x="1919" y="1962"/>
                    <a:pt x="1931" y="1968"/>
                    <a:pt x="1921" y="1972"/>
                  </a:cubicBezTo>
                  <a:cubicBezTo>
                    <a:pt x="1907" y="1964"/>
                    <a:pt x="1900" y="1949"/>
                    <a:pt x="1881" y="1946"/>
                  </a:cubicBezTo>
                  <a:cubicBezTo>
                    <a:pt x="1871" y="1964"/>
                    <a:pt x="1860" y="1989"/>
                    <a:pt x="1838" y="1989"/>
                  </a:cubicBezTo>
                  <a:cubicBezTo>
                    <a:pt x="1811" y="1990"/>
                    <a:pt x="1782" y="1955"/>
                    <a:pt x="1784" y="1927"/>
                  </a:cubicBezTo>
                  <a:cubicBezTo>
                    <a:pt x="1748" y="1939"/>
                    <a:pt x="1714" y="1910"/>
                    <a:pt x="1712" y="1881"/>
                  </a:cubicBezTo>
                  <a:cubicBezTo>
                    <a:pt x="1672" y="1879"/>
                    <a:pt x="1669" y="1840"/>
                    <a:pt x="1679" y="1817"/>
                  </a:cubicBezTo>
                  <a:cubicBezTo>
                    <a:pt x="1654" y="1827"/>
                    <a:pt x="1645" y="1801"/>
                    <a:pt x="1643" y="1780"/>
                  </a:cubicBezTo>
                  <a:close/>
                  <a:moveTo>
                    <a:pt x="1166" y="219"/>
                  </a:moveTo>
                  <a:cubicBezTo>
                    <a:pt x="1165" y="224"/>
                    <a:pt x="1170" y="224"/>
                    <a:pt x="1174" y="225"/>
                  </a:cubicBezTo>
                  <a:cubicBezTo>
                    <a:pt x="1179" y="216"/>
                    <a:pt x="1193" y="216"/>
                    <a:pt x="1199" y="208"/>
                  </a:cubicBezTo>
                  <a:cubicBezTo>
                    <a:pt x="1183" y="207"/>
                    <a:pt x="1182" y="221"/>
                    <a:pt x="1166" y="219"/>
                  </a:cubicBezTo>
                  <a:close/>
                  <a:moveTo>
                    <a:pt x="1211" y="262"/>
                  </a:moveTo>
                  <a:cubicBezTo>
                    <a:pt x="1277" y="306"/>
                    <a:pt x="1323" y="370"/>
                    <a:pt x="1389" y="413"/>
                  </a:cubicBezTo>
                  <a:cubicBezTo>
                    <a:pt x="1395" y="425"/>
                    <a:pt x="1405" y="432"/>
                    <a:pt x="1414" y="440"/>
                  </a:cubicBezTo>
                  <a:cubicBezTo>
                    <a:pt x="1421" y="438"/>
                    <a:pt x="1413" y="427"/>
                    <a:pt x="1422" y="432"/>
                  </a:cubicBezTo>
                  <a:cubicBezTo>
                    <a:pt x="1419" y="395"/>
                    <a:pt x="1381" y="382"/>
                    <a:pt x="1364" y="353"/>
                  </a:cubicBezTo>
                  <a:cubicBezTo>
                    <a:pt x="1303" y="316"/>
                    <a:pt x="1268" y="252"/>
                    <a:pt x="1207" y="215"/>
                  </a:cubicBezTo>
                  <a:cubicBezTo>
                    <a:pt x="1199" y="232"/>
                    <a:pt x="1208" y="242"/>
                    <a:pt x="1211" y="262"/>
                  </a:cubicBezTo>
                  <a:close/>
                  <a:moveTo>
                    <a:pt x="1240" y="223"/>
                  </a:moveTo>
                  <a:cubicBezTo>
                    <a:pt x="1246" y="232"/>
                    <a:pt x="1252" y="240"/>
                    <a:pt x="1267" y="239"/>
                  </a:cubicBezTo>
                  <a:cubicBezTo>
                    <a:pt x="1263" y="228"/>
                    <a:pt x="1253" y="219"/>
                    <a:pt x="1240" y="223"/>
                  </a:cubicBezTo>
                  <a:close/>
                  <a:moveTo>
                    <a:pt x="1004" y="390"/>
                  </a:moveTo>
                  <a:cubicBezTo>
                    <a:pt x="989" y="404"/>
                    <a:pt x="945" y="423"/>
                    <a:pt x="969" y="450"/>
                  </a:cubicBezTo>
                  <a:cubicBezTo>
                    <a:pt x="1043" y="384"/>
                    <a:pt x="1122" y="322"/>
                    <a:pt x="1201" y="260"/>
                  </a:cubicBezTo>
                  <a:cubicBezTo>
                    <a:pt x="1198" y="248"/>
                    <a:pt x="1197" y="234"/>
                    <a:pt x="1191" y="225"/>
                  </a:cubicBezTo>
                  <a:cubicBezTo>
                    <a:pt x="1132" y="274"/>
                    <a:pt x="1064" y="337"/>
                    <a:pt x="1004" y="390"/>
                  </a:cubicBezTo>
                  <a:close/>
                  <a:moveTo>
                    <a:pt x="1118" y="248"/>
                  </a:moveTo>
                  <a:cubicBezTo>
                    <a:pt x="1129" y="246"/>
                    <a:pt x="1133" y="251"/>
                    <a:pt x="1141" y="252"/>
                  </a:cubicBezTo>
                  <a:cubicBezTo>
                    <a:pt x="1146" y="244"/>
                    <a:pt x="1157" y="243"/>
                    <a:pt x="1160" y="233"/>
                  </a:cubicBezTo>
                  <a:cubicBezTo>
                    <a:pt x="1142" y="234"/>
                    <a:pt x="1128" y="239"/>
                    <a:pt x="1118" y="248"/>
                  </a:cubicBezTo>
                  <a:close/>
                  <a:moveTo>
                    <a:pt x="1267" y="252"/>
                  </a:moveTo>
                  <a:cubicBezTo>
                    <a:pt x="1280" y="254"/>
                    <a:pt x="1286" y="263"/>
                    <a:pt x="1298" y="266"/>
                  </a:cubicBezTo>
                  <a:cubicBezTo>
                    <a:pt x="1299" y="261"/>
                    <a:pt x="1305" y="263"/>
                    <a:pt x="1304" y="256"/>
                  </a:cubicBezTo>
                  <a:cubicBezTo>
                    <a:pt x="1296" y="250"/>
                    <a:pt x="1277" y="244"/>
                    <a:pt x="1267" y="252"/>
                  </a:cubicBezTo>
                  <a:close/>
                  <a:moveTo>
                    <a:pt x="1377" y="459"/>
                  </a:moveTo>
                  <a:cubicBezTo>
                    <a:pt x="1374" y="423"/>
                    <a:pt x="1379" y="426"/>
                    <a:pt x="1356" y="405"/>
                  </a:cubicBezTo>
                  <a:cubicBezTo>
                    <a:pt x="1305" y="359"/>
                    <a:pt x="1259" y="315"/>
                    <a:pt x="1211" y="271"/>
                  </a:cubicBezTo>
                  <a:cubicBezTo>
                    <a:pt x="1211" y="269"/>
                    <a:pt x="1211" y="268"/>
                    <a:pt x="1209" y="268"/>
                  </a:cubicBezTo>
                  <a:cubicBezTo>
                    <a:pt x="1160" y="303"/>
                    <a:pt x="1112" y="352"/>
                    <a:pt x="1058" y="390"/>
                  </a:cubicBezTo>
                  <a:cubicBezTo>
                    <a:pt x="1042" y="402"/>
                    <a:pt x="1016" y="421"/>
                    <a:pt x="1013" y="434"/>
                  </a:cubicBezTo>
                  <a:cubicBezTo>
                    <a:pt x="1009" y="447"/>
                    <a:pt x="1014" y="465"/>
                    <a:pt x="1015" y="479"/>
                  </a:cubicBezTo>
                  <a:cubicBezTo>
                    <a:pt x="1018" y="547"/>
                    <a:pt x="1028" y="624"/>
                    <a:pt x="1038" y="692"/>
                  </a:cubicBezTo>
                  <a:cubicBezTo>
                    <a:pt x="1150" y="692"/>
                    <a:pt x="1273" y="682"/>
                    <a:pt x="1393" y="676"/>
                  </a:cubicBezTo>
                  <a:cubicBezTo>
                    <a:pt x="1390" y="606"/>
                    <a:pt x="1382" y="527"/>
                    <a:pt x="1377" y="459"/>
                  </a:cubicBezTo>
                  <a:close/>
                  <a:moveTo>
                    <a:pt x="1064" y="291"/>
                  </a:moveTo>
                  <a:cubicBezTo>
                    <a:pt x="1069" y="294"/>
                    <a:pt x="1069" y="301"/>
                    <a:pt x="1075" y="304"/>
                  </a:cubicBezTo>
                  <a:cubicBezTo>
                    <a:pt x="1090" y="299"/>
                    <a:pt x="1104" y="284"/>
                    <a:pt x="1108" y="275"/>
                  </a:cubicBezTo>
                  <a:cubicBezTo>
                    <a:pt x="1096" y="282"/>
                    <a:pt x="1076" y="283"/>
                    <a:pt x="1064" y="291"/>
                  </a:cubicBezTo>
                  <a:close/>
                  <a:moveTo>
                    <a:pt x="1333" y="297"/>
                  </a:moveTo>
                  <a:cubicBezTo>
                    <a:pt x="1333" y="292"/>
                    <a:pt x="1333" y="287"/>
                    <a:pt x="1335" y="285"/>
                  </a:cubicBezTo>
                  <a:cubicBezTo>
                    <a:pt x="1329" y="277"/>
                    <a:pt x="1305" y="277"/>
                    <a:pt x="1296" y="279"/>
                  </a:cubicBezTo>
                  <a:cubicBezTo>
                    <a:pt x="1306" y="287"/>
                    <a:pt x="1316" y="296"/>
                    <a:pt x="1333" y="297"/>
                  </a:cubicBezTo>
                  <a:close/>
                  <a:moveTo>
                    <a:pt x="1379" y="328"/>
                  </a:moveTo>
                  <a:cubicBezTo>
                    <a:pt x="1377" y="322"/>
                    <a:pt x="1373" y="323"/>
                    <a:pt x="1377" y="316"/>
                  </a:cubicBezTo>
                  <a:cubicBezTo>
                    <a:pt x="1366" y="305"/>
                    <a:pt x="1337" y="313"/>
                    <a:pt x="1327" y="310"/>
                  </a:cubicBezTo>
                  <a:cubicBezTo>
                    <a:pt x="1343" y="318"/>
                    <a:pt x="1360" y="328"/>
                    <a:pt x="1379" y="328"/>
                  </a:cubicBezTo>
                  <a:close/>
                  <a:moveTo>
                    <a:pt x="1015" y="341"/>
                  </a:moveTo>
                  <a:cubicBezTo>
                    <a:pt x="1029" y="351"/>
                    <a:pt x="1062" y="326"/>
                    <a:pt x="1058" y="318"/>
                  </a:cubicBezTo>
                  <a:cubicBezTo>
                    <a:pt x="1048" y="330"/>
                    <a:pt x="1020" y="324"/>
                    <a:pt x="1015" y="341"/>
                  </a:cubicBezTo>
                  <a:close/>
                  <a:moveTo>
                    <a:pt x="1408" y="364"/>
                  </a:moveTo>
                  <a:cubicBezTo>
                    <a:pt x="1413" y="355"/>
                    <a:pt x="1405" y="350"/>
                    <a:pt x="1406" y="345"/>
                  </a:cubicBezTo>
                  <a:cubicBezTo>
                    <a:pt x="1387" y="347"/>
                    <a:pt x="1371" y="341"/>
                    <a:pt x="1360" y="339"/>
                  </a:cubicBezTo>
                  <a:cubicBezTo>
                    <a:pt x="1372" y="351"/>
                    <a:pt x="1388" y="359"/>
                    <a:pt x="1408" y="364"/>
                  </a:cubicBezTo>
                  <a:close/>
                  <a:moveTo>
                    <a:pt x="961" y="378"/>
                  </a:moveTo>
                  <a:cubicBezTo>
                    <a:pt x="986" y="379"/>
                    <a:pt x="999" y="375"/>
                    <a:pt x="1015" y="364"/>
                  </a:cubicBezTo>
                  <a:cubicBezTo>
                    <a:pt x="1015" y="360"/>
                    <a:pt x="1013" y="358"/>
                    <a:pt x="1011" y="357"/>
                  </a:cubicBezTo>
                  <a:cubicBezTo>
                    <a:pt x="986" y="364"/>
                    <a:pt x="968" y="353"/>
                    <a:pt x="961" y="378"/>
                  </a:cubicBezTo>
                  <a:close/>
                  <a:moveTo>
                    <a:pt x="1433" y="405"/>
                  </a:moveTo>
                  <a:cubicBezTo>
                    <a:pt x="1437" y="400"/>
                    <a:pt x="1440" y="394"/>
                    <a:pt x="1443" y="388"/>
                  </a:cubicBezTo>
                  <a:cubicBezTo>
                    <a:pt x="1427" y="388"/>
                    <a:pt x="1412" y="376"/>
                    <a:pt x="1402" y="378"/>
                  </a:cubicBezTo>
                  <a:cubicBezTo>
                    <a:pt x="1414" y="385"/>
                    <a:pt x="1420" y="399"/>
                    <a:pt x="1433" y="405"/>
                  </a:cubicBezTo>
                  <a:close/>
                  <a:moveTo>
                    <a:pt x="944" y="386"/>
                  </a:moveTo>
                  <a:cubicBezTo>
                    <a:pt x="931" y="396"/>
                    <a:pt x="936" y="416"/>
                    <a:pt x="951" y="421"/>
                  </a:cubicBezTo>
                  <a:cubicBezTo>
                    <a:pt x="956" y="406"/>
                    <a:pt x="971" y="401"/>
                    <a:pt x="982" y="390"/>
                  </a:cubicBezTo>
                  <a:cubicBezTo>
                    <a:pt x="966" y="392"/>
                    <a:pt x="956" y="392"/>
                    <a:pt x="944" y="386"/>
                  </a:cubicBezTo>
                  <a:close/>
                  <a:moveTo>
                    <a:pt x="413" y="761"/>
                  </a:moveTo>
                  <a:cubicBezTo>
                    <a:pt x="399" y="758"/>
                    <a:pt x="393" y="748"/>
                    <a:pt x="380" y="752"/>
                  </a:cubicBezTo>
                  <a:cubicBezTo>
                    <a:pt x="361" y="759"/>
                    <a:pt x="375" y="784"/>
                    <a:pt x="374" y="798"/>
                  </a:cubicBezTo>
                  <a:cubicBezTo>
                    <a:pt x="351" y="797"/>
                    <a:pt x="344" y="810"/>
                    <a:pt x="339" y="827"/>
                  </a:cubicBezTo>
                  <a:cubicBezTo>
                    <a:pt x="343" y="843"/>
                    <a:pt x="363" y="846"/>
                    <a:pt x="365" y="864"/>
                  </a:cubicBezTo>
                  <a:cubicBezTo>
                    <a:pt x="344" y="878"/>
                    <a:pt x="309" y="865"/>
                    <a:pt x="303" y="895"/>
                  </a:cubicBezTo>
                  <a:cubicBezTo>
                    <a:pt x="302" y="902"/>
                    <a:pt x="310" y="909"/>
                    <a:pt x="303" y="918"/>
                  </a:cubicBezTo>
                  <a:cubicBezTo>
                    <a:pt x="251" y="878"/>
                    <a:pt x="193" y="991"/>
                    <a:pt x="237" y="1011"/>
                  </a:cubicBezTo>
                  <a:cubicBezTo>
                    <a:pt x="249" y="1009"/>
                    <a:pt x="255" y="1006"/>
                    <a:pt x="266" y="1013"/>
                  </a:cubicBezTo>
                  <a:cubicBezTo>
                    <a:pt x="274" y="987"/>
                    <a:pt x="331" y="990"/>
                    <a:pt x="328" y="1017"/>
                  </a:cubicBezTo>
                  <a:cubicBezTo>
                    <a:pt x="314" y="1009"/>
                    <a:pt x="287" y="992"/>
                    <a:pt x="279" y="1017"/>
                  </a:cubicBezTo>
                  <a:cubicBezTo>
                    <a:pt x="277" y="1024"/>
                    <a:pt x="288" y="1030"/>
                    <a:pt x="281" y="1036"/>
                  </a:cubicBezTo>
                  <a:cubicBezTo>
                    <a:pt x="268" y="1037"/>
                    <a:pt x="261" y="1017"/>
                    <a:pt x="243" y="1017"/>
                  </a:cubicBezTo>
                  <a:cubicBezTo>
                    <a:pt x="216" y="1028"/>
                    <a:pt x="197" y="1084"/>
                    <a:pt x="235" y="1102"/>
                  </a:cubicBezTo>
                  <a:cubicBezTo>
                    <a:pt x="235" y="1105"/>
                    <a:pt x="235" y="1107"/>
                    <a:pt x="235" y="1110"/>
                  </a:cubicBezTo>
                  <a:cubicBezTo>
                    <a:pt x="193" y="1113"/>
                    <a:pt x="184" y="1174"/>
                    <a:pt x="231" y="1176"/>
                  </a:cubicBezTo>
                  <a:cubicBezTo>
                    <a:pt x="228" y="1192"/>
                    <a:pt x="211" y="1192"/>
                    <a:pt x="206" y="1205"/>
                  </a:cubicBezTo>
                  <a:cubicBezTo>
                    <a:pt x="207" y="1238"/>
                    <a:pt x="208" y="1271"/>
                    <a:pt x="225" y="1286"/>
                  </a:cubicBezTo>
                  <a:cubicBezTo>
                    <a:pt x="238" y="1298"/>
                    <a:pt x="255" y="1287"/>
                    <a:pt x="272" y="1296"/>
                  </a:cubicBezTo>
                  <a:cubicBezTo>
                    <a:pt x="265" y="1314"/>
                    <a:pt x="250" y="1325"/>
                    <a:pt x="260" y="1350"/>
                  </a:cubicBezTo>
                  <a:cubicBezTo>
                    <a:pt x="273" y="1363"/>
                    <a:pt x="290" y="1347"/>
                    <a:pt x="305" y="1356"/>
                  </a:cubicBezTo>
                  <a:cubicBezTo>
                    <a:pt x="305" y="1368"/>
                    <a:pt x="291" y="1367"/>
                    <a:pt x="285" y="1373"/>
                  </a:cubicBezTo>
                  <a:cubicBezTo>
                    <a:pt x="266" y="1398"/>
                    <a:pt x="282" y="1439"/>
                    <a:pt x="303" y="1449"/>
                  </a:cubicBezTo>
                  <a:cubicBezTo>
                    <a:pt x="312" y="1453"/>
                    <a:pt x="320" y="1446"/>
                    <a:pt x="324" y="1455"/>
                  </a:cubicBezTo>
                  <a:cubicBezTo>
                    <a:pt x="306" y="1510"/>
                    <a:pt x="376" y="1564"/>
                    <a:pt x="415" y="1524"/>
                  </a:cubicBezTo>
                  <a:cubicBezTo>
                    <a:pt x="428" y="1530"/>
                    <a:pt x="428" y="1547"/>
                    <a:pt x="442" y="1549"/>
                  </a:cubicBezTo>
                  <a:cubicBezTo>
                    <a:pt x="469" y="1552"/>
                    <a:pt x="471" y="1523"/>
                    <a:pt x="467" y="1501"/>
                  </a:cubicBezTo>
                  <a:cubicBezTo>
                    <a:pt x="486" y="1502"/>
                    <a:pt x="492" y="1512"/>
                    <a:pt x="510" y="1509"/>
                  </a:cubicBezTo>
                  <a:cubicBezTo>
                    <a:pt x="517" y="1504"/>
                    <a:pt x="514" y="1490"/>
                    <a:pt x="527" y="1491"/>
                  </a:cubicBezTo>
                  <a:cubicBezTo>
                    <a:pt x="533" y="1504"/>
                    <a:pt x="554" y="1518"/>
                    <a:pt x="570" y="1513"/>
                  </a:cubicBezTo>
                  <a:cubicBezTo>
                    <a:pt x="585" y="1509"/>
                    <a:pt x="578" y="1494"/>
                    <a:pt x="587" y="1484"/>
                  </a:cubicBezTo>
                  <a:cubicBezTo>
                    <a:pt x="603" y="1488"/>
                    <a:pt x="608" y="1511"/>
                    <a:pt x="632" y="1501"/>
                  </a:cubicBezTo>
                  <a:cubicBezTo>
                    <a:pt x="612" y="1460"/>
                    <a:pt x="588" y="1406"/>
                    <a:pt x="537" y="1398"/>
                  </a:cubicBezTo>
                  <a:cubicBezTo>
                    <a:pt x="512" y="1394"/>
                    <a:pt x="488" y="1402"/>
                    <a:pt x="463" y="1406"/>
                  </a:cubicBezTo>
                  <a:cubicBezTo>
                    <a:pt x="467" y="1421"/>
                    <a:pt x="457" y="1436"/>
                    <a:pt x="442" y="1439"/>
                  </a:cubicBezTo>
                  <a:cubicBezTo>
                    <a:pt x="463" y="1497"/>
                    <a:pt x="372" y="1508"/>
                    <a:pt x="370" y="1464"/>
                  </a:cubicBezTo>
                  <a:cubicBezTo>
                    <a:pt x="387" y="1484"/>
                    <a:pt x="429" y="1489"/>
                    <a:pt x="434" y="1453"/>
                  </a:cubicBezTo>
                  <a:cubicBezTo>
                    <a:pt x="431" y="1446"/>
                    <a:pt x="426" y="1441"/>
                    <a:pt x="423" y="1433"/>
                  </a:cubicBezTo>
                  <a:cubicBezTo>
                    <a:pt x="470" y="1431"/>
                    <a:pt x="448" y="1375"/>
                    <a:pt x="417" y="1371"/>
                  </a:cubicBezTo>
                  <a:cubicBezTo>
                    <a:pt x="422" y="1360"/>
                    <a:pt x="445" y="1350"/>
                    <a:pt x="446" y="1331"/>
                  </a:cubicBezTo>
                  <a:cubicBezTo>
                    <a:pt x="447" y="1322"/>
                    <a:pt x="442" y="1316"/>
                    <a:pt x="438" y="1307"/>
                  </a:cubicBezTo>
                  <a:cubicBezTo>
                    <a:pt x="418" y="1309"/>
                    <a:pt x="409" y="1291"/>
                    <a:pt x="403" y="1274"/>
                  </a:cubicBezTo>
                  <a:cubicBezTo>
                    <a:pt x="361" y="1318"/>
                    <a:pt x="313" y="1222"/>
                    <a:pt x="361" y="1205"/>
                  </a:cubicBezTo>
                  <a:cubicBezTo>
                    <a:pt x="346" y="1234"/>
                    <a:pt x="350" y="1275"/>
                    <a:pt x="386" y="1278"/>
                  </a:cubicBezTo>
                  <a:cubicBezTo>
                    <a:pt x="395" y="1273"/>
                    <a:pt x="394" y="1258"/>
                    <a:pt x="407" y="1257"/>
                  </a:cubicBezTo>
                  <a:cubicBezTo>
                    <a:pt x="416" y="1272"/>
                    <a:pt x="416" y="1283"/>
                    <a:pt x="425" y="1296"/>
                  </a:cubicBezTo>
                  <a:cubicBezTo>
                    <a:pt x="441" y="1289"/>
                    <a:pt x="449" y="1303"/>
                    <a:pt x="465" y="1292"/>
                  </a:cubicBezTo>
                  <a:cubicBezTo>
                    <a:pt x="472" y="1284"/>
                    <a:pt x="467" y="1272"/>
                    <a:pt x="473" y="1267"/>
                  </a:cubicBezTo>
                  <a:cubicBezTo>
                    <a:pt x="483" y="1272"/>
                    <a:pt x="486" y="1284"/>
                    <a:pt x="500" y="1284"/>
                  </a:cubicBezTo>
                  <a:cubicBezTo>
                    <a:pt x="524" y="1275"/>
                    <a:pt x="505" y="1245"/>
                    <a:pt x="510" y="1232"/>
                  </a:cubicBezTo>
                  <a:cubicBezTo>
                    <a:pt x="534" y="1246"/>
                    <a:pt x="522" y="1282"/>
                    <a:pt x="506" y="1294"/>
                  </a:cubicBezTo>
                  <a:cubicBezTo>
                    <a:pt x="522" y="1310"/>
                    <a:pt x="541" y="1323"/>
                    <a:pt x="556" y="1340"/>
                  </a:cubicBezTo>
                  <a:cubicBezTo>
                    <a:pt x="574" y="1343"/>
                    <a:pt x="592" y="1373"/>
                    <a:pt x="612" y="1356"/>
                  </a:cubicBezTo>
                  <a:cubicBezTo>
                    <a:pt x="612" y="1327"/>
                    <a:pt x="593" y="1301"/>
                    <a:pt x="581" y="1278"/>
                  </a:cubicBezTo>
                  <a:cubicBezTo>
                    <a:pt x="539" y="1249"/>
                    <a:pt x="524" y="1195"/>
                    <a:pt x="494" y="1156"/>
                  </a:cubicBezTo>
                  <a:cubicBezTo>
                    <a:pt x="477" y="1160"/>
                    <a:pt x="463" y="1148"/>
                    <a:pt x="456" y="1135"/>
                  </a:cubicBezTo>
                  <a:cubicBezTo>
                    <a:pt x="450" y="1138"/>
                    <a:pt x="447" y="1145"/>
                    <a:pt x="440" y="1147"/>
                  </a:cubicBezTo>
                  <a:cubicBezTo>
                    <a:pt x="418" y="1139"/>
                    <a:pt x="408" y="1126"/>
                    <a:pt x="405" y="1104"/>
                  </a:cubicBezTo>
                  <a:cubicBezTo>
                    <a:pt x="408" y="1100"/>
                    <a:pt x="406" y="1090"/>
                    <a:pt x="417" y="1094"/>
                  </a:cubicBezTo>
                  <a:cubicBezTo>
                    <a:pt x="412" y="1114"/>
                    <a:pt x="422" y="1134"/>
                    <a:pt x="442" y="1135"/>
                  </a:cubicBezTo>
                  <a:cubicBezTo>
                    <a:pt x="449" y="1133"/>
                    <a:pt x="444" y="1119"/>
                    <a:pt x="452" y="1118"/>
                  </a:cubicBezTo>
                  <a:cubicBezTo>
                    <a:pt x="467" y="1118"/>
                    <a:pt x="466" y="1150"/>
                    <a:pt x="490" y="1147"/>
                  </a:cubicBezTo>
                  <a:cubicBezTo>
                    <a:pt x="494" y="1148"/>
                    <a:pt x="488" y="1138"/>
                    <a:pt x="496" y="1141"/>
                  </a:cubicBezTo>
                  <a:cubicBezTo>
                    <a:pt x="503" y="1140"/>
                    <a:pt x="501" y="1150"/>
                    <a:pt x="510" y="1147"/>
                  </a:cubicBezTo>
                  <a:cubicBezTo>
                    <a:pt x="544" y="1141"/>
                    <a:pt x="524" y="1108"/>
                    <a:pt x="516" y="1087"/>
                  </a:cubicBezTo>
                  <a:cubicBezTo>
                    <a:pt x="524" y="1083"/>
                    <a:pt x="529" y="1088"/>
                    <a:pt x="537" y="1085"/>
                  </a:cubicBezTo>
                  <a:cubicBezTo>
                    <a:pt x="546" y="1103"/>
                    <a:pt x="567" y="1109"/>
                    <a:pt x="589" y="1114"/>
                  </a:cubicBezTo>
                  <a:cubicBezTo>
                    <a:pt x="595" y="1107"/>
                    <a:pt x="580" y="1098"/>
                    <a:pt x="587" y="1089"/>
                  </a:cubicBezTo>
                  <a:cubicBezTo>
                    <a:pt x="604" y="1093"/>
                    <a:pt x="604" y="1109"/>
                    <a:pt x="620" y="1110"/>
                  </a:cubicBezTo>
                  <a:cubicBezTo>
                    <a:pt x="648" y="1113"/>
                    <a:pt x="672" y="1075"/>
                    <a:pt x="669" y="1046"/>
                  </a:cubicBezTo>
                  <a:cubicBezTo>
                    <a:pt x="668" y="1040"/>
                    <a:pt x="655" y="1045"/>
                    <a:pt x="655" y="1038"/>
                  </a:cubicBezTo>
                  <a:cubicBezTo>
                    <a:pt x="674" y="1023"/>
                    <a:pt x="708" y="1018"/>
                    <a:pt x="709" y="988"/>
                  </a:cubicBezTo>
                  <a:cubicBezTo>
                    <a:pt x="709" y="979"/>
                    <a:pt x="700" y="978"/>
                    <a:pt x="705" y="967"/>
                  </a:cubicBezTo>
                  <a:cubicBezTo>
                    <a:pt x="694" y="955"/>
                    <a:pt x="674" y="960"/>
                    <a:pt x="663" y="957"/>
                  </a:cubicBezTo>
                  <a:cubicBezTo>
                    <a:pt x="666" y="949"/>
                    <a:pt x="671" y="945"/>
                    <a:pt x="676" y="938"/>
                  </a:cubicBezTo>
                  <a:cubicBezTo>
                    <a:pt x="672" y="919"/>
                    <a:pt x="649" y="915"/>
                    <a:pt x="634" y="918"/>
                  </a:cubicBezTo>
                  <a:cubicBezTo>
                    <a:pt x="655" y="892"/>
                    <a:pt x="700" y="922"/>
                    <a:pt x="682" y="947"/>
                  </a:cubicBezTo>
                  <a:cubicBezTo>
                    <a:pt x="735" y="949"/>
                    <a:pt x="727" y="1026"/>
                    <a:pt x="680" y="1036"/>
                  </a:cubicBezTo>
                  <a:cubicBezTo>
                    <a:pt x="687" y="1077"/>
                    <a:pt x="660" y="1116"/>
                    <a:pt x="620" y="1123"/>
                  </a:cubicBezTo>
                  <a:cubicBezTo>
                    <a:pt x="608" y="1211"/>
                    <a:pt x="650" y="1288"/>
                    <a:pt x="682" y="1360"/>
                  </a:cubicBezTo>
                  <a:cubicBezTo>
                    <a:pt x="692" y="1350"/>
                    <a:pt x="686" y="1338"/>
                    <a:pt x="700" y="1333"/>
                  </a:cubicBezTo>
                  <a:cubicBezTo>
                    <a:pt x="708" y="1333"/>
                    <a:pt x="710" y="1338"/>
                    <a:pt x="715" y="1340"/>
                  </a:cubicBezTo>
                  <a:cubicBezTo>
                    <a:pt x="732" y="1325"/>
                    <a:pt x="732" y="1305"/>
                    <a:pt x="731" y="1280"/>
                  </a:cubicBezTo>
                  <a:cubicBezTo>
                    <a:pt x="737" y="1284"/>
                    <a:pt x="761" y="1289"/>
                    <a:pt x="777" y="1284"/>
                  </a:cubicBezTo>
                  <a:cubicBezTo>
                    <a:pt x="788" y="1270"/>
                    <a:pt x="791" y="1251"/>
                    <a:pt x="785" y="1230"/>
                  </a:cubicBezTo>
                  <a:cubicBezTo>
                    <a:pt x="758" y="1247"/>
                    <a:pt x="716" y="1251"/>
                    <a:pt x="686" y="1234"/>
                  </a:cubicBezTo>
                  <a:cubicBezTo>
                    <a:pt x="684" y="1206"/>
                    <a:pt x="647" y="1202"/>
                    <a:pt x="651" y="1174"/>
                  </a:cubicBezTo>
                  <a:cubicBezTo>
                    <a:pt x="655" y="1142"/>
                    <a:pt x="708" y="1165"/>
                    <a:pt x="725" y="1154"/>
                  </a:cubicBezTo>
                  <a:cubicBezTo>
                    <a:pt x="718" y="1105"/>
                    <a:pt x="775" y="1104"/>
                    <a:pt x="812" y="1100"/>
                  </a:cubicBezTo>
                  <a:cubicBezTo>
                    <a:pt x="811" y="1087"/>
                    <a:pt x="824" y="1065"/>
                    <a:pt x="835" y="1052"/>
                  </a:cubicBezTo>
                  <a:cubicBezTo>
                    <a:pt x="831" y="1025"/>
                    <a:pt x="817" y="1008"/>
                    <a:pt x="794" y="1001"/>
                  </a:cubicBezTo>
                  <a:cubicBezTo>
                    <a:pt x="784" y="1002"/>
                    <a:pt x="783" y="1012"/>
                    <a:pt x="771" y="1011"/>
                  </a:cubicBezTo>
                  <a:cubicBezTo>
                    <a:pt x="781" y="982"/>
                    <a:pt x="779" y="947"/>
                    <a:pt x="756" y="930"/>
                  </a:cubicBezTo>
                  <a:cubicBezTo>
                    <a:pt x="754" y="928"/>
                    <a:pt x="748" y="939"/>
                    <a:pt x="740" y="932"/>
                  </a:cubicBezTo>
                  <a:cubicBezTo>
                    <a:pt x="765" y="901"/>
                    <a:pt x="734" y="874"/>
                    <a:pt x="700" y="879"/>
                  </a:cubicBezTo>
                  <a:cubicBezTo>
                    <a:pt x="712" y="855"/>
                    <a:pt x="729" y="828"/>
                    <a:pt x="715" y="796"/>
                  </a:cubicBezTo>
                  <a:cubicBezTo>
                    <a:pt x="697" y="784"/>
                    <a:pt x="684" y="766"/>
                    <a:pt x="663" y="763"/>
                  </a:cubicBezTo>
                  <a:cubicBezTo>
                    <a:pt x="635" y="759"/>
                    <a:pt x="621" y="787"/>
                    <a:pt x="597" y="790"/>
                  </a:cubicBezTo>
                  <a:cubicBezTo>
                    <a:pt x="604" y="765"/>
                    <a:pt x="593" y="749"/>
                    <a:pt x="576" y="742"/>
                  </a:cubicBezTo>
                  <a:cubicBezTo>
                    <a:pt x="571" y="745"/>
                    <a:pt x="570" y="751"/>
                    <a:pt x="562" y="750"/>
                  </a:cubicBezTo>
                  <a:cubicBezTo>
                    <a:pt x="557" y="737"/>
                    <a:pt x="556" y="719"/>
                    <a:pt x="541" y="711"/>
                  </a:cubicBezTo>
                  <a:cubicBezTo>
                    <a:pt x="528" y="711"/>
                    <a:pt x="526" y="722"/>
                    <a:pt x="510" y="719"/>
                  </a:cubicBezTo>
                  <a:cubicBezTo>
                    <a:pt x="512" y="693"/>
                    <a:pt x="502" y="680"/>
                    <a:pt x="490" y="668"/>
                  </a:cubicBezTo>
                  <a:cubicBezTo>
                    <a:pt x="430" y="659"/>
                    <a:pt x="413" y="716"/>
                    <a:pt x="413" y="761"/>
                  </a:cubicBezTo>
                  <a:close/>
                  <a:moveTo>
                    <a:pt x="1060" y="725"/>
                  </a:moveTo>
                  <a:cubicBezTo>
                    <a:pt x="1107" y="722"/>
                    <a:pt x="1143" y="721"/>
                    <a:pt x="1176" y="721"/>
                  </a:cubicBezTo>
                  <a:cubicBezTo>
                    <a:pt x="1221" y="721"/>
                    <a:pt x="1252" y="715"/>
                    <a:pt x="1284" y="715"/>
                  </a:cubicBezTo>
                  <a:cubicBezTo>
                    <a:pt x="1309" y="715"/>
                    <a:pt x="1332" y="711"/>
                    <a:pt x="1360" y="709"/>
                  </a:cubicBezTo>
                  <a:cubicBezTo>
                    <a:pt x="1368" y="708"/>
                    <a:pt x="1400" y="715"/>
                    <a:pt x="1397" y="699"/>
                  </a:cubicBezTo>
                  <a:cubicBezTo>
                    <a:pt x="1396" y="687"/>
                    <a:pt x="1374" y="690"/>
                    <a:pt x="1360" y="690"/>
                  </a:cubicBezTo>
                  <a:cubicBezTo>
                    <a:pt x="1350" y="691"/>
                    <a:pt x="1324" y="693"/>
                    <a:pt x="1306" y="694"/>
                  </a:cubicBezTo>
                  <a:cubicBezTo>
                    <a:pt x="1217" y="700"/>
                    <a:pt x="1134" y="704"/>
                    <a:pt x="1029" y="703"/>
                  </a:cubicBezTo>
                  <a:cubicBezTo>
                    <a:pt x="1016" y="729"/>
                    <a:pt x="1036" y="727"/>
                    <a:pt x="1060" y="725"/>
                  </a:cubicBezTo>
                  <a:close/>
                  <a:moveTo>
                    <a:pt x="1234" y="802"/>
                  </a:moveTo>
                  <a:cubicBezTo>
                    <a:pt x="1255" y="807"/>
                    <a:pt x="1273" y="807"/>
                    <a:pt x="1288" y="814"/>
                  </a:cubicBezTo>
                  <a:cubicBezTo>
                    <a:pt x="1291" y="807"/>
                    <a:pt x="1297" y="803"/>
                    <a:pt x="1296" y="792"/>
                  </a:cubicBezTo>
                  <a:cubicBezTo>
                    <a:pt x="1272" y="787"/>
                    <a:pt x="1255" y="777"/>
                    <a:pt x="1236" y="767"/>
                  </a:cubicBezTo>
                  <a:cubicBezTo>
                    <a:pt x="1229" y="773"/>
                    <a:pt x="1232" y="792"/>
                    <a:pt x="1234" y="802"/>
                  </a:cubicBezTo>
                  <a:close/>
                  <a:moveTo>
                    <a:pt x="1166" y="785"/>
                  </a:moveTo>
                  <a:cubicBezTo>
                    <a:pt x="1165" y="796"/>
                    <a:pt x="1172" y="799"/>
                    <a:pt x="1170" y="812"/>
                  </a:cubicBezTo>
                  <a:cubicBezTo>
                    <a:pt x="1188" y="811"/>
                    <a:pt x="1209" y="804"/>
                    <a:pt x="1222" y="804"/>
                  </a:cubicBezTo>
                  <a:cubicBezTo>
                    <a:pt x="1219" y="789"/>
                    <a:pt x="1224" y="779"/>
                    <a:pt x="1217" y="769"/>
                  </a:cubicBezTo>
                  <a:cubicBezTo>
                    <a:pt x="1205" y="784"/>
                    <a:pt x="1184" y="778"/>
                    <a:pt x="1166" y="785"/>
                  </a:cubicBezTo>
                  <a:close/>
                  <a:moveTo>
                    <a:pt x="1145" y="823"/>
                  </a:moveTo>
                  <a:cubicBezTo>
                    <a:pt x="1141" y="832"/>
                    <a:pt x="1146" y="838"/>
                    <a:pt x="1143" y="847"/>
                  </a:cubicBezTo>
                  <a:cubicBezTo>
                    <a:pt x="1162" y="846"/>
                    <a:pt x="1175" y="838"/>
                    <a:pt x="1193" y="835"/>
                  </a:cubicBezTo>
                  <a:cubicBezTo>
                    <a:pt x="1194" y="825"/>
                    <a:pt x="1214" y="823"/>
                    <a:pt x="1209" y="814"/>
                  </a:cubicBezTo>
                  <a:cubicBezTo>
                    <a:pt x="1189" y="821"/>
                    <a:pt x="1174" y="823"/>
                    <a:pt x="1145" y="823"/>
                  </a:cubicBezTo>
                  <a:close/>
                  <a:moveTo>
                    <a:pt x="1358" y="858"/>
                  </a:moveTo>
                  <a:cubicBezTo>
                    <a:pt x="1356" y="845"/>
                    <a:pt x="1351" y="836"/>
                    <a:pt x="1342" y="831"/>
                  </a:cubicBezTo>
                  <a:cubicBezTo>
                    <a:pt x="1311" y="841"/>
                    <a:pt x="1286" y="824"/>
                    <a:pt x="1259" y="819"/>
                  </a:cubicBezTo>
                  <a:cubicBezTo>
                    <a:pt x="1285" y="848"/>
                    <a:pt x="1311" y="854"/>
                    <a:pt x="1358" y="858"/>
                  </a:cubicBezTo>
                  <a:close/>
                  <a:moveTo>
                    <a:pt x="690" y="1222"/>
                  </a:moveTo>
                  <a:cubicBezTo>
                    <a:pt x="700" y="1231"/>
                    <a:pt x="720" y="1231"/>
                    <a:pt x="734" y="1236"/>
                  </a:cubicBezTo>
                  <a:cubicBezTo>
                    <a:pt x="766" y="1227"/>
                    <a:pt x="790" y="1213"/>
                    <a:pt x="814" y="1201"/>
                  </a:cubicBezTo>
                  <a:cubicBezTo>
                    <a:pt x="835" y="1185"/>
                    <a:pt x="856" y="1171"/>
                    <a:pt x="876" y="1158"/>
                  </a:cubicBezTo>
                  <a:cubicBezTo>
                    <a:pt x="904" y="1140"/>
                    <a:pt x="927" y="1121"/>
                    <a:pt x="953" y="1104"/>
                  </a:cubicBezTo>
                  <a:cubicBezTo>
                    <a:pt x="988" y="1081"/>
                    <a:pt x="1022" y="1059"/>
                    <a:pt x="1054" y="1034"/>
                  </a:cubicBezTo>
                  <a:cubicBezTo>
                    <a:pt x="1118" y="983"/>
                    <a:pt x="1175" y="924"/>
                    <a:pt x="1232" y="866"/>
                  </a:cubicBezTo>
                  <a:cubicBezTo>
                    <a:pt x="1225" y="857"/>
                    <a:pt x="1227" y="829"/>
                    <a:pt x="1222" y="821"/>
                  </a:cubicBezTo>
                  <a:cubicBezTo>
                    <a:pt x="1058" y="968"/>
                    <a:pt x="894" y="1114"/>
                    <a:pt x="690" y="1222"/>
                  </a:cubicBezTo>
                  <a:close/>
                  <a:moveTo>
                    <a:pt x="1497" y="1027"/>
                  </a:moveTo>
                  <a:cubicBezTo>
                    <a:pt x="1403" y="967"/>
                    <a:pt x="1326" y="890"/>
                    <a:pt x="1240" y="823"/>
                  </a:cubicBezTo>
                  <a:cubicBezTo>
                    <a:pt x="1240" y="820"/>
                    <a:pt x="1238" y="821"/>
                    <a:pt x="1236" y="823"/>
                  </a:cubicBezTo>
                  <a:cubicBezTo>
                    <a:pt x="1234" y="847"/>
                    <a:pt x="1241" y="857"/>
                    <a:pt x="1242" y="874"/>
                  </a:cubicBezTo>
                  <a:cubicBezTo>
                    <a:pt x="1257" y="890"/>
                    <a:pt x="1271" y="905"/>
                    <a:pt x="1286" y="920"/>
                  </a:cubicBezTo>
                  <a:cubicBezTo>
                    <a:pt x="1301" y="935"/>
                    <a:pt x="1320" y="945"/>
                    <a:pt x="1337" y="959"/>
                  </a:cubicBezTo>
                  <a:cubicBezTo>
                    <a:pt x="1347" y="967"/>
                    <a:pt x="1354" y="980"/>
                    <a:pt x="1364" y="988"/>
                  </a:cubicBezTo>
                  <a:cubicBezTo>
                    <a:pt x="1389" y="1008"/>
                    <a:pt x="1416" y="1026"/>
                    <a:pt x="1441" y="1046"/>
                  </a:cubicBezTo>
                  <a:cubicBezTo>
                    <a:pt x="1516" y="1106"/>
                    <a:pt x="1593" y="1167"/>
                    <a:pt x="1685" y="1207"/>
                  </a:cubicBezTo>
                  <a:cubicBezTo>
                    <a:pt x="1697" y="1199"/>
                    <a:pt x="1704" y="1187"/>
                    <a:pt x="1706" y="1168"/>
                  </a:cubicBezTo>
                  <a:cubicBezTo>
                    <a:pt x="1675" y="1146"/>
                    <a:pt x="1644" y="1129"/>
                    <a:pt x="1612" y="1106"/>
                  </a:cubicBezTo>
                  <a:cubicBezTo>
                    <a:pt x="1579" y="1082"/>
                    <a:pt x="1535" y="1048"/>
                    <a:pt x="1497" y="1040"/>
                  </a:cubicBezTo>
                  <a:cubicBezTo>
                    <a:pt x="1497" y="1035"/>
                    <a:pt x="1501" y="1031"/>
                    <a:pt x="1497" y="1027"/>
                  </a:cubicBezTo>
                  <a:close/>
                  <a:moveTo>
                    <a:pt x="1166" y="858"/>
                  </a:moveTo>
                  <a:cubicBezTo>
                    <a:pt x="1166" y="855"/>
                    <a:pt x="1165" y="853"/>
                    <a:pt x="1162" y="854"/>
                  </a:cubicBezTo>
                  <a:cubicBezTo>
                    <a:pt x="1143" y="861"/>
                    <a:pt x="1130" y="859"/>
                    <a:pt x="1102" y="860"/>
                  </a:cubicBezTo>
                  <a:cubicBezTo>
                    <a:pt x="1097" y="872"/>
                    <a:pt x="1089" y="881"/>
                    <a:pt x="1083" y="891"/>
                  </a:cubicBezTo>
                  <a:cubicBezTo>
                    <a:pt x="1111" y="881"/>
                    <a:pt x="1145" y="876"/>
                    <a:pt x="1166" y="858"/>
                  </a:cubicBezTo>
                  <a:close/>
                  <a:moveTo>
                    <a:pt x="1414" y="899"/>
                  </a:moveTo>
                  <a:cubicBezTo>
                    <a:pt x="1411" y="883"/>
                    <a:pt x="1404" y="870"/>
                    <a:pt x="1391" y="864"/>
                  </a:cubicBezTo>
                  <a:cubicBezTo>
                    <a:pt x="1373" y="875"/>
                    <a:pt x="1329" y="872"/>
                    <a:pt x="1306" y="860"/>
                  </a:cubicBezTo>
                  <a:cubicBezTo>
                    <a:pt x="1325" y="890"/>
                    <a:pt x="1366" y="898"/>
                    <a:pt x="1414" y="899"/>
                  </a:cubicBezTo>
                  <a:close/>
                  <a:moveTo>
                    <a:pt x="1230" y="881"/>
                  </a:moveTo>
                  <a:cubicBezTo>
                    <a:pt x="1172" y="949"/>
                    <a:pt x="1100" y="1013"/>
                    <a:pt x="1029" y="1067"/>
                  </a:cubicBezTo>
                  <a:cubicBezTo>
                    <a:pt x="1005" y="1085"/>
                    <a:pt x="976" y="1098"/>
                    <a:pt x="951" y="1116"/>
                  </a:cubicBezTo>
                  <a:cubicBezTo>
                    <a:pt x="899" y="1154"/>
                    <a:pt x="849" y="1196"/>
                    <a:pt x="794" y="1224"/>
                  </a:cubicBezTo>
                  <a:cubicBezTo>
                    <a:pt x="845" y="1410"/>
                    <a:pt x="887" y="1555"/>
                    <a:pt x="913" y="1762"/>
                  </a:cubicBezTo>
                  <a:cubicBezTo>
                    <a:pt x="964" y="1754"/>
                    <a:pt x="1004" y="1730"/>
                    <a:pt x="1060" y="1720"/>
                  </a:cubicBezTo>
                  <a:cubicBezTo>
                    <a:pt x="1058" y="1706"/>
                    <a:pt x="1053" y="1698"/>
                    <a:pt x="1054" y="1689"/>
                  </a:cubicBezTo>
                  <a:cubicBezTo>
                    <a:pt x="1055" y="1683"/>
                    <a:pt x="1061" y="1678"/>
                    <a:pt x="1062" y="1675"/>
                  </a:cubicBezTo>
                  <a:cubicBezTo>
                    <a:pt x="1065" y="1668"/>
                    <a:pt x="1064" y="1655"/>
                    <a:pt x="1067" y="1650"/>
                  </a:cubicBezTo>
                  <a:cubicBezTo>
                    <a:pt x="1074" y="1634"/>
                    <a:pt x="1098" y="1628"/>
                    <a:pt x="1104" y="1613"/>
                  </a:cubicBezTo>
                  <a:cubicBezTo>
                    <a:pt x="1106" y="1606"/>
                    <a:pt x="1103" y="1587"/>
                    <a:pt x="1102" y="1571"/>
                  </a:cubicBezTo>
                  <a:cubicBezTo>
                    <a:pt x="1098" y="1510"/>
                    <a:pt x="1095" y="1434"/>
                    <a:pt x="1085" y="1356"/>
                  </a:cubicBezTo>
                  <a:cubicBezTo>
                    <a:pt x="1082" y="1328"/>
                    <a:pt x="1083" y="1287"/>
                    <a:pt x="1073" y="1263"/>
                  </a:cubicBezTo>
                  <a:cubicBezTo>
                    <a:pt x="1067" y="1251"/>
                    <a:pt x="1053" y="1244"/>
                    <a:pt x="1054" y="1230"/>
                  </a:cubicBezTo>
                  <a:cubicBezTo>
                    <a:pt x="1055" y="1219"/>
                    <a:pt x="1068" y="1207"/>
                    <a:pt x="1081" y="1201"/>
                  </a:cubicBezTo>
                  <a:cubicBezTo>
                    <a:pt x="1121" y="1184"/>
                    <a:pt x="1176" y="1190"/>
                    <a:pt x="1236" y="1187"/>
                  </a:cubicBezTo>
                  <a:cubicBezTo>
                    <a:pt x="1289" y="1184"/>
                    <a:pt x="1362" y="1189"/>
                    <a:pt x="1402" y="1195"/>
                  </a:cubicBezTo>
                  <a:cubicBezTo>
                    <a:pt x="1421" y="1212"/>
                    <a:pt x="1408" y="1242"/>
                    <a:pt x="1387" y="1247"/>
                  </a:cubicBezTo>
                  <a:cubicBezTo>
                    <a:pt x="1391" y="1381"/>
                    <a:pt x="1372" y="1505"/>
                    <a:pt x="1364" y="1619"/>
                  </a:cubicBezTo>
                  <a:cubicBezTo>
                    <a:pt x="1391" y="1633"/>
                    <a:pt x="1410" y="1679"/>
                    <a:pt x="1393" y="1708"/>
                  </a:cubicBezTo>
                  <a:cubicBezTo>
                    <a:pt x="1430" y="1723"/>
                    <a:pt x="1458" y="1746"/>
                    <a:pt x="1499" y="1757"/>
                  </a:cubicBezTo>
                  <a:cubicBezTo>
                    <a:pt x="1500" y="1760"/>
                    <a:pt x="1499" y="1769"/>
                    <a:pt x="1511" y="1766"/>
                  </a:cubicBezTo>
                  <a:cubicBezTo>
                    <a:pt x="1523" y="1708"/>
                    <a:pt x="1526" y="1662"/>
                    <a:pt x="1534" y="1606"/>
                  </a:cubicBezTo>
                  <a:cubicBezTo>
                    <a:pt x="1553" y="1463"/>
                    <a:pt x="1573" y="1307"/>
                    <a:pt x="1590" y="1170"/>
                  </a:cubicBezTo>
                  <a:cubicBezTo>
                    <a:pt x="1462" y="1082"/>
                    <a:pt x="1341" y="986"/>
                    <a:pt x="1230" y="881"/>
                  </a:cubicBezTo>
                  <a:close/>
                  <a:moveTo>
                    <a:pt x="1025" y="912"/>
                  </a:moveTo>
                  <a:cubicBezTo>
                    <a:pt x="1022" y="922"/>
                    <a:pt x="1018" y="932"/>
                    <a:pt x="1017" y="945"/>
                  </a:cubicBezTo>
                  <a:cubicBezTo>
                    <a:pt x="1069" y="948"/>
                    <a:pt x="1102" y="913"/>
                    <a:pt x="1126" y="887"/>
                  </a:cubicBezTo>
                  <a:cubicBezTo>
                    <a:pt x="1096" y="902"/>
                    <a:pt x="1064" y="908"/>
                    <a:pt x="1025" y="912"/>
                  </a:cubicBezTo>
                  <a:close/>
                  <a:moveTo>
                    <a:pt x="1472" y="947"/>
                  </a:moveTo>
                  <a:cubicBezTo>
                    <a:pt x="1474" y="936"/>
                    <a:pt x="1479" y="929"/>
                    <a:pt x="1470" y="916"/>
                  </a:cubicBezTo>
                  <a:cubicBezTo>
                    <a:pt x="1426" y="916"/>
                    <a:pt x="1398" y="904"/>
                    <a:pt x="1360" y="910"/>
                  </a:cubicBezTo>
                  <a:cubicBezTo>
                    <a:pt x="1390" y="930"/>
                    <a:pt x="1431" y="938"/>
                    <a:pt x="1472" y="947"/>
                  </a:cubicBezTo>
                  <a:close/>
                  <a:moveTo>
                    <a:pt x="1553" y="974"/>
                  </a:moveTo>
                  <a:cubicBezTo>
                    <a:pt x="1526" y="945"/>
                    <a:pt x="1440" y="964"/>
                    <a:pt x="1410" y="947"/>
                  </a:cubicBezTo>
                  <a:cubicBezTo>
                    <a:pt x="1443" y="981"/>
                    <a:pt x="1496" y="1006"/>
                    <a:pt x="1553" y="996"/>
                  </a:cubicBezTo>
                  <a:cubicBezTo>
                    <a:pt x="1546" y="996"/>
                    <a:pt x="1551" y="979"/>
                    <a:pt x="1553" y="974"/>
                  </a:cubicBezTo>
                  <a:close/>
                  <a:moveTo>
                    <a:pt x="965" y="967"/>
                  </a:moveTo>
                  <a:cubicBezTo>
                    <a:pt x="966" y="979"/>
                    <a:pt x="965" y="988"/>
                    <a:pt x="967" y="994"/>
                  </a:cubicBezTo>
                  <a:cubicBezTo>
                    <a:pt x="1002" y="985"/>
                    <a:pt x="1048" y="976"/>
                    <a:pt x="1056" y="947"/>
                  </a:cubicBezTo>
                  <a:cubicBezTo>
                    <a:pt x="1034" y="961"/>
                    <a:pt x="988" y="960"/>
                    <a:pt x="965" y="967"/>
                  </a:cubicBezTo>
                  <a:close/>
                  <a:moveTo>
                    <a:pt x="957" y="1034"/>
                  </a:moveTo>
                  <a:cubicBezTo>
                    <a:pt x="968" y="1023"/>
                    <a:pt x="984" y="1017"/>
                    <a:pt x="992" y="1003"/>
                  </a:cubicBezTo>
                  <a:cubicBezTo>
                    <a:pt x="997" y="1001"/>
                    <a:pt x="1013" y="993"/>
                    <a:pt x="1004" y="992"/>
                  </a:cubicBezTo>
                  <a:cubicBezTo>
                    <a:pt x="981" y="1003"/>
                    <a:pt x="944" y="1010"/>
                    <a:pt x="913" y="1007"/>
                  </a:cubicBezTo>
                  <a:cubicBezTo>
                    <a:pt x="912" y="1017"/>
                    <a:pt x="904" y="1020"/>
                    <a:pt x="905" y="1034"/>
                  </a:cubicBezTo>
                  <a:cubicBezTo>
                    <a:pt x="920" y="1046"/>
                    <a:pt x="936" y="1026"/>
                    <a:pt x="957" y="1034"/>
                  </a:cubicBezTo>
                  <a:close/>
                  <a:moveTo>
                    <a:pt x="1617" y="1052"/>
                  </a:moveTo>
                  <a:cubicBezTo>
                    <a:pt x="1620" y="981"/>
                    <a:pt x="1531" y="1026"/>
                    <a:pt x="1484" y="1003"/>
                  </a:cubicBezTo>
                  <a:cubicBezTo>
                    <a:pt x="1514" y="1038"/>
                    <a:pt x="1563" y="1043"/>
                    <a:pt x="1617" y="1052"/>
                  </a:cubicBezTo>
                  <a:close/>
                  <a:moveTo>
                    <a:pt x="835" y="1067"/>
                  </a:moveTo>
                  <a:cubicBezTo>
                    <a:pt x="832" y="1079"/>
                    <a:pt x="826" y="1087"/>
                    <a:pt x="822" y="1098"/>
                  </a:cubicBezTo>
                  <a:cubicBezTo>
                    <a:pt x="850" y="1100"/>
                    <a:pt x="869" y="1082"/>
                    <a:pt x="897" y="1079"/>
                  </a:cubicBezTo>
                  <a:cubicBezTo>
                    <a:pt x="902" y="1068"/>
                    <a:pt x="913" y="1063"/>
                    <a:pt x="926" y="1058"/>
                  </a:cubicBezTo>
                  <a:cubicBezTo>
                    <a:pt x="924" y="1050"/>
                    <a:pt x="944" y="1046"/>
                    <a:pt x="934" y="1044"/>
                  </a:cubicBezTo>
                  <a:cubicBezTo>
                    <a:pt x="905" y="1055"/>
                    <a:pt x="864" y="1063"/>
                    <a:pt x="835" y="1067"/>
                  </a:cubicBezTo>
                  <a:close/>
                  <a:moveTo>
                    <a:pt x="1579" y="1071"/>
                  </a:moveTo>
                  <a:cubicBezTo>
                    <a:pt x="1613" y="1077"/>
                    <a:pt x="1642" y="1096"/>
                    <a:pt x="1677" y="1098"/>
                  </a:cubicBezTo>
                  <a:cubicBezTo>
                    <a:pt x="1679" y="1086"/>
                    <a:pt x="1675" y="1069"/>
                    <a:pt x="1664" y="1065"/>
                  </a:cubicBezTo>
                  <a:cubicBezTo>
                    <a:pt x="1662" y="1064"/>
                    <a:pt x="1651" y="1067"/>
                    <a:pt x="1648" y="1067"/>
                  </a:cubicBezTo>
                  <a:cubicBezTo>
                    <a:pt x="1619" y="1065"/>
                    <a:pt x="1575" y="1053"/>
                    <a:pt x="1559" y="1056"/>
                  </a:cubicBezTo>
                  <a:cubicBezTo>
                    <a:pt x="1567" y="1060"/>
                    <a:pt x="1574" y="1064"/>
                    <a:pt x="1579" y="1071"/>
                  </a:cubicBezTo>
                  <a:close/>
                  <a:moveTo>
                    <a:pt x="539" y="1143"/>
                  </a:moveTo>
                  <a:cubicBezTo>
                    <a:pt x="554" y="1166"/>
                    <a:pt x="561" y="1223"/>
                    <a:pt x="591" y="1230"/>
                  </a:cubicBezTo>
                  <a:cubicBezTo>
                    <a:pt x="586" y="1198"/>
                    <a:pt x="574" y="1164"/>
                    <a:pt x="583" y="1123"/>
                  </a:cubicBezTo>
                  <a:cubicBezTo>
                    <a:pt x="557" y="1121"/>
                    <a:pt x="544" y="1107"/>
                    <a:pt x="531" y="1094"/>
                  </a:cubicBezTo>
                  <a:cubicBezTo>
                    <a:pt x="536" y="1110"/>
                    <a:pt x="548" y="1125"/>
                    <a:pt x="539" y="1143"/>
                  </a:cubicBezTo>
                  <a:close/>
                  <a:moveTo>
                    <a:pt x="744" y="1123"/>
                  </a:moveTo>
                  <a:cubicBezTo>
                    <a:pt x="740" y="1132"/>
                    <a:pt x="734" y="1140"/>
                    <a:pt x="736" y="1156"/>
                  </a:cubicBezTo>
                  <a:cubicBezTo>
                    <a:pt x="790" y="1148"/>
                    <a:pt x="838" y="1128"/>
                    <a:pt x="868" y="1096"/>
                  </a:cubicBezTo>
                  <a:cubicBezTo>
                    <a:pt x="831" y="1112"/>
                    <a:pt x="782" y="1111"/>
                    <a:pt x="744" y="1123"/>
                  </a:cubicBezTo>
                  <a:close/>
                  <a:moveTo>
                    <a:pt x="1706" y="1151"/>
                  </a:moveTo>
                  <a:cubicBezTo>
                    <a:pt x="1714" y="1140"/>
                    <a:pt x="1724" y="1133"/>
                    <a:pt x="1716" y="1118"/>
                  </a:cubicBezTo>
                  <a:cubicBezTo>
                    <a:pt x="1681" y="1121"/>
                    <a:pt x="1646" y="1099"/>
                    <a:pt x="1619" y="1098"/>
                  </a:cubicBezTo>
                  <a:cubicBezTo>
                    <a:pt x="1648" y="1115"/>
                    <a:pt x="1676" y="1134"/>
                    <a:pt x="1706" y="1151"/>
                  </a:cubicBezTo>
                  <a:close/>
                  <a:moveTo>
                    <a:pt x="591" y="1123"/>
                  </a:moveTo>
                  <a:cubicBezTo>
                    <a:pt x="581" y="1150"/>
                    <a:pt x="596" y="1188"/>
                    <a:pt x="601" y="1214"/>
                  </a:cubicBezTo>
                  <a:cubicBezTo>
                    <a:pt x="609" y="1253"/>
                    <a:pt x="574" y="1242"/>
                    <a:pt x="562" y="1222"/>
                  </a:cubicBezTo>
                  <a:cubicBezTo>
                    <a:pt x="549" y="1201"/>
                    <a:pt x="542" y="1171"/>
                    <a:pt x="531" y="1151"/>
                  </a:cubicBezTo>
                  <a:cubicBezTo>
                    <a:pt x="523" y="1153"/>
                    <a:pt x="517" y="1157"/>
                    <a:pt x="510" y="1160"/>
                  </a:cubicBezTo>
                  <a:cubicBezTo>
                    <a:pt x="529" y="1197"/>
                    <a:pt x="554" y="1228"/>
                    <a:pt x="574" y="1263"/>
                  </a:cubicBezTo>
                  <a:cubicBezTo>
                    <a:pt x="600" y="1276"/>
                    <a:pt x="645" y="1355"/>
                    <a:pt x="609" y="1375"/>
                  </a:cubicBezTo>
                  <a:cubicBezTo>
                    <a:pt x="552" y="1367"/>
                    <a:pt x="523" y="1313"/>
                    <a:pt x="477" y="1286"/>
                  </a:cubicBezTo>
                  <a:cubicBezTo>
                    <a:pt x="477" y="1294"/>
                    <a:pt x="471" y="1296"/>
                    <a:pt x="469" y="1302"/>
                  </a:cubicBezTo>
                  <a:cubicBezTo>
                    <a:pt x="484" y="1320"/>
                    <a:pt x="519" y="1333"/>
                    <a:pt x="514" y="1356"/>
                  </a:cubicBezTo>
                  <a:cubicBezTo>
                    <a:pt x="508" y="1386"/>
                    <a:pt x="467" y="1359"/>
                    <a:pt x="438" y="1367"/>
                  </a:cubicBezTo>
                  <a:cubicBezTo>
                    <a:pt x="445" y="1376"/>
                    <a:pt x="456" y="1382"/>
                    <a:pt x="459" y="1396"/>
                  </a:cubicBezTo>
                  <a:cubicBezTo>
                    <a:pt x="520" y="1382"/>
                    <a:pt x="568" y="1386"/>
                    <a:pt x="603" y="1424"/>
                  </a:cubicBezTo>
                  <a:cubicBezTo>
                    <a:pt x="633" y="1467"/>
                    <a:pt x="656" y="1527"/>
                    <a:pt x="667" y="1575"/>
                  </a:cubicBezTo>
                  <a:cubicBezTo>
                    <a:pt x="690" y="1597"/>
                    <a:pt x="694" y="1629"/>
                    <a:pt x="725" y="1644"/>
                  </a:cubicBezTo>
                  <a:cubicBezTo>
                    <a:pt x="713" y="1602"/>
                    <a:pt x="704" y="1551"/>
                    <a:pt x="694" y="1505"/>
                  </a:cubicBezTo>
                  <a:cubicBezTo>
                    <a:pt x="676" y="1511"/>
                    <a:pt x="648" y="1489"/>
                    <a:pt x="665" y="1472"/>
                  </a:cubicBezTo>
                  <a:cubicBezTo>
                    <a:pt x="652" y="1470"/>
                    <a:pt x="647" y="1460"/>
                    <a:pt x="645" y="1447"/>
                  </a:cubicBezTo>
                  <a:cubicBezTo>
                    <a:pt x="651" y="1442"/>
                    <a:pt x="661" y="1440"/>
                    <a:pt x="672" y="1439"/>
                  </a:cubicBezTo>
                  <a:cubicBezTo>
                    <a:pt x="670" y="1428"/>
                    <a:pt x="674" y="1424"/>
                    <a:pt x="674" y="1414"/>
                  </a:cubicBezTo>
                  <a:cubicBezTo>
                    <a:pt x="678" y="1411"/>
                    <a:pt x="689" y="1414"/>
                    <a:pt x="692" y="1410"/>
                  </a:cubicBezTo>
                  <a:cubicBezTo>
                    <a:pt x="678" y="1403"/>
                    <a:pt x="679" y="1391"/>
                    <a:pt x="676" y="1373"/>
                  </a:cubicBezTo>
                  <a:cubicBezTo>
                    <a:pt x="639" y="1299"/>
                    <a:pt x="601" y="1209"/>
                    <a:pt x="607" y="1116"/>
                  </a:cubicBezTo>
                  <a:cubicBezTo>
                    <a:pt x="598" y="1114"/>
                    <a:pt x="601" y="1125"/>
                    <a:pt x="591" y="1123"/>
                  </a:cubicBezTo>
                  <a:close/>
                  <a:moveTo>
                    <a:pt x="663" y="1172"/>
                  </a:moveTo>
                  <a:cubicBezTo>
                    <a:pt x="665" y="1191"/>
                    <a:pt x="675" y="1200"/>
                    <a:pt x="688" y="1207"/>
                  </a:cubicBezTo>
                  <a:cubicBezTo>
                    <a:pt x="723" y="1192"/>
                    <a:pt x="755" y="1174"/>
                    <a:pt x="785" y="1154"/>
                  </a:cubicBezTo>
                  <a:cubicBezTo>
                    <a:pt x="742" y="1170"/>
                    <a:pt x="706" y="1162"/>
                    <a:pt x="663" y="1172"/>
                  </a:cubicBezTo>
                  <a:close/>
                  <a:moveTo>
                    <a:pt x="1259" y="1197"/>
                  </a:moveTo>
                  <a:cubicBezTo>
                    <a:pt x="1215" y="1199"/>
                    <a:pt x="1146" y="1200"/>
                    <a:pt x="1106" y="1209"/>
                  </a:cubicBezTo>
                  <a:cubicBezTo>
                    <a:pt x="1089" y="1213"/>
                    <a:pt x="1062" y="1217"/>
                    <a:pt x="1069" y="1240"/>
                  </a:cubicBezTo>
                  <a:cubicBezTo>
                    <a:pt x="1093" y="1227"/>
                    <a:pt x="1130" y="1224"/>
                    <a:pt x="1172" y="1222"/>
                  </a:cubicBezTo>
                  <a:cubicBezTo>
                    <a:pt x="1252" y="1218"/>
                    <a:pt x="1323" y="1225"/>
                    <a:pt x="1397" y="1228"/>
                  </a:cubicBezTo>
                  <a:cubicBezTo>
                    <a:pt x="1403" y="1221"/>
                    <a:pt x="1396" y="1212"/>
                    <a:pt x="1397" y="1203"/>
                  </a:cubicBezTo>
                  <a:cubicBezTo>
                    <a:pt x="1351" y="1203"/>
                    <a:pt x="1301" y="1195"/>
                    <a:pt x="1259" y="1197"/>
                  </a:cubicBezTo>
                  <a:close/>
                  <a:moveTo>
                    <a:pt x="1085" y="1255"/>
                  </a:moveTo>
                  <a:cubicBezTo>
                    <a:pt x="1103" y="1364"/>
                    <a:pt x="1107" y="1504"/>
                    <a:pt x="1116" y="1611"/>
                  </a:cubicBezTo>
                  <a:cubicBezTo>
                    <a:pt x="1145" y="1611"/>
                    <a:pt x="1196" y="1605"/>
                    <a:pt x="1232" y="1606"/>
                  </a:cubicBezTo>
                  <a:cubicBezTo>
                    <a:pt x="1225" y="1483"/>
                    <a:pt x="1231" y="1341"/>
                    <a:pt x="1228" y="1234"/>
                  </a:cubicBezTo>
                  <a:cubicBezTo>
                    <a:pt x="1175" y="1238"/>
                    <a:pt x="1114" y="1227"/>
                    <a:pt x="1085" y="1255"/>
                  </a:cubicBezTo>
                  <a:close/>
                  <a:moveTo>
                    <a:pt x="1240" y="1234"/>
                  </a:moveTo>
                  <a:cubicBezTo>
                    <a:pt x="1241" y="1366"/>
                    <a:pt x="1239" y="1487"/>
                    <a:pt x="1242" y="1606"/>
                  </a:cubicBezTo>
                  <a:cubicBezTo>
                    <a:pt x="1283" y="1611"/>
                    <a:pt x="1312" y="1602"/>
                    <a:pt x="1352" y="1613"/>
                  </a:cubicBezTo>
                  <a:cubicBezTo>
                    <a:pt x="1361" y="1561"/>
                    <a:pt x="1354" y="1495"/>
                    <a:pt x="1371" y="1439"/>
                  </a:cubicBezTo>
                  <a:cubicBezTo>
                    <a:pt x="1369" y="1376"/>
                    <a:pt x="1376" y="1292"/>
                    <a:pt x="1373" y="1240"/>
                  </a:cubicBezTo>
                  <a:cubicBezTo>
                    <a:pt x="1328" y="1237"/>
                    <a:pt x="1285" y="1233"/>
                    <a:pt x="1240" y="1234"/>
                  </a:cubicBezTo>
                  <a:close/>
                  <a:moveTo>
                    <a:pt x="1592" y="1251"/>
                  </a:moveTo>
                  <a:cubicBezTo>
                    <a:pt x="1601" y="1252"/>
                    <a:pt x="1611" y="1262"/>
                    <a:pt x="1621" y="1257"/>
                  </a:cubicBezTo>
                  <a:cubicBezTo>
                    <a:pt x="1623" y="1241"/>
                    <a:pt x="1599" y="1241"/>
                    <a:pt x="1592" y="1242"/>
                  </a:cubicBezTo>
                  <a:cubicBezTo>
                    <a:pt x="1597" y="1243"/>
                    <a:pt x="1589" y="1246"/>
                    <a:pt x="1592" y="1251"/>
                  </a:cubicBezTo>
                  <a:close/>
                  <a:moveTo>
                    <a:pt x="1588" y="1294"/>
                  </a:moveTo>
                  <a:cubicBezTo>
                    <a:pt x="1609" y="1319"/>
                    <a:pt x="1637" y="1335"/>
                    <a:pt x="1658" y="1356"/>
                  </a:cubicBezTo>
                  <a:cubicBezTo>
                    <a:pt x="1684" y="1382"/>
                    <a:pt x="1709" y="1413"/>
                    <a:pt x="1747" y="1429"/>
                  </a:cubicBezTo>
                  <a:cubicBezTo>
                    <a:pt x="1752" y="1423"/>
                    <a:pt x="1754" y="1415"/>
                    <a:pt x="1759" y="1410"/>
                  </a:cubicBezTo>
                  <a:cubicBezTo>
                    <a:pt x="1700" y="1365"/>
                    <a:pt x="1635" y="1315"/>
                    <a:pt x="1590" y="1263"/>
                  </a:cubicBezTo>
                  <a:cubicBezTo>
                    <a:pt x="1591" y="1276"/>
                    <a:pt x="1583" y="1285"/>
                    <a:pt x="1588" y="1294"/>
                  </a:cubicBezTo>
                  <a:close/>
                  <a:moveTo>
                    <a:pt x="1658" y="1298"/>
                  </a:moveTo>
                  <a:cubicBezTo>
                    <a:pt x="1660" y="1294"/>
                    <a:pt x="1661" y="1291"/>
                    <a:pt x="1662" y="1286"/>
                  </a:cubicBezTo>
                  <a:cubicBezTo>
                    <a:pt x="1643" y="1285"/>
                    <a:pt x="1631" y="1277"/>
                    <a:pt x="1617" y="1271"/>
                  </a:cubicBezTo>
                  <a:cubicBezTo>
                    <a:pt x="1625" y="1286"/>
                    <a:pt x="1637" y="1296"/>
                    <a:pt x="1658" y="1298"/>
                  </a:cubicBezTo>
                  <a:close/>
                  <a:moveTo>
                    <a:pt x="742" y="1294"/>
                  </a:moveTo>
                  <a:cubicBezTo>
                    <a:pt x="747" y="1322"/>
                    <a:pt x="731" y="1354"/>
                    <a:pt x="703" y="1348"/>
                  </a:cubicBezTo>
                  <a:cubicBezTo>
                    <a:pt x="699" y="1358"/>
                    <a:pt x="695" y="1367"/>
                    <a:pt x="684" y="1369"/>
                  </a:cubicBezTo>
                  <a:cubicBezTo>
                    <a:pt x="684" y="1385"/>
                    <a:pt x="699" y="1395"/>
                    <a:pt x="694" y="1410"/>
                  </a:cubicBezTo>
                  <a:cubicBezTo>
                    <a:pt x="704" y="1411"/>
                    <a:pt x="711" y="1408"/>
                    <a:pt x="717" y="1406"/>
                  </a:cubicBezTo>
                  <a:cubicBezTo>
                    <a:pt x="715" y="1399"/>
                    <a:pt x="711" y="1394"/>
                    <a:pt x="713" y="1383"/>
                  </a:cubicBezTo>
                  <a:cubicBezTo>
                    <a:pt x="720" y="1375"/>
                    <a:pt x="750" y="1381"/>
                    <a:pt x="752" y="1375"/>
                  </a:cubicBezTo>
                  <a:cubicBezTo>
                    <a:pt x="719" y="1371"/>
                    <a:pt x="746" y="1329"/>
                    <a:pt x="769" y="1344"/>
                  </a:cubicBezTo>
                  <a:cubicBezTo>
                    <a:pt x="763" y="1321"/>
                    <a:pt x="782" y="1310"/>
                    <a:pt x="804" y="1309"/>
                  </a:cubicBezTo>
                  <a:cubicBezTo>
                    <a:pt x="803" y="1296"/>
                    <a:pt x="796" y="1287"/>
                    <a:pt x="794" y="1276"/>
                  </a:cubicBezTo>
                  <a:cubicBezTo>
                    <a:pt x="788" y="1293"/>
                    <a:pt x="765" y="1301"/>
                    <a:pt x="742" y="1294"/>
                  </a:cubicBezTo>
                  <a:close/>
                  <a:moveTo>
                    <a:pt x="448" y="1354"/>
                  </a:moveTo>
                  <a:cubicBezTo>
                    <a:pt x="467" y="1359"/>
                    <a:pt x="484" y="1361"/>
                    <a:pt x="502" y="1358"/>
                  </a:cubicBezTo>
                  <a:cubicBezTo>
                    <a:pt x="503" y="1344"/>
                    <a:pt x="491" y="1334"/>
                    <a:pt x="483" y="1327"/>
                  </a:cubicBezTo>
                  <a:cubicBezTo>
                    <a:pt x="475" y="1320"/>
                    <a:pt x="466" y="1310"/>
                    <a:pt x="454" y="1307"/>
                  </a:cubicBezTo>
                  <a:cubicBezTo>
                    <a:pt x="453" y="1307"/>
                    <a:pt x="450" y="1307"/>
                    <a:pt x="450" y="1309"/>
                  </a:cubicBezTo>
                  <a:cubicBezTo>
                    <a:pt x="461" y="1320"/>
                    <a:pt x="456" y="1344"/>
                    <a:pt x="448" y="1354"/>
                  </a:cubicBezTo>
                  <a:close/>
                  <a:moveTo>
                    <a:pt x="1648" y="1710"/>
                  </a:moveTo>
                  <a:cubicBezTo>
                    <a:pt x="1649" y="1704"/>
                    <a:pt x="1658" y="1691"/>
                    <a:pt x="1658" y="1691"/>
                  </a:cubicBezTo>
                  <a:cubicBezTo>
                    <a:pt x="1672" y="1610"/>
                    <a:pt x="1713" y="1524"/>
                    <a:pt x="1728" y="1437"/>
                  </a:cubicBezTo>
                  <a:cubicBezTo>
                    <a:pt x="1675" y="1398"/>
                    <a:pt x="1634" y="1348"/>
                    <a:pt x="1584" y="1307"/>
                  </a:cubicBezTo>
                  <a:cubicBezTo>
                    <a:pt x="1571" y="1451"/>
                    <a:pt x="1550" y="1591"/>
                    <a:pt x="1528" y="1747"/>
                  </a:cubicBezTo>
                  <a:cubicBezTo>
                    <a:pt x="1563" y="1756"/>
                    <a:pt x="1590" y="1774"/>
                    <a:pt x="1623" y="1786"/>
                  </a:cubicBezTo>
                  <a:cubicBezTo>
                    <a:pt x="1643" y="1769"/>
                    <a:pt x="1641" y="1738"/>
                    <a:pt x="1648" y="1710"/>
                  </a:cubicBezTo>
                  <a:close/>
                  <a:moveTo>
                    <a:pt x="1695" y="1327"/>
                  </a:moveTo>
                  <a:cubicBezTo>
                    <a:pt x="1692" y="1321"/>
                    <a:pt x="1696" y="1319"/>
                    <a:pt x="1693" y="1315"/>
                  </a:cubicBezTo>
                  <a:cubicBezTo>
                    <a:pt x="1682" y="1317"/>
                    <a:pt x="1666" y="1310"/>
                    <a:pt x="1656" y="1313"/>
                  </a:cubicBezTo>
                  <a:cubicBezTo>
                    <a:pt x="1668" y="1319"/>
                    <a:pt x="1681" y="1323"/>
                    <a:pt x="1695" y="1327"/>
                  </a:cubicBezTo>
                  <a:close/>
                  <a:moveTo>
                    <a:pt x="779" y="1329"/>
                  </a:moveTo>
                  <a:cubicBezTo>
                    <a:pt x="782" y="1331"/>
                    <a:pt x="782" y="1336"/>
                    <a:pt x="783" y="1340"/>
                  </a:cubicBezTo>
                  <a:cubicBezTo>
                    <a:pt x="795" y="1341"/>
                    <a:pt x="793" y="1329"/>
                    <a:pt x="806" y="1331"/>
                  </a:cubicBezTo>
                  <a:cubicBezTo>
                    <a:pt x="806" y="1334"/>
                    <a:pt x="805" y="1336"/>
                    <a:pt x="804" y="1338"/>
                  </a:cubicBezTo>
                  <a:cubicBezTo>
                    <a:pt x="827" y="1318"/>
                    <a:pt x="791" y="1314"/>
                    <a:pt x="779" y="1329"/>
                  </a:cubicBezTo>
                  <a:close/>
                  <a:moveTo>
                    <a:pt x="1734" y="1358"/>
                  </a:moveTo>
                  <a:cubicBezTo>
                    <a:pt x="1734" y="1352"/>
                    <a:pt x="1736" y="1343"/>
                    <a:pt x="1732" y="1340"/>
                  </a:cubicBezTo>
                  <a:cubicBezTo>
                    <a:pt x="1714" y="1338"/>
                    <a:pt x="1710" y="1344"/>
                    <a:pt x="1695" y="1340"/>
                  </a:cubicBezTo>
                  <a:cubicBezTo>
                    <a:pt x="1704" y="1354"/>
                    <a:pt x="1719" y="1354"/>
                    <a:pt x="1734" y="1358"/>
                  </a:cubicBezTo>
                  <a:close/>
                  <a:moveTo>
                    <a:pt x="674" y="1487"/>
                  </a:moveTo>
                  <a:cubicBezTo>
                    <a:pt x="681" y="1496"/>
                    <a:pt x="693" y="1488"/>
                    <a:pt x="700" y="1484"/>
                  </a:cubicBezTo>
                  <a:cubicBezTo>
                    <a:pt x="756" y="1460"/>
                    <a:pt x="791" y="1412"/>
                    <a:pt x="822" y="1369"/>
                  </a:cubicBezTo>
                  <a:cubicBezTo>
                    <a:pt x="815" y="1362"/>
                    <a:pt x="824" y="1349"/>
                    <a:pt x="812" y="1344"/>
                  </a:cubicBezTo>
                  <a:cubicBezTo>
                    <a:pt x="778" y="1403"/>
                    <a:pt x="721" y="1440"/>
                    <a:pt x="674" y="1487"/>
                  </a:cubicBezTo>
                  <a:close/>
                  <a:moveTo>
                    <a:pt x="750" y="1354"/>
                  </a:moveTo>
                  <a:cubicBezTo>
                    <a:pt x="749" y="1364"/>
                    <a:pt x="757" y="1365"/>
                    <a:pt x="756" y="1375"/>
                  </a:cubicBezTo>
                  <a:cubicBezTo>
                    <a:pt x="769" y="1368"/>
                    <a:pt x="791" y="1360"/>
                    <a:pt x="791" y="1348"/>
                  </a:cubicBezTo>
                  <a:cubicBezTo>
                    <a:pt x="779" y="1356"/>
                    <a:pt x="766" y="1353"/>
                    <a:pt x="750" y="1354"/>
                  </a:cubicBezTo>
                  <a:close/>
                  <a:moveTo>
                    <a:pt x="1763" y="1391"/>
                  </a:moveTo>
                  <a:cubicBezTo>
                    <a:pt x="1765" y="1386"/>
                    <a:pt x="1766" y="1380"/>
                    <a:pt x="1765" y="1373"/>
                  </a:cubicBezTo>
                  <a:cubicBezTo>
                    <a:pt x="1751" y="1377"/>
                    <a:pt x="1739" y="1368"/>
                    <a:pt x="1728" y="1371"/>
                  </a:cubicBezTo>
                  <a:cubicBezTo>
                    <a:pt x="1740" y="1377"/>
                    <a:pt x="1747" y="1389"/>
                    <a:pt x="1763" y="1391"/>
                  </a:cubicBezTo>
                  <a:close/>
                  <a:moveTo>
                    <a:pt x="725" y="1389"/>
                  </a:moveTo>
                  <a:cubicBezTo>
                    <a:pt x="725" y="1397"/>
                    <a:pt x="726" y="1403"/>
                    <a:pt x="729" y="1406"/>
                  </a:cubicBezTo>
                  <a:cubicBezTo>
                    <a:pt x="735" y="1402"/>
                    <a:pt x="746" y="1395"/>
                    <a:pt x="754" y="1400"/>
                  </a:cubicBezTo>
                  <a:cubicBezTo>
                    <a:pt x="755" y="1393"/>
                    <a:pt x="770" y="1383"/>
                    <a:pt x="765" y="1383"/>
                  </a:cubicBezTo>
                  <a:cubicBezTo>
                    <a:pt x="751" y="1387"/>
                    <a:pt x="744" y="1389"/>
                    <a:pt x="725" y="1389"/>
                  </a:cubicBezTo>
                  <a:close/>
                  <a:moveTo>
                    <a:pt x="798" y="1418"/>
                  </a:moveTo>
                  <a:cubicBezTo>
                    <a:pt x="789" y="1429"/>
                    <a:pt x="783" y="1441"/>
                    <a:pt x="775" y="1449"/>
                  </a:cubicBezTo>
                  <a:cubicBezTo>
                    <a:pt x="754" y="1470"/>
                    <a:pt x="729" y="1481"/>
                    <a:pt x="707" y="1499"/>
                  </a:cubicBezTo>
                  <a:cubicBezTo>
                    <a:pt x="710" y="1532"/>
                    <a:pt x="721" y="1564"/>
                    <a:pt x="727" y="1596"/>
                  </a:cubicBezTo>
                  <a:cubicBezTo>
                    <a:pt x="742" y="1664"/>
                    <a:pt x="760" y="1732"/>
                    <a:pt x="787" y="1776"/>
                  </a:cubicBezTo>
                  <a:cubicBezTo>
                    <a:pt x="823" y="1753"/>
                    <a:pt x="862" y="1733"/>
                    <a:pt x="893" y="1706"/>
                  </a:cubicBezTo>
                  <a:cubicBezTo>
                    <a:pt x="879" y="1589"/>
                    <a:pt x="849" y="1473"/>
                    <a:pt x="825" y="1383"/>
                  </a:cubicBezTo>
                  <a:cubicBezTo>
                    <a:pt x="819" y="1397"/>
                    <a:pt x="808" y="1406"/>
                    <a:pt x="798" y="1418"/>
                  </a:cubicBezTo>
                  <a:close/>
                  <a:moveTo>
                    <a:pt x="682" y="1424"/>
                  </a:moveTo>
                  <a:cubicBezTo>
                    <a:pt x="682" y="1430"/>
                    <a:pt x="682" y="1434"/>
                    <a:pt x="684" y="1437"/>
                  </a:cubicBezTo>
                  <a:cubicBezTo>
                    <a:pt x="702" y="1432"/>
                    <a:pt x="740" y="1425"/>
                    <a:pt x="736" y="1412"/>
                  </a:cubicBezTo>
                  <a:cubicBezTo>
                    <a:pt x="718" y="1420"/>
                    <a:pt x="699" y="1420"/>
                    <a:pt x="682" y="1424"/>
                  </a:cubicBezTo>
                  <a:close/>
                  <a:moveTo>
                    <a:pt x="659" y="1455"/>
                  </a:moveTo>
                  <a:cubicBezTo>
                    <a:pt x="663" y="1461"/>
                    <a:pt x="668" y="1465"/>
                    <a:pt x="676" y="1466"/>
                  </a:cubicBezTo>
                  <a:cubicBezTo>
                    <a:pt x="679" y="1457"/>
                    <a:pt x="698" y="1452"/>
                    <a:pt x="696" y="1445"/>
                  </a:cubicBezTo>
                  <a:cubicBezTo>
                    <a:pt x="688" y="1450"/>
                    <a:pt x="667" y="1446"/>
                    <a:pt x="659" y="1455"/>
                  </a:cubicBezTo>
                  <a:close/>
                  <a:moveTo>
                    <a:pt x="581" y="1588"/>
                  </a:moveTo>
                  <a:cubicBezTo>
                    <a:pt x="591" y="1586"/>
                    <a:pt x="597" y="1590"/>
                    <a:pt x="603" y="1588"/>
                  </a:cubicBezTo>
                  <a:cubicBezTo>
                    <a:pt x="608" y="1578"/>
                    <a:pt x="609" y="1576"/>
                    <a:pt x="609" y="1565"/>
                  </a:cubicBezTo>
                  <a:cubicBezTo>
                    <a:pt x="599" y="1563"/>
                    <a:pt x="594" y="1556"/>
                    <a:pt x="583" y="1555"/>
                  </a:cubicBezTo>
                  <a:cubicBezTo>
                    <a:pt x="581" y="1565"/>
                    <a:pt x="580" y="1575"/>
                    <a:pt x="581" y="1588"/>
                  </a:cubicBezTo>
                  <a:close/>
                  <a:moveTo>
                    <a:pt x="578" y="1596"/>
                  </a:moveTo>
                  <a:cubicBezTo>
                    <a:pt x="577" y="1620"/>
                    <a:pt x="579" y="1630"/>
                    <a:pt x="576" y="1648"/>
                  </a:cubicBezTo>
                  <a:cubicBezTo>
                    <a:pt x="596" y="1657"/>
                    <a:pt x="622" y="1659"/>
                    <a:pt x="630" y="1637"/>
                  </a:cubicBezTo>
                  <a:cubicBezTo>
                    <a:pt x="629" y="1626"/>
                    <a:pt x="622" y="1620"/>
                    <a:pt x="632" y="1613"/>
                  </a:cubicBezTo>
                  <a:cubicBezTo>
                    <a:pt x="640" y="1616"/>
                    <a:pt x="648" y="1619"/>
                    <a:pt x="657" y="1621"/>
                  </a:cubicBezTo>
                  <a:cubicBezTo>
                    <a:pt x="663" y="1617"/>
                    <a:pt x="668" y="1611"/>
                    <a:pt x="669" y="1602"/>
                  </a:cubicBezTo>
                  <a:cubicBezTo>
                    <a:pt x="656" y="1589"/>
                    <a:pt x="637" y="1572"/>
                    <a:pt x="616" y="1573"/>
                  </a:cubicBezTo>
                  <a:cubicBezTo>
                    <a:pt x="622" y="1595"/>
                    <a:pt x="599" y="1605"/>
                    <a:pt x="578" y="1596"/>
                  </a:cubicBezTo>
                  <a:close/>
                  <a:moveTo>
                    <a:pt x="647" y="1631"/>
                  </a:moveTo>
                  <a:cubicBezTo>
                    <a:pt x="664" y="1653"/>
                    <a:pt x="673" y="1683"/>
                    <a:pt x="696" y="1700"/>
                  </a:cubicBezTo>
                  <a:cubicBezTo>
                    <a:pt x="680" y="1686"/>
                    <a:pt x="685" y="1657"/>
                    <a:pt x="703" y="1642"/>
                  </a:cubicBezTo>
                  <a:cubicBezTo>
                    <a:pt x="693" y="1632"/>
                    <a:pt x="688" y="1619"/>
                    <a:pt x="678" y="1611"/>
                  </a:cubicBezTo>
                  <a:cubicBezTo>
                    <a:pt x="675" y="1627"/>
                    <a:pt x="662" y="1633"/>
                    <a:pt x="647" y="1631"/>
                  </a:cubicBezTo>
                  <a:close/>
                  <a:moveTo>
                    <a:pt x="469" y="1648"/>
                  </a:moveTo>
                  <a:cubicBezTo>
                    <a:pt x="488" y="1646"/>
                    <a:pt x="498" y="1648"/>
                    <a:pt x="504" y="1627"/>
                  </a:cubicBezTo>
                  <a:cubicBezTo>
                    <a:pt x="495" y="1622"/>
                    <a:pt x="482" y="1620"/>
                    <a:pt x="473" y="1615"/>
                  </a:cubicBezTo>
                  <a:cubicBezTo>
                    <a:pt x="470" y="1624"/>
                    <a:pt x="471" y="1638"/>
                    <a:pt x="469" y="1648"/>
                  </a:cubicBezTo>
                  <a:close/>
                  <a:moveTo>
                    <a:pt x="1255" y="1627"/>
                  </a:moveTo>
                  <a:cubicBezTo>
                    <a:pt x="1207" y="1627"/>
                    <a:pt x="1164" y="1616"/>
                    <a:pt x="1131" y="1621"/>
                  </a:cubicBezTo>
                  <a:cubicBezTo>
                    <a:pt x="1103" y="1625"/>
                    <a:pt x="1075" y="1648"/>
                    <a:pt x="1077" y="1668"/>
                  </a:cubicBezTo>
                  <a:cubicBezTo>
                    <a:pt x="1179" y="1652"/>
                    <a:pt x="1275" y="1670"/>
                    <a:pt x="1381" y="1656"/>
                  </a:cubicBezTo>
                  <a:cubicBezTo>
                    <a:pt x="1367" y="1609"/>
                    <a:pt x="1304" y="1628"/>
                    <a:pt x="1255" y="1627"/>
                  </a:cubicBezTo>
                  <a:close/>
                  <a:moveTo>
                    <a:pt x="467" y="1656"/>
                  </a:moveTo>
                  <a:cubicBezTo>
                    <a:pt x="465" y="1680"/>
                    <a:pt x="460" y="1711"/>
                    <a:pt x="475" y="1724"/>
                  </a:cubicBezTo>
                  <a:cubicBezTo>
                    <a:pt x="503" y="1734"/>
                    <a:pt x="514" y="1704"/>
                    <a:pt x="512" y="1683"/>
                  </a:cubicBezTo>
                  <a:cubicBezTo>
                    <a:pt x="522" y="1679"/>
                    <a:pt x="529" y="1688"/>
                    <a:pt x="541" y="1687"/>
                  </a:cubicBezTo>
                  <a:cubicBezTo>
                    <a:pt x="565" y="1662"/>
                    <a:pt x="544" y="1639"/>
                    <a:pt x="514" y="1633"/>
                  </a:cubicBezTo>
                  <a:cubicBezTo>
                    <a:pt x="512" y="1653"/>
                    <a:pt x="490" y="1663"/>
                    <a:pt x="467" y="1656"/>
                  </a:cubicBezTo>
                  <a:close/>
                  <a:moveTo>
                    <a:pt x="638" y="1648"/>
                  </a:moveTo>
                  <a:cubicBezTo>
                    <a:pt x="631" y="1658"/>
                    <a:pt x="621" y="1665"/>
                    <a:pt x="607" y="1666"/>
                  </a:cubicBezTo>
                  <a:cubicBezTo>
                    <a:pt x="593" y="1668"/>
                    <a:pt x="582" y="1657"/>
                    <a:pt x="574" y="1662"/>
                  </a:cubicBezTo>
                  <a:cubicBezTo>
                    <a:pt x="594" y="1702"/>
                    <a:pt x="635" y="1738"/>
                    <a:pt x="659" y="1780"/>
                  </a:cubicBezTo>
                  <a:cubicBezTo>
                    <a:pt x="669" y="1765"/>
                    <a:pt x="689" y="1781"/>
                    <a:pt x="700" y="1772"/>
                  </a:cubicBezTo>
                  <a:cubicBezTo>
                    <a:pt x="670" y="1761"/>
                    <a:pt x="656" y="1727"/>
                    <a:pt x="682" y="1704"/>
                  </a:cubicBezTo>
                  <a:cubicBezTo>
                    <a:pt x="666" y="1686"/>
                    <a:pt x="661" y="1659"/>
                    <a:pt x="638" y="1648"/>
                  </a:cubicBezTo>
                  <a:close/>
                  <a:moveTo>
                    <a:pt x="694" y="1673"/>
                  </a:moveTo>
                  <a:cubicBezTo>
                    <a:pt x="696" y="1686"/>
                    <a:pt x="709" y="1690"/>
                    <a:pt x="715" y="1700"/>
                  </a:cubicBezTo>
                  <a:cubicBezTo>
                    <a:pt x="714" y="1709"/>
                    <a:pt x="702" y="1707"/>
                    <a:pt x="696" y="1712"/>
                  </a:cubicBezTo>
                  <a:cubicBezTo>
                    <a:pt x="699" y="1716"/>
                    <a:pt x="703" y="1717"/>
                    <a:pt x="703" y="1724"/>
                  </a:cubicBezTo>
                  <a:cubicBezTo>
                    <a:pt x="696" y="1724"/>
                    <a:pt x="690" y="1721"/>
                    <a:pt x="684" y="1716"/>
                  </a:cubicBezTo>
                  <a:cubicBezTo>
                    <a:pt x="661" y="1748"/>
                    <a:pt x="709" y="1754"/>
                    <a:pt x="715" y="1776"/>
                  </a:cubicBezTo>
                  <a:cubicBezTo>
                    <a:pt x="708" y="1795"/>
                    <a:pt x="682" y="1777"/>
                    <a:pt x="669" y="1786"/>
                  </a:cubicBezTo>
                  <a:cubicBezTo>
                    <a:pt x="669" y="1798"/>
                    <a:pt x="676" y="1802"/>
                    <a:pt x="678" y="1811"/>
                  </a:cubicBezTo>
                  <a:cubicBezTo>
                    <a:pt x="666" y="1817"/>
                    <a:pt x="654" y="1812"/>
                    <a:pt x="645" y="1822"/>
                  </a:cubicBezTo>
                  <a:cubicBezTo>
                    <a:pt x="644" y="1843"/>
                    <a:pt x="654" y="1854"/>
                    <a:pt x="667" y="1861"/>
                  </a:cubicBezTo>
                  <a:cubicBezTo>
                    <a:pt x="663" y="1868"/>
                    <a:pt x="657" y="1875"/>
                    <a:pt x="659" y="1886"/>
                  </a:cubicBezTo>
                  <a:cubicBezTo>
                    <a:pt x="689" y="1894"/>
                    <a:pt x="689" y="1855"/>
                    <a:pt x="692" y="1840"/>
                  </a:cubicBezTo>
                  <a:cubicBezTo>
                    <a:pt x="709" y="1847"/>
                    <a:pt x="741" y="1850"/>
                    <a:pt x="740" y="1832"/>
                  </a:cubicBezTo>
                  <a:cubicBezTo>
                    <a:pt x="740" y="1822"/>
                    <a:pt x="728" y="1821"/>
                    <a:pt x="734" y="1811"/>
                  </a:cubicBezTo>
                  <a:cubicBezTo>
                    <a:pt x="745" y="1812"/>
                    <a:pt x="751" y="1814"/>
                    <a:pt x="762" y="1811"/>
                  </a:cubicBezTo>
                  <a:cubicBezTo>
                    <a:pt x="780" y="1780"/>
                    <a:pt x="753" y="1755"/>
                    <a:pt x="748" y="1718"/>
                  </a:cubicBezTo>
                  <a:cubicBezTo>
                    <a:pt x="737" y="1716"/>
                    <a:pt x="733" y="1722"/>
                    <a:pt x="731" y="1731"/>
                  </a:cubicBezTo>
                  <a:cubicBezTo>
                    <a:pt x="733" y="1738"/>
                    <a:pt x="752" y="1750"/>
                    <a:pt x="736" y="1755"/>
                  </a:cubicBezTo>
                  <a:cubicBezTo>
                    <a:pt x="717" y="1747"/>
                    <a:pt x="715" y="1706"/>
                    <a:pt x="744" y="1708"/>
                  </a:cubicBezTo>
                  <a:cubicBezTo>
                    <a:pt x="740" y="1690"/>
                    <a:pt x="733" y="1675"/>
                    <a:pt x="729" y="1658"/>
                  </a:cubicBezTo>
                  <a:cubicBezTo>
                    <a:pt x="713" y="1647"/>
                    <a:pt x="701" y="1662"/>
                    <a:pt x="694" y="1673"/>
                  </a:cubicBezTo>
                  <a:close/>
                  <a:moveTo>
                    <a:pt x="537" y="1697"/>
                  </a:moveTo>
                  <a:cubicBezTo>
                    <a:pt x="570" y="1741"/>
                    <a:pt x="595" y="1794"/>
                    <a:pt x="634" y="1832"/>
                  </a:cubicBezTo>
                  <a:cubicBezTo>
                    <a:pt x="630" y="1817"/>
                    <a:pt x="644" y="1804"/>
                    <a:pt x="663" y="1805"/>
                  </a:cubicBezTo>
                  <a:cubicBezTo>
                    <a:pt x="660" y="1793"/>
                    <a:pt x="647" y="1791"/>
                    <a:pt x="640" y="1782"/>
                  </a:cubicBezTo>
                  <a:cubicBezTo>
                    <a:pt x="642" y="1782"/>
                    <a:pt x="645" y="1782"/>
                    <a:pt x="645" y="1780"/>
                  </a:cubicBezTo>
                  <a:cubicBezTo>
                    <a:pt x="638" y="1760"/>
                    <a:pt x="612" y="1732"/>
                    <a:pt x="595" y="1716"/>
                  </a:cubicBezTo>
                  <a:cubicBezTo>
                    <a:pt x="585" y="1697"/>
                    <a:pt x="575" y="1680"/>
                    <a:pt x="562" y="1664"/>
                  </a:cubicBezTo>
                  <a:cubicBezTo>
                    <a:pt x="559" y="1681"/>
                    <a:pt x="559" y="1700"/>
                    <a:pt x="537" y="1697"/>
                  </a:cubicBezTo>
                  <a:close/>
                  <a:moveTo>
                    <a:pt x="1383" y="1668"/>
                  </a:moveTo>
                  <a:cubicBezTo>
                    <a:pt x="1382" y="1670"/>
                    <a:pt x="1381" y="1671"/>
                    <a:pt x="1379" y="1671"/>
                  </a:cubicBezTo>
                  <a:cubicBezTo>
                    <a:pt x="1322" y="1675"/>
                    <a:pt x="1273" y="1674"/>
                    <a:pt x="1213" y="1673"/>
                  </a:cubicBezTo>
                  <a:cubicBezTo>
                    <a:pt x="1162" y="1671"/>
                    <a:pt x="1113" y="1681"/>
                    <a:pt x="1069" y="1681"/>
                  </a:cubicBezTo>
                  <a:cubicBezTo>
                    <a:pt x="1068" y="1695"/>
                    <a:pt x="1068" y="1709"/>
                    <a:pt x="1075" y="1716"/>
                  </a:cubicBezTo>
                  <a:cubicBezTo>
                    <a:pt x="1177" y="1724"/>
                    <a:pt x="1283" y="1704"/>
                    <a:pt x="1381" y="1702"/>
                  </a:cubicBezTo>
                  <a:cubicBezTo>
                    <a:pt x="1387" y="1696"/>
                    <a:pt x="1390" y="1676"/>
                    <a:pt x="1383" y="1668"/>
                  </a:cubicBezTo>
                  <a:close/>
                  <a:moveTo>
                    <a:pt x="382" y="1726"/>
                  </a:moveTo>
                  <a:cubicBezTo>
                    <a:pt x="396" y="1725"/>
                    <a:pt x="408" y="1721"/>
                    <a:pt x="409" y="1706"/>
                  </a:cubicBezTo>
                  <a:cubicBezTo>
                    <a:pt x="402" y="1699"/>
                    <a:pt x="388" y="1699"/>
                    <a:pt x="380" y="1693"/>
                  </a:cubicBezTo>
                  <a:cubicBezTo>
                    <a:pt x="377" y="1705"/>
                    <a:pt x="373" y="1720"/>
                    <a:pt x="382" y="1726"/>
                  </a:cubicBezTo>
                  <a:close/>
                  <a:moveTo>
                    <a:pt x="1832" y="1708"/>
                  </a:moveTo>
                  <a:cubicBezTo>
                    <a:pt x="1841" y="1725"/>
                    <a:pt x="1821" y="1731"/>
                    <a:pt x="1819" y="1743"/>
                  </a:cubicBezTo>
                  <a:cubicBezTo>
                    <a:pt x="1820" y="1740"/>
                    <a:pt x="1826" y="1752"/>
                    <a:pt x="1825" y="1751"/>
                  </a:cubicBezTo>
                  <a:cubicBezTo>
                    <a:pt x="1827" y="1756"/>
                    <a:pt x="1820" y="1760"/>
                    <a:pt x="1823" y="1766"/>
                  </a:cubicBezTo>
                  <a:cubicBezTo>
                    <a:pt x="1851" y="1757"/>
                    <a:pt x="1872" y="1772"/>
                    <a:pt x="1875" y="1795"/>
                  </a:cubicBezTo>
                  <a:cubicBezTo>
                    <a:pt x="1920" y="1766"/>
                    <a:pt x="1957" y="1822"/>
                    <a:pt x="1919" y="1846"/>
                  </a:cubicBezTo>
                  <a:cubicBezTo>
                    <a:pt x="1934" y="1852"/>
                    <a:pt x="1942" y="1874"/>
                    <a:pt x="1931" y="1890"/>
                  </a:cubicBezTo>
                  <a:cubicBezTo>
                    <a:pt x="1939" y="1903"/>
                    <a:pt x="1967" y="1909"/>
                    <a:pt x="1962" y="1879"/>
                  </a:cubicBezTo>
                  <a:cubicBezTo>
                    <a:pt x="1958" y="1875"/>
                    <a:pt x="1949" y="1876"/>
                    <a:pt x="1947" y="1869"/>
                  </a:cubicBezTo>
                  <a:cubicBezTo>
                    <a:pt x="1958" y="1860"/>
                    <a:pt x="1946" y="1847"/>
                    <a:pt x="1945" y="1836"/>
                  </a:cubicBezTo>
                  <a:cubicBezTo>
                    <a:pt x="1954" y="1823"/>
                    <a:pt x="1970" y="1818"/>
                    <a:pt x="1972" y="1803"/>
                  </a:cubicBezTo>
                  <a:cubicBezTo>
                    <a:pt x="1978" y="1766"/>
                    <a:pt x="1946" y="1769"/>
                    <a:pt x="1923" y="1768"/>
                  </a:cubicBezTo>
                  <a:cubicBezTo>
                    <a:pt x="1925" y="1762"/>
                    <a:pt x="1928" y="1755"/>
                    <a:pt x="1925" y="1749"/>
                  </a:cubicBezTo>
                  <a:cubicBezTo>
                    <a:pt x="1916" y="1736"/>
                    <a:pt x="1896" y="1749"/>
                    <a:pt x="1881" y="1745"/>
                  </a:cubicBezTo>
                  <a:cubicBezTo>
                    <a:pt x="1884" y="1734"/>
                    <a:pt x="1889" y="1725"/>
                    <a:pt x="1892" y="1714"/>
                  </a:cubicBezTo>
                  <a:cubicBezTo>
                    <a:pt x="1881" y="1693"/>
                    <a:pt x="1847" y="1688"/>
                    <a:pt x="1832" y="1708"/>
                  </a:cubicBezTo>
                  <a:close/>
                  <a:moveTo>
                    <a:pt x="487" y="1737"/>
                  </a:moveTo>
                  <a:cubicBezTo>
                    <a:pt x="524" y="1791"/>
                    <a:pt x="561" y="1844"/>
                    <a:pt x="601" y="1894"/>
                  </a:cubicBezTo>
                  <a:cubicBezTo>
                    <a:pt x="623" y="1886"/>
                    <a:pt x="647" y="1881"/>
                    <a:pt x="649" y="1859"/>
                  </a:cubicBezTo>
                  <a:cubicBezTo>
                    <a:pt x="642" y="1857"/>
                    <a:pt x="642" y="1862"/>
                    <a:pt x="638" y="1863"/>
                  </a:cubicBezTo>
                  <a:cubicBezTo>
                    <a:pt x="598" y="1811"/>
                    <a:pt x="566" y="1751"/>
                    <a:pt x="523" y="1702"/>
                  </a:cubicBezTo>
                  <a:cubicBezTo>
                    <a:pt x="517" y="1719"/>
                    <a:pt x="512" y="1738"/>
                    <a:pt x="487" y="1737"/>
                  </a:cubicBezTo>
                  <a:close/>
                  <a:moveTo>
                    <a:pt x="378" y="1735"/>
                  </a:moveTo>
                  <a:cubicBezTo>
                    <a:pt x="379" y="1761"/>
                    <a:pt x="371" y="1776"/>
                    <a:pt x="374" y="1797"/>
                  </a:cubicBezTo>
                  <a:cubicBezTo>
                    <a:pt x="402" y="1796"/>
                    <a:pt x="411" y="1770"/>
                    <a:pt x="417" y="1753"/>
                  </a:cubicBezTo>
                  <a:cubicBezTo>
                    <a:pt x="429" y="1753"/>
                    <a:pt x="432" y="1761"/>
                    <a:pt x="444" y="1762"/>
                  </a:cubicBezTo>
                  <a:cubicBezTo>
                    <a:pt x="460" y="1755"/>
                    <a:pt x="461" y="1738"/>
                    <a:pt x="463" y="1722"/>
                  </a:cubicBezTo>
                  <a:cubicBezTo>
                    <a:pt x="450" y="1721"/>
                    <a:pt x="436" y="1712"/>
                    <a:pt x="421" y="1708"/>
                  </a:cubicBezTo>
                  <a:cubicBezTo>
                    <a:pt x="416" y="1726"/>
                    <a:pt x="405" y="1738"/>
                    <a:pt x="378" y="1735"/>
                  </a:cubicBezTo>
                  <a:close/>
                  <a:moveTo>
                    <a:pt x="1379" y="1718"/>
                  </a:moveTo>
                  <a:cubicBezTo>
                    <a:pt x="1350" y="1714"/>
                    <a:pt x="1320" y="1720"/>
                    <a:pt x="1292" y="1720"/>
                  </a:cubicBezTo>
                  <a:cubicBezTo>
                    <a:pt x="1215" y="1721"/>
                    <a:pt x="1141" y="1740"/>
                    <a:pt x="1069" y="1726"/>
                  </a:cubicBezTo>
                  <a:cubicBezTo>
                    <a:pt x="1024" y="1741"/>
                    <a:pt x="978" y="1755"/>
                    <a:pt x="942" y="1768"/>
                  </a:cubicBezTo>
                  <a:cubicBezTo>
                    <a:pt x="1106" y="1758"/>
                    <a:pt x="1295" y="1768"/>
                    <a:pt x="1480" y="1766"/>
                  </a:cubicBezTo>
                  <a:cubicBezTo>
                    <a:pt x="1443" y="1755"/>
                    <a:pt x="1417" y="1724"/>
                    <a:pt x="1379" y="1718"/>
                  </a:cubicBezTo>
                  <a:close/>
                  <a:moveTo>
                    <a:pt x="781" y="1791"/>
                  </a:moveTo>
                  <a:cubicBezTo>
                    <a:pt x="781" y="1802"/>
                    <a:pt x="775" y="1826"/>
                    <a:pt x="752" y="1822"/>
                  </a:cubicBezTo>
                  <a:cubicBezTo>
                    <a:pt x="757" y="1850"/>
                    <a:pt x="727" y="1863"/>
                    <a:pt x="703" y="1857"/>
                  </a:cubicBezTo>
                  <a:cubicBezTo>
                    <a:pt x="696" y="1878"/>
                    <a:pt x="689" y="1899"/>
                    <a:pt x="659" y="1898"/>
                  </a:cubicBezTo>
                  <a:cubicBezTo>
                    <a:pt x="655" y="1895"/>
                    <a:pt x="654" y="1888"/>
                    <a:pt x="647" y="1888"/>
                  </a:cubicBezTo>
                  <a:cubicBezTo>
                    <a:pt x="631" y="1894"/>
                    <a:pt x="618" y="1903"/>
                    <a:pt x="599" y="1906"/>
                  </a:cubicBezTo>
                  <a:cubicBezTo>
                    <a:pt x="585" y="1944"/>
                    <a:pt x="550" y="1969"/>
                    <a:pt x="508" y="1966"/>
                  </a:cubicBezTo>
                  <a:cubicBezTo>
                    <a:pt x="503" y="1960"/>
                    <a:pt x="500" y="1952"/>
                    <a:pt x="492" y="1950"/>
                  </a:cubicBezTo>
                  <a:cubicBezTo>
                    <a:pt x="487" y="1948"/>
                    <a:pt x="480" y="1962"/>
                    <a:pt x="471" y="1962"/>
                  </a:cubicBezTo>
                  <a:cubicBezTo>
                    <a:pt x="525" y="2026"/>
                    <a:pt x="589" y="2080"/>
                    <a:pt x="655" y="2132"/>
                  </a:cubicBezTo>
                  <a:cubicBezTo>
                    <a:pt x="669" y="2131"/>
                    <a:pt x="676" y="2137"/>
                    <a:pt x="688" y="2138"/>
                  </a:cubicBezTo>
                  <a:cubicBezTo>
                    <a:pt x="687" y="2130"/>
                    <a:pt x="690" y="2126"/>
                    <a:pt x="690" y="2119"/>
                  </a:cubicBezTo>
                  <a:cubicBezTo>
                    <a:pt x="718" y="2078"/>
                    <a:pt x="735" y="2037"/>
                    <a:pt x="773" y="2006"/>
                  </a:cubicBezTo>
                  <a:cubicBezTo>
                    <a:pt x="830" y="1958"/>
                    <a:pt x="906" y="1928"/>
                    <a:pt x="913" y="1840"/>
                  </a:cubicBezTo>
                  <a:cubicBezTo>
                    <a:pt x="876" y="1837"/>
                    <a:pt x="872" y="1777"/>
                    <a:pt x="899" y="1764"/>
                  </a:cubicBezTo>
                  <a:cubicBezTo>
                    <a:pt x="895" y="1750"/>
                    <a:pt x="898" y="1724"/>
                    <a:pt x="891" y="1720"/>
                  </a:cubicBezTo>
                  <a:cubicBezTo>
                    <a:pt x="858" y="1747"/>
                    <a:pt x="817" y="1775"/>
                    <a:pt x="781" y="1791"/>
                  </a:cubicBezTo>
                  <a:close/>
                  <a:moveTo>
                    <a:pt x="436" y="1772"/>
                  </a:moveTo>
                  <a:cubicBezTo>
                    <a:pt x="471" y="1833"/>
                    <a:pt x="518" y="1882"/>
                    <a:pt x="562" y="1935"/>
                  </a:cubicBezTo>
                  <a:cubicBezTo>
                    <a:pt x="575" y="1930"/>
                    <a:pt x="580" y="1916"/>
                    <a:pt x="587" y="1904"/>
                  </a:cubicBezTo>
                  <a:cubicBezTo>
                    <a:pt x="554" y="1848"/>
                    <a:pt x="513" y="1793"/>
                    <a:pt x="471" y="1741"/>
                  </a:cubicBezTo>
                  <a:cubicBezTo>
                    <a:pt x="469" y="1762"/>
                    <a:pt x="452" y="1772"/>
                    <a:pt x="436" y="1772"/>
                  </a:cubicBezTo>
                  <a:close/>
                  <a:moveTo>
                    <a:pt x="973" y="1838"/>
                  </a:moveTo>
                  <a:cubicBezTo>
                    <a:pt x="1044" y="1845"/>
                    <a:pt x="1100" y="1845"/>
                    <a:pt x="1164" y="1842"/>
                  </a:cubicBezTo>
                  <a:cubicBezTo>
                    <a:pt x="1260" y="1838"/>
                    <a:pt x="1363" y="1846"/>
                    <a:pt x="1470" y="1838"/>
                  </a:cubicBezTo>
                  <a:cubicBezTo>
                    <a:pt x="1500" y="1836"/>
                    <a:pt x="1534" y="1828"/>
                    <a:pt x="1536" y="1807"/>
                  </a:cubicBezTo>
                  <a:cubicBezTo>
                    <a:pt x="1540" y="1766"/>
                    <a:pt x="1471" y="1780"/>
                    <a:pt x="1441" y="1780"/>
                  </a:cubicBezTo>
                  <a:cubicBezTo>
                    <a:pt x="1375" y="1781"/>
                    <a:pt x="1325" y="1778"/>
                    <a:pt x="1257" y="1778"/>
                  </a:cubicBezTo>
                  <a:cubicBezTo>
                    <a:pt x="1204" y="1779"/>
                    <a:pt x="1158" y="1777"/>
                    <a:pt x="1110" y="1778"/>
                  </a:cubicBezTo>
                  <a:cubicBezTo>
                    <a:pt x="1089" y="1779"/>
                    <a:pt x="1071" y="1774"/>
                    <a:pt x="1058" y="1774"/>
                  </a:cubicBezTo>
                  <a:cubicBezTo>
                    <a:pt x="996" y="1773"/>
                    <a:pt x="936" y="1780"/>
                    <a:pt x="897" y="1782"/>
                  </a:cubicBezTo>
                  <a:cubicBezTo>
                    <a:pt x="873" y="1826"/>
                    <a:pt x="932" y="1834"/>
                    <a:pt x="973" y="1838"/>
                  </a:cubicBezTo>
                  <a:close/>
                  <a:moveTo>
                    <a:pt x="427" y="1780"/>
                  </a:moveTo>
                  <a:cubicBezTo>
                    <a:pt x="426" y="1780"/>
                    <a:pt x="425" y="1780"/>
                    <a:pt x="423" y="1780"/>
                  </a:cubicBezTo>
                  <a:cubicBezTo>
                    <a:pt x="423" y="1779"/>
                    <a:pt x="423" y="1778"/>
                    <a:pt x="421" y="1778"/>
                  </a:cubicBezTo>
                  <a:cubicBezTo>
                    <a:pt x="410" y="1787"/>
                    <a:pt x="401" y="1810"/>
                    <a:pt x="382" y="1805"/>
                  </a:cubicBezTo>
                  <a:cubicBezTo>
                    <a:pt x="401" y="1839"/>
                    <a:pt x="450" y="1872"/>
                    <a:pt x="477" y="1908"/>
                  </a:cubicBezTo>
                  <a:cubicBezTo>
                    <a:pt x="494" y="1932"/>
                    <a:pt x="514" y="1964"/>
                    <a:pt x="554" y="1948"/>
                  </a:cubicBezTo>
                  <a:cubicBezTo>
                    <a:pt x="517" y="1895"/>
                    <a:pt x="463" y="1841"/>
                    <a:pt x="427" y="1780"/>
                  </a:cubicBezTo>
                  <a:close/>
                  <a:moveTo>
                    <a:pt x="926" y="1844"/>
                  </a:moveTo>
                  <a:cubicBezTo>
                    <a:pt x="924" y="1872"/>
                    <a:pt x="907" y="1905"/>
                    <a:pt x="893" y="1925"/>
                  </a:cubicBezTo>
                  <a:cubicBezTo>
                    <a:pt x="868" y="1961"/>
                    <a:pt x="823" y="1982"/>
                    <a:pt x="787" y="2010"/>
                  </a:cubicBezTo>
                  <a:cubicBezTo>
                    <a:pt x="743" y="2045"/>
                    <a:pt x="723" y="2093"/>
                    <a:pt x="696" y="2140"/>
                  </a:cubicBezTo>
                  <a:cubicBezTo>
                    <a:pt x="724" y="2149"/>
                    <a:pt x="758" y="2146"/>
                    <a:pt x="789" y="2150"/>
                  </a:cubicBezTo>
                  <a:cubicBezTo>
                    <a:pt x="805" y="2153"/>
                    <a:pt x="819" y="2162"/>
                    <a:pt x="835" y="2165"/>
                  </a:cubicBezTo>
                  <a:cubicBezTo>
                    <a:pt x="884" y="2174"/>
                    <a:pt x="931" y="2180"/>
                    <a:pt x="982" y="2183"/>
                  </a:cubicBezTo>
                  <a:cubicBezTo>
                    <a:pt x="1077" y="2190"/>
                    <a:pt x="1178" y="2198"/>
                    <a:pt x="1273" y="2200"/>
                  </a:cubicBezTo>
                  <a:cubicBezTo>
                    <a:pt x="1299" y="2200"/>
                    <a:pt x="1324" y="2195"/>
                    <a:pt x="1350" y="2194"/>
                  </a:cubicBezTo>
                  <a:cubicBezTo>
                    <a:pt x="1395" y="2191"/>
                    <a:pt x="1443" y="2193"/>
                    <a:pt x="1488" y="2186"/>
                  </a:cubicBezTo>
                  <a:cubicBezTo>
                    <a:pt x="1513" y="2181"/>
                    <a:pt x="1538" y="2178"/>
                    <a:pt x="1563" y="2175"/>
                  </a:cubicBezTo>
                  <a:cubicBezTo>
                    <a:pt x="1588" y="2172"/>
                    <a:pt x="1615" y="2171"/>
                    <a:pt x="1635" y="2165"/>
                  </a:cubicBezTo>
                  <a:cubicBezTo>
                    <a:pt x="1667" y="2155"/>
                    <a:pt x="1695" y="2135"/>
                    <a:pt x="1722" y="2117"/>
                  </a:cubicBezTo>
                  <a:cubicBezTo>
                    <a:pt x="1749" y="2099"/>
                    <a:pt x="1782" y="2091"/>
                    <a:pt x="1805" y="2070"/>
                  </a:cubicBezTo>
                  <a:cubicBezTo>
                    <a:pt x="1720" y="1984"/>
                    <a:pt x="1523" y="1992"/>
                    <a:pt x="1497" y="1848"/>
                  </a:cubicBezTo>
                  <a:cubicBezTo>
                    <a:pt x="1308" y="1855"/>
                    <a:pt x="1108" y="1865"/>
                    <a:pt x="926" y="1844"/>
                  </a:cubicBezTo>
                  <a:close/>
                  <a:moveTo>
                    <a:pt x="549" y="2223"/>
                  </a:moveTo>
                  <a:cubicBezTo>
                    <a:pt x="578" y="2230"/>
                    <a:pt x="606" y="2242"/>
                    <a:pt x="636" y="2248"/>
                  </a:cubicBezTo>
                  <a:cubicBezTo>
                    <a:pt x="696" y="2259"/>
                    <a:pt x="759" y="2274"/>
                    <a:pt x="816" y="2285"/>
                  </a:cubicBezTo>
                  <a:cubicBezTo>
                    <a:pt x="831" y="2288"/>
                    <a:pt x="847" y="2284"/>
                    <a:pt x="864" y="2285"/>
                  </a:cubicBezTo>
                  <a:cubicBezTo>
                    <a:pt x="903" y="2286"/>
                    <a:pt x="944" y="2297"/>
                    <a:pt x="986" y="2301"/>
                  </a:cubicBezTo>
                  <a:cubicBezTo>
                    <a:pt x="1115" y="2313"/>
                    <a:pt x="1231" y="2308"/>
                    <a:pt x="1356" y="2310"/>
                  </a:cubicBezTo>
                  <a:cubicBezTo>
                    <a:pt x="1388" y="2310"/>
                    <a:pt x="1424" y="2307"/>
                    <a:pt x="1457" y="2303"/>
                  </a:cubicBezTo>
                  <a:cubicBezTo>
                    <a:pt x="1488" y="2300"/>
                    <a:pt x="1519" y="2299"/>
                    <a:pt x="1548" y="2295"/>
                  </a:cubicBezTo>
                  <a:cubicBezTo>
                    <a:pt x="1610" y="2286"/>
                    <a:pt x="1670" y="2269"/>
                    <a:pt x="1726" y="2258"/>
                  </a:cubicBezTo>
                  <a:cubicBezTo>
                    <a:pt x="1796" y="2245"/>
                    <a:pt x="1875" y="2234"/>
                    <a:pt x="1929" y="2204"/>
                  </a:cubicBezTo>
                  <a:cubicBezTo>
                    <a:pt x="1948" y="2194"/>
                    <a:pt x="1981" y="2170"/>
                    <a:pt x="1985" y="2152"/>
                  </a:cubicBezTo>
                  <a:cubicBezTo>
                    <a:pt x="1989" y="2130"/>
                    <a:pt x="1979" y="2099"/>
                    <a:pt x="1956" y="2097"/>
                  </a:cubicBezTo>
                  <a:cubicBezTo>
                    <a:pt x="1943" y="2095"/>
                    <a:pt x="1907" y="2112"/>
                    <a:pt x="1894" y="2117"/>
                  </a:cubicBezTo>
                  <a:cubicBezTo>
                    <a:pt x="1787" y="2155"/>
                    <a:pt x="1671" y="2172"/>
                    <a:pt x="1550" y="2192"/>
                  </a:cubicBezTo>
                  <a:cubicBezTo>
                    <a:pt x="1498" y="2200"/>
                    <a:pt x="1446" y="2209"/>
                    <a:pt x="1399" y="2212"/>
                  </a:cubicBezTo>
                  <a:cubicBezTo>
                    <a:pt x="1307" y="2219"/>
                    <a:pt x="1220" y="2215"/>
                    <a:pt x="1133" y="2214"/>
                  </a:cubicBezTo>
                  <a:cubicBezTo>
                    <a:pt x="1088" y="2214"/>
                    <a:pt x="1051" y="2210"/>
                    <a:pt x="1009" y="2206"/>
                  </a:cubicBezTo>
                  <a:cubicBezTo>
                    <a:pt x="951" y="2202"/>
                    <a:pt x="898" y="2198"/>
                    <a:pt x="845" y="2186"/>
                  </a:cubicBezTo>
                  <a:cubicBezTo>
                    <a:pt x="719" y="2156"/>
                    <a:pt x="586" y="2142"/>
                    <a:pt x="471" y="2094"/>
                  </a:cubicBezTo>
                  <a:cubicBezTo>
                    <a:pt x="451" y="2086"/>
                    <a:pt x="412" y="2072"/>
                    <a:pt x="396" y="2084"/>
                  </a:cubicBezTo>
                  <a:cubicBezTo>
                    <a:pt x="376" y="2100"/>
                    <a:pt x="386" y="2132"/>
                    <a:pt x="394" y="2154"/>
                  </a:cubicBezTo>
                  <a:cubicBezTo>
                    <a:pt x="415" y="2175"/>
                    <a:pt x="439" y="2191"/>
                    <a:pt x="469" y="2202"/>
                  </a:cubicBezTo>
                  <a:cubicBezTo>
                    <a:pt x="473" y="2204"/>
                    <a:pt x="473" y="2204"/>
                    <a:pt x="471" y="2200"/>
                  </a:cubicBezTo>
                  <a:cubicBezTo>
                    <a:pt x="493" y="2214"/>
                    <a:pt x="522" y="2216"/>
                    <a:pt x="549" y="2223"/>
                  </a:cubicBezTo>
                  <a:close/>
                  <a:moveTo>
                    <a:pt x="1728" y="2276"/>
                  </a:moveTo>
                  <a:cubicBezTo>
                    <a:pt x="1647" y="2292"/>
                    <a:pt x="1563" y="2309"/>
                    <a:pt x="1480" y="2316"/>
                  </a:cubicBezTo>
                  <a:cubicBezTo>
                    <a:pt x="1385" y="2324"/>
                    <a:pt x="1287" y="2329"/>
                    <a:pt x="1197" y="2328"/>
                  </a:cubicBezTo>
                  <a:cubicBezTo>
                    <a:pt x="986" y="2327"/>
                    <a:pt x="779" y="2303"/>
                    <a:pt x="587" y="2252"/>
                  </a:cubicBezTo>
                  <a:cubicBezTo>
                    <a:pt x="513" y="2232"/>
                    <a:pt x="440" y="2213"/>
                    <a:pt x="390" y="2173"/>
                  </a:cubicBezTo>
                  <a:cubicBezTo>
                    <a:pt x="368" y="2199"/>
                    <a:pt x="361" y="2245"/>
                    <a:pt x="343" y="2281"/>
                  </a:cubicBezTo>
                  <a:cubicBezTo>
                    <a:pt x="307" y="2351"/>
                    <a:pt x="258" y="2445"/>
                    <a:pt x="221" y="2518"/>
                  </a:cubicBezTo>
                  <a:cubicBezTo>
                    <a:pt x="210" y="2540"/>
                    <a:pt x="181" y="2588"/>
                    <a:pt x="183" y="2599"/>
                  </a:cubicBezTo>
                  <a:cubicBezTo>
                    <a:pt x="184" y="2601"/>
                    <a:pt x="194" y="2604"/>
                    <a:pt x="186" y="2607"/>
                  </a:cubicBezTo>
                  <a:cubicBezTo>
                    <a:pt x="198" y="2605"/>
                    <a:pt x="208" y="2617"/>
                    <a:pt x="225" y="2618"/>
                  </a:cubicBezTo>
                  <a:cubicBezTo>
                    <a:pt x="285" y="2658"/>
                    <a:pt x="381" y="2670"/>
                    <a:pt x="446" y="2700"/>
                  </a:cubicBezTo>
                  <a:cubicBezTo>
                    <a:pt x="465" y="2697"/>
                    <a:pt x="484" y="2707"/>
                    <a:pt x="508" y="2713"/>
                  </a:cubicBezTo>
                  <a:cubicBezTo>
                    <a:pt x="526" y="2717"/>
                    <a:pt x="546" y="2715"/>
                    <a:pt x="556" y="2719"/>
                  </a:cubicBezTo>
                  <a:cubicBezTo>
                    <a:pt x="562" y="2722"/>
                    <a:pt x="558" y="2726"/>
                    <a:pt x="564" y="2727"/>
                  </a:cubicBezTo>
                  <a:cubicBezTo>
                    <a:pt x="604" y="2730"/>
                    <a:pt x="648" y="2730"/>
                    <a:pt x="680" y="2750"/>
                  </a:cubicBezTo>
                  <a:cubicBezTo>
                    <a:pt x="701" y="2741"/>
                    <a:pt x="721" y="2753"/>
                    <a:pt x="742" y="2758"/>
                  </a:cubicBezTo>
                  <a:cubicBezTo>
                    <a:pt x="770" y="2765"/>
                    <a:pt x="802" y="2762"/>
                    <a:pt x="833" y="2767"/>
                  </a:cubicBezTo>
                  <a:cubicBezTo>
                    <a:pt x="922" y="2779"/>
                    <a:pt x="1004" y="2787"/>
                    <a:pt x="1079" y="2783"/>
                  </a:cubicBezTo>
                  <a:cubicBezTo>
                    <a:pt x="1089" y="2785"/>
                    <a:pt x="1092" y="2789"/>
                    <a:pt x="1102" y="2789"/>
                  </a:cubicBezTo>
                  <a:cubicBezTo>
                    <a:pt x="1216" y="2797"/>
                    <a:pt x="1309" y="2782"/>
                    <a:pt x="1412" y="2781"/>
                  </a:cubicBezTo>
                  <a:cubicBezTo>
                    <a:pt x="1473" y="2760"/>
                    <a:pt x="1543" y="2767"/>
                    <a:pt x="1600" y="2758"/>
                  </a:cubicBezTo>
                  <a:cubicBezTo>
                    <a:pt x="1647" y="2751"/>
                    <a:pt x="1694" y="2738"/>
                    <a:pt x="1741" y="2727"/>
                  </a:cubicBezTo>
                  <a:cubicBezTo>
                    <a:pt x="1807" y="2712"/>
                    <a:pt x="1874" y="2692"/>
                    <a:pt x="1939" y="2676"/>
                  </a:cubicBezTo>
                  <a:cubicBezTo>
                    <a:pt x="2004" y="2660"/>
                    <a:pt x="2067" y="2639"/>
                    <a:pt x="2121" y="2607"/>
                  </a:cubicBezTo>
                  <a:cubicBezTo>
                    <a:pt x="2071" y="2467"/>
                    <a:pt x="2017" y="2336"/>
                    <a:pt x="1954" y="2206"/>
                  </a:cubicBezTo>
                  <a:cubicBezTo>
                    <a:pt x="1892" y="2243"/>
                    <a:pt x="1810" y="2261"/>
                    <a:pt x="1728" y="2276"/>
                  </a:cubicBezTo>
                  <a:close/>
                  <a:moveTo>
                    <a:pt x="115" y="2622"/>
                  </a:moveTo>
                  <a:cubicBezTo>
                    <a:pt x="100" y="2642"/>
                    <a:pt x="115" y="2666"/>
                    <a:pt x="128" y="2682"/>
                  </a:cubicBezTo>
                  <a:cubicBezTo>
                    <a:pt x="198" y="2734"/>
                    <a:pt x="294" y="2751"/>
                    <a:pt x="376" y="2787"/>
                  </a:cubicBezTo>
                  <a:cubicBezTo>
                    <a:pt x="386" y="2786"/>
                    <a:pt x="390" y="2791"/>
                    <a:pt x="401" y="2789"/>
                  </a:cubicBezTo>
                  <a:cubicBezTo>
                    <a:pt x="414" y="2803"/>
                    <a:pt x="445" y="2801"/>
                    <a:pt x="461" y="2806"/>
                  </a:cubicBezTo>
                  <a:cubicBezTo>
                    <a:pt x="464" y="2807"/>
                    <a:pt x="466" y="2805"/>
                    <a:pt x="469" y="2806"/>
                  </a:cubicBezTo>
                  <a:cubicBezTo>
                    <a:pt x="530" y="2819"/>
                    <a:pt x="582" y="2836"/>
                    <a:pt x="657" y="2841"/>
                  </a:cubicBezTo>
                  <a:cubicBezTo>
                    <a:pt x="708" y="2851"/>
                    <a:pt x="762" y="2862"/>
                    <a:pt x="816" y="2866"/>
                  </a:cubicBezTo>
                  <a:cubicBezTo>
                    <a:pt x="830" y="2867"/>
                    <a:pt x="844" y="2863"/>
                    <a:pt x="858" y="2866"/>
                  </a:cubicBezTo>
                  <a:cubicBezTo>
                    <a:pt x="914" y="2876"/>
                    <a:pt x="966" y="2874"/>
                    <a:pt x="1019" y="2876"/>
                  </a:cubicBezTo>
                  <a:cubicBezTo>
                    <a:pt x="1040" y="2877"/>
                    <a:pt x="1061" y="2884"/>
                    <a:pt x="1081" y="2885"/>
                  </a:cubicBezTo>
                  <a:cubicBezTo>
                    <a:pt x="1159" y="2887"/>
                    <a:pt x="1245" y="2887"/>
                    <a:pt x="1335" y="2880"/>
                  </a:cubicBezTo>
                  <a:cubicBezTo>
                    <a:pt x="1357" y="2879"/>
                    <a:pt x="1381" y="2872"/>
                    <a:pt x="1397" y="2874"/>
                  </a:cubicBezTo>
                  <a:cubicBezTo>
                    <a:pt x="1408" y="2875"/>
                    <a:pt x="1398" y="2881"/>
                    <a:pt x="1406" y="2874"/>
                  </a:cubicBezTo>
                  <a:cubicBezTo>
                    <a:pt x="1411" y="2869"/>
                    <a:pt x="1442" y="2873"/>
                    <a:pt x="1449" y="2872"/>
                  </a:cubicBezTo>
                  <a:cubicBezTo>
                    <a:pt x="1492" y="2866"/>
                    <a:pt x="1557" y="2859"/>
                    <a:pt x="1584" y="2853"/>
                  </a:cubicBezTo>
                  <a:cubicBezTo>
                    <a:pt x="1618" y="2846"/>
                    <a:pt x="1656" y="2845"/>
                    <a:pt x="1693" y="2837"/>
                  </a:cubicBezTo>
                  <a:cubicBezTo>
                    <a:pt x="1727" y="2829"/>
                    <a:pt x="1761" y="2818"/>
                    <a:pt x="1794" y="2810"/>
                  </a:cubicBezTo>
                  <a:cubicBezTo>
                    <a:pt x="1853" y="2796"/>
                    <a:pt x="1924" y="2783"/>
                    <a:pt x="1974" y="2765"/>
                  </a:cubicBezTo>
                  <a:cubicBezTo>
                    <a:pt x="1992" y="2758"/>
                    <a:pt x="2011" y="2744"/>
                    <a:pt x="2032" y="2736"/>
                  </a:cubicBezTo>
                  <a:cubicBezTo>
                    <a:pt x="2063" y="2724"/>
                    <a:pt x="2096" y="2716"/>
                    <a:pt x="2125" y="2705"/>
                  </a:cubicBezTo>
                  <a:cubicBezTo>
                    <a:pt x="2144" y="2697"/>
                    <a:pt x="2181" y="2674"/>
                    <a:pt x="2185" y="2665"/>
                  </a:cubicBezTo>
                  <a:cubicBezTo>
                    <a:pt x="2189" y="2659"/>
                    <a:pt x="2188" y="2629"/>
                    <a:pt x="2183" y="2620"/>
                  </a:cubicBezTo>
                  <a:cubicBezTo>
                    <a:pt x="2176" y="2606"/>
                    <a:pt x="2158" y="2603"/>
                    <a:pt x="2144" y="2601"/>
                  </a:cubicBezTo>
                  <a:cubicBezTo>
                    <a:pt x="2144" y="2602"/>
                    <a:pt x="2148" y="2611"/>
                    <a:pt x="2144" y="2618"/>
                  </a:cubicBezTo>
                  <a:cubicBezTo>
                    <a:pt x="2021" y="2674"/>
                    <a:pt x="1877" y="2707"/>
                    <a:pt x="1737" y="2744"/>
                  </a:cubicBezTo>
                  <a:cubicBezTo>
                    <a:pt x="1675" y="2760"/>
                    <a:pt x="1612" y="2772"/>
                    <a:pt x="1550" y="2777"/>
                  </a:cubicBezTo>
                  <a:cubicBezTo>
                    <a:pt x="1458" y="2785"/>
                    <a:pt x="1363" y="2805"/>
                    <a:pt x="1267" y="2808"/>
                  </a:cubicBezTo>
                  <a:cubicBezTo>
                    <a:pt x="1244" y="2809"/>
                    <a:pt x="1221" y="2804"/>
                    <a:pt x="1199" y="2804"/>
                  </a:cubicBezTo>
                  <a:cubicBezTo>
                    <a:pt x="1138" y="2804"/>
                    <a:pt x="1081" y="2805"/>
                    <a:pt x="1017" y="2802"/>
                  </a:cubicBezTo>
                  <a:cubicBezTo>
                    <a:pt x="969" y="2799"/>
                    <a:pt x="922" y="2795"/>
                    <a:pt x="874" y="2789"/>
                  </a:cubicBezTo>
                  <a:cubicBezTo>
                    <a:pt x="803" y="2781"/>
                    <a:pt x="730" y="2774"/>
                    <a:pt x="659" y="2760"/>
                  </a:cubicBezTo>
                  <a:cubicBezTo>
                    <a:pt x="621" y="2753"/>
                    <a:pt x="585" y="2737"/>
                    <a:pt x="545" y="2740"/>
                  </a:cubicBezTo>
                  <a:cubicBezTo>
                    <a:pt x="458" y="2719"/>
                    <a:pt x="389" y="2697"/>
                    <a:pt x="295" y="2674"/>
                  </a:cubicBezTo>
                  <a:cubicBezTo>
                    <a:pt x="255" y="2647"/>
                    <a:pt x="204" y="2637"/>
                    <a:pt x="161" y="2618"/>
                  </a:cubicBezTo>
                  <a:cubicBezTo>
                    <a:pt x="156" y="2616"/>
                    <a:pt x="165" y="2606"/>
                    <a:pt x="154" y="2607"/>
                  </a:cubicBezTo>
                  <a:cubicBezTo>
                    <a:pt x="139" y="2613"/>
                    <a:pt x="124" y="2611"/>
                    <a:pt x="115" y="26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9161463" y="-79375"/>
              <a:ext cx="1112838" cy="2703513"/>
            </a:xfrm>
            <a:custGeom>
              <a:avLst/>
              <a:gdLst>
                <a:gd name="T0" fmla="*/ 75 w 263"/>
                <a:gd name="T1" fmla="*/ 5 h 638"/>
                <a:gd name="T2" fmla="*/ 129 w 263"/>
                <a:gd name="T3" fmla="*/ 36 h 638"/>
                <a:gd name="T4" fmla="*/ 164 w 263"/>
                <a:gd name="T5" fmla="*/ 100 h 638"/>
                <a:gd name="T6" fmla="*/ 263 w 263"/>
                <a:gd name="T7" fmla="*/ 475 h 638"/>
                <a:gd name="T8" fmla="*/ 257 w 263"/>
                <a:gd name="T9" fmla="*/ 564 h 638"/>
                <a:gd name="T10" fmla="*/ 151 w 263"/>
                <a:gd name="T11" fmla="*/ 634 h 638"/>
                <a:gd name="T12" fmla="*/ 125 w 263"/>
                <a:gd name="T13" fmla="*/ 541 h 638"/>
                <a:gd name="T14" fmla="*/ 112 w 263"/>
                <a:gd name="T15" fmla="*/ 384 h 638"/>
                <a:gd name="T16" fmla="*/ 81 w 263"/>
                <a:gd name="T17" fmla="*/ 284 h 638"/>
                <a:gd name="T18" fmla="*/ 46 w 263"/>
                <a:gd name="T19" fmla="*/ 179 h 638"/>
                <a:gd name="T20" fmla="*/ 25 w 263"/>
                <a:gd name="T21" fmla="*/ 129 h 638"/>
                <a:gd name="T22" fmla="*/ 17 w 263"/>
                <a:gd name="T23" fmla="*/ 53 h 638"/>
                <a:gd name="T24" fmla="*/ 56 w 263"/>
                <a:gd name="T25" fmla="*/ 32 h 638"/>
                <a:gd name="T26" fmla="*/ 75 w 263"/>
                <a:gd name="T27" fmla="*/ 5 h 638"/>
                <a:gd name="T28" fmla="*/ 224 w 263"/>
                <a:gd name="T29" fmla="*/ 588 h 638"/>
                <a:gd name="T30" fmla="*/ 244 w 263"/>
                <a:gd name="T31" fmla="*/ 528 h 638"/>
                <a:gd name="T32" fmla="*/ 230 w 263"/>
                <a:gd name="T33" fmla="*/ 380 h 638"/>
                <a:gd name="T34" fmla="*/ 162 w 263"/>
                <a:gd name="T35" fmla="*/ 133 h 638"/>
                <a:gd name="T36" fmla="*/ 131 w 263"/>
                <a:gd name="T37" fmla="*/ 80 h 638"/>
                <a:gd name="T38" fmla="*/ 94 w 263"/>
                <a:gd name="T39" fmla="*/ 28 h 638"/>
                <a:gd name="T40" fmla="*/ 27 w 263"/>
                <a:gd name="T41" fmla="*/ 74 h 638"/>
                <a:gd name="T42" fmla="*/ 40 w 263"/>
                <a:gd name="T43" fmla="*/ 117 h 638"/>
                <a:gd name="T44" fmla="*/ 65 w 263"/>
                <a:gd name="T45" fmla="*/ 181 h 638"/>
                <a:gd name="T46" fmla="*/ 77 w 263"/>
                <a:gd name="T47" fmla="*/ 212 h 638"/>
                <a:gd name="T48" fmla="*/ 114 w 263"/>
                <a:gd name="T49" fmla="*/ 344 h 638"/>
                <a:gd name="T50" fmla="*/ 133 w 263"/>
                <a:gd name="T51" fmla="*/ 413 h 638"/>
                <a:gd name="T52" fmla="*/ 141 w 263"/>
                <a:gd name="T53" fmla="*/ 462 h 638"/>
                <a:gd name="T54" fmla="*/ 143 w 263"/>
                <a:gd name="T55" fmla="*/ 547 h 638"/>
                <a:gd name="T56" fmla="*/ 156 w 263"/>
                <a:gd name="T57" fmla="*/ 617 h 638"/>
                <a:gd name="T58" fmla="*/ 224 w 263"/>
                <a:gd name="T59" fmla="*/ 58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3" h="638">
                  <a:moveTo>
                    <a:pt x="75" y="5"/>
                  </a:moveTo>
                  <a:cubicBezTo>
                    <a:pt x="102" y="0"/>
                    <a:pt x="111" y="18"/>
                    <a:pt x="129" y="36"/>
                  </a:cubicBezTo>
                  <a:cubicBezTo>
                    <a:pt x="137" y="62"/>
                    <a:pt x="149" y="79"/>
                    <a:pt x="164" y="100"/>
                  </a:cubicBezTo>
                  <a:cubicBezTo>
                    <a:pt x="211" y="223"/>
                    <a:pt x="243" y="343"/>
                    <a:pt x="263" y="475"/>
                  </a:cubicBezTo>
                  <a:cubicBezTo>
                    <a:pt x="258" y="499"/>
                    <a:pt x="262" y="535"/>
                    <a:pt x="257" y="564"/>
                  </a:cubicBezTo>
                  <a:cubicBezTo>
                    <a:pt x="245" y="592"/>
                    <a:pt x="191" y="638"/>
                    <a:pt x="151" y="634"/>
                  </a:cubicBezTo>
                  <a:cubicBezTo>
                    <a:pt x="115" y="631"/>
                    <a:pt x="124" y="579"/>
                    <a:pt x="125" y="541"/>
                  </a:cubicBezTo>
                  <a:cubicBezTo>
                    <a:pt x="125" y="482"/>
                    <a:pt x="124" y="434"/>
                    <a:pt x="112" y="384"/>
                  </a:cubicBezTo>
                  <a:cubicBezTo>
                    <a:pt x="105" y="352"/>
                    <a:pt x="92" y="320"/>
                    <a:pt x="81" y="284"/>
                  </a:cubicBezTo>
                  <a:cubicBezTo>
                    <a:pt x="70" y="248"/>
                    <a:pt x="60" y="213"/>
                    <a:pt x="46" y="179"/>
                  </a:cubicBezTo>
                  <a:cubicBezTo>
                    <a:pt x="41" y="166"/>
                    <a:pt x="32" y="147"/>
                    <a:pt x="25" y="129"/>
                  </a:cubicBezTo>
                  <a:cubicBezTo>
                    <a:pt x="15" y="100"/>
                    <a:pt x="0" y="73"/>
                    <a:pt x="17" y="53"/>
                  </a:cubicBezTo>
                  <a:cubicBezTo>
                    <a:pt x="25" y="44"/>
                    <a:pt x="45" y="41"/>
                    <a:pt x="56" y="32"/>
                  </a:cubicBezTo>
                  <a:cubicBezTo>
                    <a:pt x="70" y="22"/>
                    <a:pt x="67" y="14"/>
                    <a:pt x="75" y="5"/>
                  </a:cubicBezTo>
                  <a:close/>
                  <a:moveTo>
                    <a:pt x="224" y="588"/>
                  </a:moveTo>
                  <a:cubicBezTo>
                    <a:pt x="234" y="569"/>
                    <a:pt x="243" y="550"/>
                    <a:pt x="244" y="528"/>
                  </a:cubicBezTo>
                  <a:cubicBezTo>
                    <a:pt x="248" y="472"/>
                    <a:pt x="242" y="433"/>
                    <a:pt x="230" y="380"/>
                  </a:cubicBezTo>
                  <a:cubicBezTo>
                    <a:pt x="213" y="305"/>
                    <a:pt x="192" y="198"/>
                    <a:pt x="162" y="133"/>
                  </a:cubicBezTo>
                  <a:cubicBezTo>
                    <a:pt x="155" y="118"/>
                    <a:pt x="141" y="100"/>
                    <a:pt x="131" y="80"/>
                  </a:cubicBezTo>
                  <a:cubicBezTo>
                    <a:pt x="119" y="59"/>
                    <a:pt x="110" y="29"/>
                    <a:pt x="94" y="28"/>
                  </a:cubicBezTo>
                  <a:cubicBezTo>
                    <a:pt x="84" y="32"/>
                    <a:pt x="32" y="58"/>
                    <a:pt x="27" y="74"/>
                  </a:cubicBezTo>
                  <a:cubicBezTo>
                    <a:pt x="25" y="82"/>
                    <a:pt x="34" y="101"/>
                    <a:pt x="40" y="117"/>
                  </a:cubicBezTo>
                  <a:cubicBezTo>
                    <a:pt x="51" y="148"/>
                    <a:pt x="56" y="156"/>
                    <a:pt x="65" y="181"/>
                  </a:cubicBezTo>
                  <a:cubicBezTo>
                    <a:pt x="68" y="191"/>
                    <a:pt x="73" y="201"/>
                    <a:pt x="77" y="212"/>
                  </a:cubicBezTo>
                  <a:cubicBezTo>
                    <a:pt x="93" y="255"/>
                    <a:pt x="104" y="299"/>
                    <a:pt x="114" y="344"/>
                  </a:cubicBezTo>
                  <a:cubicBezTo>
                    <a:pt x="120" y="369"/>
                    <a:pt x="132" y="392"/>
                    <a:pt x="133" y="413"/>
                  </a:cubicBezTo>
                  <a:cubicBezTo>
                    <a:pt x="134" y="431"/>
                    <a:pt x="139" y="446"/>
                    <a:pt x="141" y="462"/>
                  </a:cubicBezTo>
                  <a:cubicBezTo>
                    <a:pt x="144" y="494"/>
                    <a:pt x="142" y="522"/>
                    <a:pt x="143" y="547"/>
                  </a:cubicBezTo>
                  <a:cubicBezTo>
                    <a:pt x="144" y="569"/>
                    <a:pt x="137" y="595"/>
                    <a:pt x="156" y="617"/>
                  </a:cubicBezTo>
                  <a:cubicBezTo>
                    <a:pt x="180" y="616"/>
                    <a:pt x="204" y="601"/>
                    <a:pt x="224" y="5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5"/>
            <p:cNvSpPr>
              <a:spLocks noEditPoints="1"/>
            </p:cNvSpPr>
            <p:nvPr/>
          </p:nvSpPr>
          <p:spPr bwMode="auto">
            <a:xfrm>
              <a:off x="8377238" y="322263"/>
              <a:ext cx="1181100" cy="2733675"/>
            </a:xfrm>
            <a:custGeom>
              <a:avLst/>
              <a:gdLst>
                <a:gd name="T0" fmla="*/ 138 w 279"/>
                <a:gd name="T1" fmla="*/ 1 h 645"/>
                <a:gd name="T2" fmla="*/ 196 w 279"/>
                <a:gd name="T3" fmla="*/ 80 h 645"/>
                <a:gd name="T4" fmla="*/ 216 w 279"/>
                <a:gd name="T5" fmla="*/ 175 h 645"/>
                <a:gd name="T6" fmla="*/ 268 w 279"/>
                <a:gd name="T7" fmla="*/ 394 h 645"/>
                <a:gd name="T8" fmla="*/ 270 w 279"/>
                <a:gd name="T9" fmla="*/ 438 h 645"/>
                <a:gd name="T10" fmla="*/ 256 w 279"/>
                <a:gd name="T11" fmla="*/ 564 h 645"/>
                <a:gd name="T12" fmla="*/ 138 w 279"/>
                <a:gd name="T13" fmla="*/ 634 h 645"/>
                <a:gd name="T14" fmla="*/ 84 w 279"/>
                <a:gd name="T15" fmla="*/ 622 h 645"/>
                <a:gd name="T16" fmla="*/ 76 w 279"/>
                <a:gd name="T17" fmla="*/ 316 h 645"/>
                <a:gd name="T18" fmla="*/ 66 w 279"/>
                <a:gd name="T19" fmla="*/ 258 h 645"/>
                <a:gd name="T20" fmla="*/ 26 w 279"/>
                <a:gd name="T21" fmla="*/ 123 h 645"/>
                <a:gd name="T22" fmla="*/ 3 w 279"/>
                <a:gd name="T23" fmla="*/ 61 h 645"/>
                <a:gd name="T24" fmla="*/ 34 w 279"/>
                <a:gd name="T25" fmla="*/ 43 h 645"/>
                <a:gd name="T26" fmla="*/ 138 w 279"/>
                <a:gd name="T27" fmla="*/ 1 h 645"/>
                <a:gd name="T28" fmla="*/ 175 w 279"/>
                <a:gd name="T29" fmla="*/ 595 h 645"/>
                <a:gd name="T30" fmla="*/ 256 w 279"/>
                <a:gd name="T31" fmla="*/ 493 h 645"/>
                <a:gd name="T32" fmla="*/ 219 w 279"/>
                <a:gd name="T33" fmla="*/ 251 h 645"/>
                <a:gd name="T34" fmla="*/ 169 w 279"/>
                <a:gd name="T35" fmla="*/ 72 h 645"/>
                <a:gd name="T36" fmla="*/ 144 w 279"/>
                <a:gd name="T37" fmla="*/ 28 h 645"/>
                <a:gd name="T38" fmla="*/ 130 w 279"/>
                <a:gd name="T39" fmla="*/ 24 h 645"/>
                <a:gd name="T40" fmla="*/ 28 w 279"/>
                <a:gd name="T41" fmla="*/ 65 h 645"/>
                <a:gd name="T42" fmla="*/ 94 w 279"/>
                <a:gd name="T43" fmla="*/ 307 h 645"/>
                <a:gd name="T44" fmla="*/ 111 w 279"/>
                <a:gd name="T45" fmla="*/ 506 h 645"/>
                <a:gd name="T46" fmla="*/ 113 w 279"/>
                <a:gd name="T47" fmla="*/ 618 h 645"/>
                <a:gd name="T48" fmla="*/ 175 w 279"/>
                <a:gd name="T49" fmla="*/ 59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9" h="645">
                  <a:moveTo>
                    <a:pt x="138" y="1"/>
                  </a:moveTo>
                  <a:cubicBezTo>
                    <a:pt x="156" y="8"/>
                    <a:pt x="187" y="58"/>
                    <a:pt x="196" y="80"/>
                  </a:cubicBezTo>
                  <a:cubicBezTo>
                    <a:pt x="206" y="104"/>
                    <a:pt x="209" y="140"/>
                    <a:pt x="216" y="175"/>
                  </a:cubicBezTo>
                  <a:cubicBezTo>
                    <a:pt x="231" y="245"/>
                    <a:pt x="259" y="323"/>
                    <a:pt x="268" y="394"/>
                  </a:cubicBezTo>
                  <a:cubicBezTo>
                    <a:pt x="270" y="410"/>
                    <a:pt x="270" y="426"/>
                    <a:pt x="270" y="438"/>
                  </a:cubicBezTo>
                  <a:cubicBezTo>
                    <a:pt x="273" y="473"/>
                    <a:pt x="279" y="534"/>
                    <a:pt x="256" y="564"/>
                  </a:cubicBezTo>
                  <a:cubicBezTo>
                    <a:pt x="226" y="601"/>
                    <a:pt x="177" y="605"/>
                    <a:pt x="138" y="634"/>
                  </a:cubicBezTo>
                  <a:cubicBezTo>
                    <a:pt x="117" y="634"/>
                    <a:pt x="92" y="645"/>
                    <a:pt x="84" y="622"/>
                  </a:cubicBezTo>
                  <a:cubicBezTo>
                    <a:pt x="98" y="529"/>
                    <a:pt x="93" y="402"/>
                    <a:pt x="76" y="316"/>
                  </a:cubicBezTo>
                  <a:cubicBezTo>
                    <a:pt x="72" y="296"/>
                    <a:pt x="71" y="277"/>
                    <a:pt x="66" y="258"/>
                  </a:cubicBezTo>
                  <a:cubicBezTo>
                    <a:pt x="53" y="211"/>
                    <a:pt x="43" y="175"/>
                    <a:pt x="26" y="123"/>
                  </a:cubicBezTo>
                  <a:cubicBezTo>
                    <a:pt x="21" y="108"/>
                    <a:pt x="0" y="74"/>
                    <a:pt x="3" y="61"/>
                  </a:cubicBezTo>
                  <a:cubicBezTo>
                    <a:pt x="6" y="50"/>
                    <a:pt x="22" y="49"/>
                    <a:pt x="34" y="43"/>
                  </a:cubicBezTo>
                  <a:cubicBezTo>
                    <a:pt x="64" y="29"/>
                    <a:pt x="111" y="0"/>
                    <a:pt x="138" y="1"/>
                  </a:cubicBezTo>
                  <a:close/>
                  <a:moveTo>
                    <a:pt x="175" y="595"/>
                  </a:moveTo>
                  <a:cubicBezTo>
                    <a:pt x="219" y="572"/>
                    <a:pt x="255" y="558"/>
                    <a:pt x="256" y="493"/>
                  </a:cubicBezTo>
                  <a:cubicBezTo>
                    <a:pt x="251" y="418"/>
                    <a:pt x="246" y="323"/>
                    <a:pt x="219" y="251"/>
                  </a:cubicBezTo>
                  <a:cubicBezTo>
                    <a:pt x="204" y="184"/>
                    <a:pt x="187" y="122"/>
                    <a:pt x="169" y="72"/>
                  </a:cubicBezTo>
                  <a:cubicBezTo>
                    <a:pt x="160" y="58"/>
                    <a:pt x="150" y="45"/>
                    <a:pt x="144" y="28"/>
                  </a:cubicBezTo>
                  <a:cubicBezTo>
                    <a:pt x="136" y="32"/>
                    <a:pt x="135" y="17"/>
                    <a:pt x="130" y="24"/>
                  </a:cubicBezTo>
                  <a:cubicBezTo>
                    <a:pt x="106" y="25"/>
                    <a:pt x="58" y="50"/>
                    <a:pt x="28" y="65"/>
                  </a:cubicBezTo>
                  <a:cubicBezTo>
                    <a:pt x="43" y="148"/>
                    <a:pt x="82" y="228"/>
                    <a:pt x="94" y="307"/>
                  </a:cubicBezTo>
                  <a:cubicBezTo>
                    <a:pt x="106" y="383"/>
                    <a:pt x="108" y="443"/>
                    <a:pt x="111" y="506"/>
                  </a:cubicBezTo>
                  <a:cubicBezTo>
                    <a:pt x="113" y="545"/>
                    <a:pt x="101" y="582"/>
                    <a:pt x="113" y="618"/>
                  </a:cubicBezTo>
                  <a:cubicBezTo>
                    <a:pt x="132" y="624"/>
                    <a:pt x="154" y="605"/>
                    <a:pt x="175" y="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4187825" y="5264150"/>
              <a:ext cx="96838" cy="182563"/>
            </a:xfrm>
            <a:custGeom>
              <a:avLst/>
              <a:gdLst>
                <a:gd name="T0" fmla="*/ 14 w 23"/>
                <a:gd name="T1" fmla="*/ 43 h 43"/>
                <a:gd name="T2" fmla="*/ 0 w 23"/>
                <a:gd name="T3" fmla="*/ 0 h 43"/>
                <a:gd name="T4" fmla="*/ 23 w 23"/>
                <a:gd name="T5" fmla="*/ 37 h 43"/>
                <a:gd name="T6" fmla="*/ 14 w 2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3">
                  <a:moveTo>
                    <a:pt x="14" y="43"/>
                  </a:moveTo>
                  <a:cubicBezTo>
                    <a:pt x="7" y="32"/>
                    <a:pt x="8" y="18"/>
                    <a:pt x="0" y="0"/>
                  </a:cubicBezTo>
                  <a:cubicBezTo>
                    <a:pt x="19" y="4"/>
                    <a:pt x="14" y="25"/>
                    <a:pt x="23" y="37"/>
                  </a:cubicBezTo>
                  <a:cubicBezTo>
                    <a:pt x="20" y="38"/>
                    <a:pt x="17" y="38"/>
                    <a:pt x="14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7"/>
            <p:cNvSpPr/>
            <p:nvPr/>
          </p:nvSpPr>
          <p:spPr bwMode="auto">
            <a:xfrm>
              <a:off x="3556000" y="5759450"/>
              <a:ext cx="76200" cy="152400"/>
            </a:xfrm>
            <a:custGeom>
              <a:avLst/>
              <a:gdLst>
                <a:gd name="T0" fmla="*/ 16 w 18"/>
                <a:gd name="T1" fmla="*/ 0 h 36"/>
                <a:gd name="T2" fmla="*/ 0 w 18"/>
                <a:gd name="T3" fmla="*/ 31 h 36"/>
                <a:gd name="T4" fmla="*/ 10 w 18"/>
                <a:gd name="T5" fmla="*/ 3 h 36"/>
                <a:gd name="T6" fmla="*/ 16 w 1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16" y="0"/>
                  </a:moveTo>
                  <a:cubicBezTo>
                    <a:pt x="17" y="8"/>
                    <a:pt x="18" y="36"/>
                    <a:pt x="0" y="31"/>
                  </a:cubicBezTo>
                  <a:cubicBezTo>
                    <a:pt x="1" y="19"/>
                    <a:pt x="9" y="13"/>
                    <a:pt x="10" y="3"/>
                  </a:cubicBezTo>
                  <a:cubicBezTo>
                    <a:pt x="13" y="3"/>
                    <a:pt x="16" y="3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8"/>
            <p:cNvSpPr>
              <a:spLocks noEditPoints="1"/>
            </p:cNvSpPr>
            <p:nvPr/>
          </p:nvSpPr>
          <p:spPr bwMode="auto">
            <a:xfrm>
              <a:off x="8085138" y="-1414463"/>
              <a:ext cx="1219200" cy="1385888"/>
            </a:xfrm>
            <a:custGeom>
              <a:avLst/>
              <a:gdLst>
                <a:gd name="T0" fmla="*/ 279 w 288"/>
                <a:gd name="T1" fmla="*/ 215 h 327"/>
                <a:gd name="T2" fmla="*/ 288 w 288"/>
                <a:gd name="T3" fmla="*/ 260 h 327"/>
                <a:gd name="T4" fmla="*/ 201 w 288"/>
                <a:gd name="T5" fmla="*/ 298 h 327"/>
                <a:gd name="T6" fmla="*/ 41 w 288"/>
                <a:gd name="T7" fmla="*/ 105 h 327"/>
                <a:gd name="T8" fmla="*/ 23 w 288"/>
                <a:gd name="T9" fmla="*/ 47 h 327"/>
                <a:gd name="T10" fmla="*/ 182 w 288"/>
                <a:gd name="T11" fmla="*/ 105 h 327"/>
                <a:gd name="T12" fmla="*/ 215 w 288"/>
                <a:gd name="T13" fmla="*/ 130 h 327"/>
                <a:gd name="T14" fmla="*/ 232 w 288"/>
                <a:gd name="T15" fmla="*/ 155 h 327"/>
                <a:gd name="T16" fmla="*/ 279 w 288"/>
                <a:gd name="T17" fmla="*/ 215 h 327"/>
                <a:gd name="T18" fmla="*/ 259 w 288"/>
                <a:gd name="T19" fmla="*/ 283 h 327"/>
                <a:gd name="T20" fmla="*/ 240 w 288"/>
                <a:gd name="T21" fmla="*/ 184 h 327"/>
                <a:gd name="T22" fmla="*/ 190 w 288"/>
                <a:gd name="T23" fmla="*/ 130 h 327"/>
                <a:gd name="T24" fmla="*/ 112 w 288"/>
                <a:gd name="T25" fmla="*/ 66 h 327"/>
                <a:gd name="T26" fmla="*/ 27 w 288"/>
                <a:gd name="T27" fmla="*/ 74 h 327"/>
                <a:gd name="T28" fmla="*/ 230 w 288"/>
                <a:gd name="T29" fmla="*/ 291 h 327"/>
                <a:gd name="T30" fmla="*/ 259 w 288"/>
                <a:gd name="T31" fmla="*/ 2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327">
                  <a:moveTo>
                    <a:pt x="279" y="215"/>
                  </a:moveTo>
                  <a:cubicBezTo>
                    <a:pt x="272" y="234"/>
                    <a:pt x="288" y="241"/>
                    <a:pt x="288" y="260"/>
                  </a:cubicBezTo>
                  <a:cubicBezTo>
                    <a:pt x="286" y="301"/>
                    <a:pt x="229" y="327"/>
                    <a:pt x="201" y="298"/>
                  </a:cubicBezTo>
                  <a:cubicBezTo>
                    <a:pt x="159" y="222"/>
                    <a:pt x="98" y="166"/>
                    <a:pt x="41" y="105"/>
                  </a:cubicBezTo>
                  <a:cubicBezTo>
                    <a:pt x="15" y="98"/>
                    <a:pt x="0" y="68"/>
                    <a:pt x="23" y="47"/>
                  </a:cubicBezTo>
                  <a:cubicBezTo>
                    <a:pt x="76" y="0"/>
                    <a:pt x="148" y="76"/>
                    <a:pt x="182" y="105"/>
                  </a:cubicBezTo>
                  <a:cubicBezTo>
                    <a:pt x="193" y="114"/>
                    <a:pt x="207" y="122"/>
                    <a:pt x="215" y="130"/>
                  </a:cubicBezTo>
                  <a:cubicBezTo>
                    <a:pt x="222" y="137"/>
                    <a:pt x="225" y="148"/>
                    <a:pt x="232" y="155"/>
                  </a:cubicBezTo>
                  <a:cubicBezTo>
                    <a:pt x="248" y="173"/>
                    <a:pt x="271" y="190"/>
                    <a:pt x="279" y="215"/>
                  </a:cubicBezTo>
                  <a:close/>
                  <a:moveTo>
                    <a:pt x="259" y="283"/>
                  </a:moveTo>
                  <a:cubicBezTo>
                    <a:pt x="283" y="252"/>
                    <a:pt x="259" y="205"/>
                    <a:pt x="240" y="184"/>
                  </a:cubicBezTo>
                  <a:cubicBezTo>
                    <a:pt x="221" y="163"/>
                    <a:pt x="210" y="148"/>
                    <a:pt x="190" y="130"/>
                  </a:cubicBezTo>
                  <a:cubicBezTo>
                    <a:pt x="168" y="109"/>
                    <a:pt x="135" y="79"/>
                    <a:pt x="112" y="66"/>
                  </a:cubicBezTo>
                  <a:cubicBezTo>
                    <a:pt x="82" y="48"/>
                    <a:pt x="39" y="37"/>
                    <a:pt x="27" y="74"/>
                  </a:cubicBezTo>
                  <a:cubicBezTo>
                    <a:pt x="105" y="137"/>
                    <a:pt x="161" y="220"/>
                    <a:pt x="230" y="291"/>
                  </a:cubicBezTo>
                  <a:cubicBezTo>
                    <a:pt x="242" y="291"/>
                    <a:pt x="248" y="285"/>
                    <a:pt x="259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9"/>
            <p:cNvSpPr>
              <a:spLocks noEditPoints="1"/>
            </p:cNvSpPr>
            <p:nvPr/>
          </p:nvSpPr>
          <p:spPr bwMode="auto">
            <a:xfrm>
              <a:off x="5599113" y="-1304925"/>
              <a:ext cx="1096963" cy="1357313"/>
            </a:xfrm>
            <a:custGeom>
              <a:avLst/>
              <a:gdLst>
                <a:gd name="T0" fmla="*/ 242 w 259"/>
                <a:gd name="T1" fmla="*/ 298 h 320"/>
                <a:gd name="T2" fmla="*/ 35 w 259"/>
                <a:gd name="T3" fmla="*/ 307 h 320"/>
                <a:gd name="T4" fmla="*/ 45 w 259"/>
                <a:gd name="T5" fmla="*/ 46 h 320"/>
                <a:gd name="T6" fmla="*/ 132 w 259"/>
                <a:gd name="T7" fmla="*/ 13 h 320"/>
                <a:gd name="T8" fmla="*/ 242 w 259"/>
                <a:gd name="T9" fmla="*/ 298 h 320"/>
                <a:gd name="T10" fmla="*/ 95 w 259"/>
                <a:gd name="T11" fmla="*/ 25 h 320"/>
                <a:gd name="T12" fmla="*/ 103 w 259"/>
                <a:gd name="T13" fmla="*/ 54 h 320"/>
                <a:gd name="T14" fmla="*/ 132 w 259"/>
                <a:gd name="T15" fmla="*/ 50 h 320"/>
                <a:gd name="T16" fmla="*/ 130 w 259"/>
                <a:gd name="T17" fmla="*/ 25 h 320"/>
                <a:gd name="T18" fmla="*/ 95 w 259"/>
                <a:gd name="T19" fmla="*/ 25 h 320"/>
                <a:gd name="T20" fmla="*/ 74 w 259"/>
                <a:gd name="T21" fmla="*/ 38 h 320"/>
                <a:gd name="T22" fmla="*/ 91 w 259"/>
                <a:gd name="T23" fmla="*/ 69 h 320"/>
                <a:gd name="T24" fmla="*/ 82 w 259"/>
                <a:gd name="T25" fmla="*/ 30 h 320"/>
                <a:gd name="T26" fmla="*/ 74 w 259"/>
                <a:gd name="T27" fmla="*/ 38 h 320"/>
                <a:gd name="T28" fmla="*/ 142 w 259"/>
                <a:gd name="T29" fmla="*/ 63 h 320"/>
                <a:gd name="T30" fmla="*/ 145 w 259"/>
                <a:gd name="T31" fmla="*/ 36 h 320"/>
                <a:gd name="T32" fmla="*/ 142 w 259"/>
                <a:gd name="T33" fmla="*/ 63 h 320"/>
                <a:gd name="T34" fmla="*/ 47 w 259"/>
                <a:gd name="T35" fmla="*/ 298 h 320"/>
                <a:gd name="T36" fmla="*/ 231 w 259"/>
                <a:gd name="T37" fmla="*/ 286 h 320"/>
                <a:gd name="T38" fmla="*/ 169 w 259"/>
                <a:gd name="T39" fmla="*/ 50 h 320"/>
                <a:gd name="T40" fmla="*/ 147 w 259"/>
                <a:gd name="T41" fmla="*/ 87 h 320"/>
                <a:gd name="T42" fmla="*/ 173 w 259"/>
                <a:gd name="T43" fmla="*/ 108 h 320"/>
                <a:gd name="T44" fmla="*/ 192 w 259"/>
                <a:gd name="T45" fmla="*/ 193 h 320"/>
                <a:gd name="T46" fmla="*/ 215 w 259"/>
                <a:gd name="T47" fmla="*/ 224 h 320"/>
                <a:gd name="T48" fmla="*/ 159 w 259"/>
                <a:gd name="T49" fmla="*/ 263 h 320"/>
                <a:gd name="T50" fmla="*/ 41 w 259"/>
                <a:gd name="T51" fmla="*/ 222 h 320"/>
                <a:gd name="T52" fmla="*/ 72 w 259"/>
                <a:gd name="T53" fmla="*/ 178 h 320"/>
                <a:gd name="T54" fmla="*/ 74 w 259"/>
                <a:gd name="T55" fmla="*/ 129 h 320"/>
                <a:gd name="T56" fmla="*/ 97 w 259"/>
                <a:gd name="T57" fmla="*/ 85 h 320"/>
                <a:gd name="T58" fmla="*/ 78 w 259"/>
                <a:gd name="T59" fmla="*/ 73 h 320"/>
                <a:gd name="T60" fmla="*/ 64 w 259"/>
                <a:gd name="T61" fmla="*/ 46 h 320"/>
                <a:gd name="T62" fmla="*/ 47 w 259"/>
                <a:gd name="T63" fmla="*/ 298 h 320"/>
                <a:gd name="T64" fmla="*/ 107 w 259"/>
                <a:gd name="T65" fmla="*/ 87 h 320"/>
                <a:gd name="T66" fmla="*/ 136 w 259"/>
                <a:gd name="T67" fmla="*/ 81 h 320"/>
                <a:gd name="T68" fmla="*/ 128 w 259"/>
                <a:gd name="T69" fmla="*/ 77 h 320"/>
                <a:gd name="T70" fmla="*/ 134 w 259"/>
                <a:gd name="T71" fmla="*/ 65 h 320"/>
                <a:gd name="T72" fmla="*/ 107 w 259"/>
                <a:gd name="T73" fmla="*/ 87 h 320"/>
                <a:gd name="T74" fmla="*/ 167 w 259"/>
                <a:gd name="T75" fmla="*/ 137 h 320"/>
                <a:gd name="T76" fmla="*/ 167 w 259"/>
                <a:gd name="T77" fmla="*/ 114 h 320"/>
                <a:gd name="T78" fmla="*/ 124 w 259"/>
                <a:gd name="T79" fmla="*/ 94 h 320"/>
                <a:gd name="T80" fmla="*/ 72 w 259"/>
                <a:gd name="T81" fmla="*/ 197 h 320"/>
                <a:gd name="T82" fmla="*/ 171 w 259"/>
                <a:gd name="T83" fmla="*/ 214 h 320"/>
                <a:gd name="T84" fmla="*/ 167 w 259"/>
                <a:gd name="T85" fmla="*/ 137 h 320"/>
                <a:gd name="T86" fmla="*/ 99 w 259"/>
                <a:gd name="T87" fmla="*/ 222 h 320"/>
                <a:gd name="T88" fmla="*/ 51 w 259"/>
                <a:gd name="T89" fmla="*/ 224 h 320"/>
                <a:gd name="T90" fmla="*/ 159 w 259"/>
                <a:gd name="T91" fmla="*/ 255 h 320"/>
                <a:gd name="T92" fmla="*/ 198 w 259"/>
                <a:gd name="T93" fmla="*/ 212 h 320"/>
                <a:gd name="T94" fmla="*/ 99 w 259"/>
                <a:gd name="T95" fmla="*/ 2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9" h="320">
                  <a:moveTo>
                    <a:pt x="242" y="298"/>
                  </a:moveTo>
                  <a:cubicBezTo>
                    <a:pt x="178" y="320"/>
                    <a:pt x="120" y="313"/>
                    <a:pt x="35" y="307"/>
                  </a:cubicBezTo>
                  <a:cubicBezTo>
                    <a:pt x="0" y="216"/>
                    <a:pt x="8" y="130"/>
                    <a:pt x="45" y="46"/>
                  </a:cubicBezTo>
                  <a:cubicBezTo>
                    <a:pt x="68" y="25"/>
                    <a:pt x="89" y="0"/>
                    <a:pt x="132" y="13"/>
                  </a:cubicBezTo>
                  <a:cubicBezTo>
                    <a:pt x="225" y="41"/>
                    <a:pt x="259" y="196"/>
                    <a:pt x="242" y="298"/>
                  </a:cubicBezTo>
                  <a:close/>
                  <a:moveTo>
                    <a:pt x="95" y="25"/>
                  </a:moveTo>
                  <a:cubicBezTo>
                    <a:pt x="95" y="37"/>
                    <a:pt x="101" y="44"/>
                    <a:pt x="103" y="54"/>
                  </a:cubicBezTo>
                  <a:cubicBezTo>
                    <a:pt x="114" y="50"/>
                    <a:pt x="123" y="53"/>
                    <a:pt x="132" y="50"/>
                  </a:cubicBezTo>
                  <a:cubicBezTo>
                    <a:pt x="136" y="42"/>
                    <a:pt x="133" y="32"/>
                    <a:pt x="130" y="25"/>
                  </a:cubicBezTo>
                  <a:cubicBezTo>
                    <a:pt x="113" y="27"/>
                    <a:pt x="107" y="21"/>
                    <a:pt x="95" y="25"/>
                  </a:cubicBezTo>
                  <a:close/>
                  <a:moveTo>
                    <a:pt x="74" y="38"/>
                  </a:moveTo>
                  <a:cubicBezTo>
                    <a:pt x="77" y="43"/>
                    <a:pt x="78" y="66"/>
                    <a:pt x="91" y="69"/>
                  </a:cubicBezTo>
                  <a:cubicBezTo>
                    <a:pt x="102" y="61"/>
                    <a:pt x="84" y="37"/>
                    <a:pt x="82" y="30"/>
                  </a:cubicBezTo>
                  <a:cubicBezTo>
                    <a:pt x="82" y="34"/>
                    <a:pt x="76" y="34"/>
                    <a:pt x="74" y="38"/>
                  </a:cubicBezTo>
                  <a:close/>
                  <a:moveTo>
                    <a:pt x="142" y="63"/>
                  </a:moveTo>
                  <a:cubicBezTo>
                    <a:pt x="157" y="59"/>
                    <a:pt x="163" y="38"/>
                    <a:pt x="145" y="36"/>
                  </a:cubicBezTo>
                  <a:cubicBezTo>
                    <a:pt x="148" y="49"/>
                    <a:pt x="137" y="55"/>
                    <a:pt x="142" y="63"/>
                  </a:cubicBezTo>
                  <a:close/>
                  <a:moveTo>
                    <a:pt x="47" y="298"/>
                  </a:moveTo>
                  <a:cubicBezTo>
                    <a:pt x="110" y="292"/>
                    <a:pt x="185" y="310"/>
                    <a:pt x="231" y="286"/>
                  </a:cubicBezTo>
                  <a:cubicBezTo>
                    <a:pt x="236" y="185"/>
                    <a:pt x="220" y="110"/>
                    <a:pt x="169" y="50"/>
                  </a:cubicBezTo>
                  <a:cubicBezTo>
                    <a:pt x="160" y="62"/>
                    <a:pt x="145" y="71"/>
                    <a:pt x="147" y="87"/>
                  </a:cubicBezTo>
                  <a:cubicBezTo>
                    <a:pt x="157" y="97"/>
                    <a:pt x="167" y="98"/>
                    <a:pt x="173" y="108"/>
                  </a:cubicBezTo>
                  <a:cubicBezTo>
                    <a:pt x="186" y="126"/>
                    <a:pt x="179" y="173"/>
                    <a:pt x="192" y="193"/>
                  </a:cubicBezTo>
                  <a:cubicBezTo>
                    <a:pt x="200" y="205"/>
                    <a:pt x="216" y="208"/>
                    <a:pt x="215" y="224"/>
                  </a:cubicBezTo>
                  <a:cubicBezTo>
                    <a:pt x="214" y="243"/>
                    <a:pt x="180" y="260"/>
                    <a:pt x="159" y="263"/>
                  </a:cubicBezTo>
                  <a:cubicBezTo>
                    <a:pt x="125" y="269"/>
                    <a:pt x="44" y="249"/>
                    <a:pt x="41" y="222"/>
                  </a:cubicBezTo>
                  <a:cubicBezTo>
                    <a:pt x="39" y="205"/>
                    <a:pt x="65" y="198"/>
                    <a:pt x="72" y="178"/>
                  </a:cubicBezTo>
                  <a:cubicBezTo>
                    <a:pt x="78" y="163"/>
                    <a:pt x="72" y="144"/>
                    <a:pt x="74" y="129"/>
                  </a:cubicBezTo>
                  <a:cubicBezTo>
                    <a:pt x="76" y="111"/>
                    <a:pt x="96" y="104"/>
                    <a:pt x="97" y="85"/>
                  </a:cubicBezTo>
                  <a:cubicBezTo>
                    <a:pt x="94" y="78"/>
                    <a:pt x="85" y="77"/>
                    <a:pt x="78" y="73"/>
                  </a:cubicBezTo>
                  <a:cubicBezTo>
                    <a:pt x="70" y="68"/>
                    <a:pt x="71" y="53"/>
                    <a:pt x="64" y="46"/>
                  </a:cubicBezTo>
                  <a:cubicBezTo>
                    <a:pt x="22" y="103"/>
                    <a:pt x="12" y="225"/>
                    <a:pt x="47" y="298"/>
                  </a:cubicBezTo>
                  <a:close/>
                  <a:moveTo>
                    <a:pt x="107" y="87"/>
                  </a:moveTo>
                  <a:cubicBezTo>
                    <a:pt x="115" y="84"/>
                    <a:pt x="133" y="90"/>
                    <a:pt x="136" y="81"/>
                  </a:cubicBezTo>
                  <a:cubicBezTo>
                    <a:pt x="138" y="76"/>
                    <a:pt x="127" y="83"/>
                    <a:pt x="128" y="77"/>
                  </a:cubicBezTo>
                  <a:cubicBezTo>
                    <a:pt x="129" y="72"/>
                    <a:pt x="136" y="73"/>
                    <a:pt x="134" y="65"/>
                  </a:cubicBezTo>
                  <a:cubicBezTo>
                    <a:pt x="114" y="56"/>
                    <a:pt x="96" y="66"/>
                    <a:pt x="107" y="87"/>
                  </a:cubicBezTo>
                  <a:close/>
                  <a:moveTo>
                    <a:pt x="167" y="137"/>
                  </a:moveTo>
                  <a:cubicBezTo>
                    <a:pt x="167" y="131"/>
                    <a:pt x="170" y="120"/>
                    <a:pt x="167" y="114"/>
                  </a:cubicBezTo>
                  <a:cubicBezTo>
                    <a:pt x="160" y="100"/>
                    <a:pt x="136" y="93"/>
                    <a:pt x="124" y="94"/>
                  </a:cubicBezTo>
                  <a:cubicBezTo>
                    <a:pt x="80" y="97"/>
                    <a:pt x="91" y="169"/>
                    <a:pt x="72" y="197"/>
                  </a:cubicBezTo>
                  <a:cubicBezTo>
                    <a:pt x="101" y="211"/>
                    <a:pt x="135" y="216"/>
                    <a:pt x="171" y="214"/>
                  </a:cubicBezTo>
                  <a:cubicBezTo>
                    <a:pt x="191" y="193"/>
                    <a:pt x="170" y="167"/>
                    <a:pt x="167" y="137"/>
                  </a:cubicBezTo>
                  <a:close/>
                  <a:moveTo>
                    <a:pt x="99" y="222"/>
                  </a:moveTo>
                  <a:cubicBezTo>
                    <a:pt x="78" y="217"/>
                    <a:pt x="53" y="192"/>
                    <a:pt x="51" y="224"/>
                  </a:cubicBezTo>
                  <a:cubicBezTo>
                    <a:pt x="69" y="240"/>
                    <a:pt x="121" y="261"/>
                    <a:pt x="159" y="255"/>
                  </a:cubicBezTo>
                  <a:cubicBezTo>
                    <a:pt x="178" y="252"/>
                    <a:pt x="209" y="234"/>
                    <a:pt x="198" y="212"/>
                  </a:cubicBezTo>
                  <a:cubicBezTo>
                    <a:pt x="169" y="229"/>
                    <a:pt x="136" y="230"/>
                    <a:pt x="99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7618413" y="-977900"/>
              <a:ext cx="1271588" cy="1266825"/>
            </a:xfrm>
            <a:custGeom>
              <a:avLst/>
              <a:gdLst>
                <a:gd name="T0" fmla="*/ 87 w 300"/>
                <a:gd name="T1" fmla="*/ 2 h 299"/>
                <a:gd name="T2" fmla="*/ 89 w 300"/>
                <a:gd name="T3" fmla="*/ 2 h 299"/>
                <a:gd name="T4" fmla="*/ 185 w 300"/>
                <a:gd name="T5" fmla="*/ 75 h 299"/>
                <a:gd name="T6" fmla="*/ 269 w 300"/>
                <a:gd name="T7" fmla="*/ 168 h 299"/>
                <a:gd name="T8" fmla="*/ 269 w 300"/>
                <a:gd name="T9" fmla="*/ 250 h 299"/>
                <a:gd name="T10" fmla="*/ 174 w 300"/>
                <a:gd name="T11" fmla="*/ 296 h 299"/>
                <a:gd name="T12" fmla="*/ 125 w 300"/>
                <a:gd name="T13" fmla="*/ 232 h 299"/>
                <a:gd name="T14" fmla="*/ 83 w 300"/>
                <a:gd name="T15" fmla="*/ 174 h 299"/>
                <a:gd name="T16" fmla="*/ 42 w 300"/>
                <a:gd name="T17" fmla="*/ 116 h 299"/>
                <a:gd name="T18" fmla="*/ 1 w 300"/>
                <a:gd name="T19" fmla="*/ 58 h 299"/>
                <a:gd name="T20" fmla="*/ 87 w 300"/>
                <a:gd name="T21" fmla="*/ 2 h 299"/>
                <a:gd name="T22" fmla="*/ 269 w 300"/>
                <a:gd name="T23" fmla="*/ 209 h 299"/>
                <a:gd name="T24" fmla="*/ 108 w 300"/>
                <a:gd name="T25" fmla="*/ 29 h 299"/>
                <a:gd name="T26" fmla="*/ 17 w 300"/>
                <a:gd name="T27" fmla="*/ 64 h 299"/>
                <a:gd name="T28" fmla="*/ 178 w 300"/>
                <a:gd name="T29" fmla="*/ 277 h 299"/>
                <a:gd name="T30" fmla="*/ 269 w 300"/>
                <a:gd name="T31" fmla="*/ 20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0" h="299">
                  <a:moveTo>
                    <a:pt x="87" y="2"/>
                  </a:moveTo>
                  <a:cubicBezTo>
                    <a:pt x="88" y="0"/>
                    <a:pt x="89" y="1"/>
                    <a:pt x="89" y="2"/>
                  </a:cubicBezTo>
                  <a:cubicBezTo>
                    <a:pt x="122" y="15"/>
                    <a:pt x="156" y="49"/>
                    <a:pt x="185" y="75"/>
                  </a:cubicBezTo>
                  <a:cubicBezTo>
                    <a:pt x="212" y="100"/>
                    <a:pt x="246" y="134"/>
                    <a:pt x="269" y="168"/>
                  </a:cubicBezTo>
                  <a:cubicBezTo>
                    <a:pt x="292" y="200"/>
                    <a:pt x="300" y="226"/>
                    <a:pt x="269" y="250"/>
                  </a:cubicBezTo>
                  <a:cubicBezTo>
                    <a:pt x="251" y="265"/>
                    <a:pt x="196" y="299"/>
                    <a:pt x="174" y="296"/>
                  </a:cubicBezTo>
                  <a:cubicBezTo>
                    <a:pt x="159" y="294"/>
                    <a:pt x="134" y="247"/>
                    <a:pt x="125" y="232"/>
                  </a:cubicBezTo>
                  <a:cubicBezTo>
                    <a:pt x="111" y="209"/>
                    <a:pt x="98" y="193"/>
                    <a:pt x="83" y="174"/>
                  </a:cubicBezTo>
                  <a:cubicBezTo>
                    <a:pt x="71" y="158"/>
                    <a:pt x="59" y="137"/>
                    <a:pt x="42" y="116"/>
                  </a:cubicBezTo>
                  <a:cubicBezTo>
                    <a:pt x="29" y="100"/>
                    <a:pt x="0" y="76"/>
                    <a:pt x="1" y="58"/>
                  </a:cubicBezTo>
                  <a:cubicBezTo>
                    <a:pt x="1" y="22"/>
                    <a:pt x="54" y="12"/>
                    <a:pt x="87" y="2"/>
                  </a:cubicBezTo>
                  <a:close/>
                  <a:moveTo>
                    <a:pt x="269" y="209"/>
                  </a:moveTo>
                  <a:cubicBezTo>
                    <a:pt x="237" y="143"/>
                    <a:pt x="167" y="73"/>
                    <a:pt x="108" y="29"/>
                  </a:cubicBezTo>
                  <a:cubicBezTo>
                    <a:pt x="78" y="7"/>
                    <a:pt x="25" y="37"/>
                    <a:pt x="17" y="64"/>
                  </a:cubicBezTo>
                  <a:cubicBezTo>
                    <a:pt x="75" y="131"/>
                    <a:pt x="126" y="204"/>
                    <a:pt x="178" y="277"/>
                  </a:cubicBezTo>
                  <a:cubicBezTo>
                    <a:pt x="210" y="255"/>
                    <a:pt x="258" y="251"/>
                    <a:pt x="269" y="2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8891" y="2337796"/>
            <a:ext cx="4002006" cy="3838922"/>
            <a:chOff x="518891" y="2337796"/>
            <a:chExt cx="4002006" cy="3838922"/>
          </a:xfrm>
        </p:grpSpPr>
        <p:sp>
          <p:nvSpPr>
            <p:cNvPr id="46" name="文本框 45"/>
            <p:cNvSpPr txBox="1"/>
            <p:nvPr/>
          </p:nvSpPr>
          <p:spPr>
            <a:xfrm>
              <a:off x="1399422" y="2337796"/>
              <a:ext cx="3121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600" dirty="0" smtClean="0">
                  <a:solidFill>
                    <a:srgbClr val="00B0F0"/>
                  </a:solidFill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rPr>
                <a:t>输入您的标题</a:t>
              </a:r>
              <a:endParaRPr lang="zh-CN" altLang="en-US" sz="3200" spc="600" dirty="0">
                <a:solidFill>
                  <a:srgbClr val="00B0F0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18891" y="2723465"/>
              <a:ext cx="3889642" cy="345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800">
                  <a:solidFill>
                    <a:srgbClr val="00B0F0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pPr algn="r"/>
              <a:r>
                <a:rPr lang="zh-CN" altLang="zh-CN" dirty="0">
                  <a:solidFill>
                    <a:schemeClr val="bg1"/>
                  </a:solidFill>
                </a:rPr>
                <a:t>在新的学期，我们有更重要的任务完成，需要投入更多的时间和精力来努力完成</a:t>
              </a:r>
              <a:r>
                <a:rPr lang="zh-CN" altLang="zh-CN" dirty="0" smtClean="0">
                  <a:solidFill>
                    <a:schemeClr val="bg1"/>
                  </a:solidFill>
                </a:rPr>
                <a:t>学业希望</a:t>
              </a:r>
              <a:r>
                <a:rPr lang="zh-CN" altLang="zh-CN" dirty="0">
                  <a:solidFill>
                    <a:schemeClr val="bg1"/>
                  </a:solidFill>
                </a:rPr>
                <a:t>同学们能够及时的调整好心态，投入</a:t>
              </a:r>
              <a:r>
                <a:rPr lang="zh-CN" altLang="zh-CN" dirty="0" smtClean="0">
                  <a:solidFill>
                    <a:schemeClr val="bg1"/>
                  </a:solidFill>
                </a:rPr>
                <a:t>到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68824" y="2337796"/>
            <a:ext cx="3889642" cy="3838922"/>
            <a:chOff x="7868824" y="2337796"/>
            <a:chExt cx="3889642" cy="3838922"/>
          </a:xfrm>
        </p:grpSpPr>
        <p:sp>
          <p:nvSpPr>
            <p:cNvPr id="50" name="文本框 49"/>
            <p:cNvSpPr txBox="1"/>
            <p:nvPr/>
          </p:nvSpPr>
          <p:spPr>
            <a:xfrm>
              <a:off x="7915978" y="2337796"/>
              <a:ext cx="3121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pc="600" dirty="0" smtClean="0">
                  <a:solidFill>
                    <a:srgbClr val="00B0F0"/>
                  </a:solidFill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rPr>
                <a:t>输入您的标题</a:t>
              </a:r>
              <a:endParaRPr lang="zh-CN" altLang="en-US" sz="3200" spc="600" dirty="0">
                <a:solidFill>
                  <a:srgbClr val="00B0F0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868824" y="2723465"/>
              <a:ext cx="3889642" cy="345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800">
                  <a:solidFill>
                    <a:srgbClr val="00B0F0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pPr algn="l"/>
              <a:r>
                <a:rPr lang="zh-CN" altLang="zh-CN" dirty="0">
                  <a:solidFill>
                    <a:schemeClr val="bg1"/>
                  </a:solidFill>
                </a:rPr>
                <a:t>在新的学期，我们有更重要的任务完成，需要投入更多的时间和精力来努力完成</a:t>
              </a:r>
              <a:r>
                <a:rPr lang="zh-CN" altLang="zh-CN" dirty="0" smtClean="0">
                  <a:solidFill>
                    <a:schemeClr val="bg1"/>
                  </a:solidFill>
                </a:rPr>
                <a:t>学业希望</a:t>
              </a:r>
              <a:r>
                <a:rPr lang="zh-CN" altLang="zh-CN" dirty="0">
                  <a:solidFill>
                    <a:schemeClr val="bg1"/>
                  </a:solidFill>
                </a:rPr>
                <a:t>同学们能够及时的调整好心态，投入</a:t>
              </a:r>
              <a:r>
                <a:rPr lang="zh-CN" altLang="zh-CN" dirty="0" smtClean="0">
                  <a:solidFill>
                    <a:schemeClr val="bg1"/>
                  </a:solidFill>
                </a:rPr>
                <a:t>到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98"/>
          <p:cNvSpPr txBox="1"/>
          <p:nvPr>
            <p:custDataLst>
              <p:tags r:id="rId1"/>
            </p:custDataLst>
          </p:nvPr>
        </p:nvSpPr>
        <p:spPr>
          <a:xfrm>
            <a:off x="1632031" y="643208"/>
            <a:ext cx="8927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spc="600" dirty="0" smtClean="0">
                <a:ln w="92075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学习时间</a:t>
            </a:r>
            <a:endParaRPr lang="zh-CN" altLang="en-US" sz="16600" b="1" spc="600" dirty="0">
              <a:ln w="92075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4" name="PA_文本框 201"/>
          <p:cNvSpPr txBox="1"/>
          <p:nvPr>
            <p:custDataLst>
              <p:tags r:id="rId2"/>
            </p:custDataLst>
          </p:nvPr>
        </p:nvSpPr>
        <p:spPr>
          <a:xfrm>
            <a:off x="2696902" y="3009417"/>
            <a:ext cx="6798197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spc="6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新学期学习时间的安排和以往有什么不同呢</a:t>
            </a:r>
            <a:endParaRPr lang="zh-CN" altLang="en-US" sz="3600" spc="6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5" name="PA_文本框 203"/>
          <p:cNvSpPr txBox="1"/>
          <p:nvPr>
            <p:custDataLst>
              <p:tags r:id="rId3"/>
            </p:custDataLst>
          </p:nvPr>
        </p:nvSpPr>
        <p:spPr>
          <a:xfrm>
            <a:off x="4243851" y="4400232"/>
            <a:ext cx="370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THE PART THREE</a:t>
            </a:r>
            <a:endParaRPr lang="zh-CN" altLang="en-US" sz="3600" spc="300" dirty="0">
              <a:solidFill>
                <a:srgbClr val="00B0F0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554" y="5046563"/>
            <a:ext cx="3420318" cy="1545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8128" y="5046563"/>
            <a:ext cx="3420318" cy="154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组合 694"/>
          <p:cNvGrpSpPr/>
          <p:nvPr/>
        </p:nvGrpSpPr>
        <p:grpSpPr>
          <a:xfrm>
            <a:off x="1204119" y="1274097"/>
            <a:ext cx="9783763" cy="4799013"/>
            <a:chOff x="1211263" y="1001713"/>
            <a:chExt cx="9783763" cy="4799013"/>
          </a:xfrm>
        </p:grpSpPr>
        <p:grpSp>
          <p:nvGrpSpPr>
            <p:cNvPr id="5" name="Group 205"/>
            <p:cNvGrpSpPr/>
            <p:nvPr/>
          </p:nvGrpSpPr>
          <p:grpSpPr bwMode="auto">
            <a:xfrm>
              <a:off x="1211263" y="1001713"/>
              <a:ext cx="9783763" cy="4799013"/>
              <a:chOff x="763" y="631"/>
              <a:chExt cx="6163" cy="3023"/>
            </a:xfrm>
          </p:grpSpPr>
          <p:sp>
            <p:nvSpPr>
              <p:cNvPr id="495" name="Rectangle 5"/>
              <p:cNvSpPr>
                <a:spLocks noChangeArrowheads="1"/>
              </p:cNvSpPr>
              <p:nvPr/>
            </p:nvSpPr>
            <p:spPr bwMode="auto">
              <a:xfrm>
                <a:off x="1422" y="631"/>
                <a:ext cx="905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dirty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mond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6" name="Rectangle 6"/>
              <p:cNvSpPr>
                <a:spLocks noChangeArrowheads="1"/>
              </p:cNvSpPr>
              <p:nvPr/>
            </p:nvSpPr>
            <p:spPr bwMode="auto">
              <a:xfrm>
                <a:off x="2179" y="631"/>
                <a:ext cx="293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a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7" name="Rectangle 7"/>
              <p:cNvSpPr>
                <a:spLocks noChangeArrowheads="1"/>
              </p:cNvSpPr>
              <p:nvPr/>
            </p:nvSpPr>
            <p:spPr bwMode="auto">
              <a:xfrm>
                <a:off x="2323" y="631"/>
                <a:ext cx="28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y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8" name="Rectangle 8"/>
              <p:cNvSpPr>
                <a:spLocks noChangeArrowheads="1"/>
              </p:cNvSpPr>
              <p:nvPr/>
            </p:nvSpPr>
            <p:spPr bwMode="auto">
              <a:xfrm>
                <a:off x="929" y="1189"/>
                <a:ext cx="12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5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1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9" name="Rectangle 9"/>
              <p:cNvSpPr>
                <a:spLocks noChangeArrowheads="1"/>
              </p:cNvSpPr>
              <p:nvPr/>
            </p:nvSpPr>
            <p:spPr bwMode="auto">
              <a:xfrm>
                <a:off x="929" y="1582"/>
                <a:ext cx="12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5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2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0" name="Rectangle 10"/>
              <p:cNvSpPr>
                <a:spLocks noChangeArrowheads="1"/>
              </p:cNvSpPr>
              <p:nvPr/>
            </p:nvSpPr>
            <p:spPr bwMode="auto">
              <a:xfrm>
                <a:off x="929" y="1955"/>
                <a:ext cx="12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5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3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1" name="Rectangle 11"/>
              <p:cNvSpPr>
                <a:spLocks noChangeArrowheads="1"/>
              </p:cNvSpPr>
              <p:nvPr/>
            </p:nvSpPr>
            <p:spPr bwMode="auto">
              <a:xfrm>
                <a:off x="929" y="2345"/>
                <a:ext cx="12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5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4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2" name="Rectangle 12"/>
              <p:cNvSpPr>
                <a:spLocks noChangeArrowheads="1"/>
              </p:cNvSpPr>
              <p:nvPr/>
            </p:nvSpPr>
            <p:spPr bwMode="auto">
              <a:xfrm>
                <a:off x="929" y="2727"/>
                <a:ext cx="12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6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5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3" name="Rectangle 13"/>
              <p:cNvSpPr>
                <a:spLocks noChangeArrowheads="1"/>
              </p:cNvSpPr>
              <p:nvPr/>
            </p:nvSpPr>
            <p:spPr bwMode="auto">
              <a:xfrm>
                <a:off x="929" y="3110"/>
                <a:ext cx="128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5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6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4" name="Freeform 14"/>
              <p:cNvSpPr/>
              <p:nvPr/>
            </p:nvSpPr>
            <p:spPr bwMode="auto">
              <a:xfrm>
                <a:off x="2267" y="3645"/>
                <a:ext cx="0" cy="9"/>
              </a:xfrm>
              <a:custGeom>
                <a:avLst/>
                <a:gdLst>
                  <a:gd name="T0" fmla="*/ 3 h 4"/>
                  <a:gd name="T1" fmla="*/ 2 h 4"/>
                  <a:gd name="T2" fmla="*/ 0 h 4"/>
                  <a:gd name="T3" fmla="*/ 3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3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5" name="Freeform 15"/>
              <p:cNvSpPr/>
              <p:nvPr/>
            </p:nvSpPr>
            <p:spPr bwMode="auto">
              <a:xfrm>
                <a:off x="2267" y="3614"/>
                <a:ext cx="3" cy="29"/>
              </a:xfrm>
              <a:custGeom>
                <a:avLst/>
                <a:gdLst>
                  <a:gd name="T0" fmla="*/ 1 w 1"/>
                  <a:gd name="T1" fmla="*/ 4 h 12"/>
                  <a:gd name="T2" fmla="*/ 0 w 1"/>
                  <a:gd name="T3" fmla="*/ 1 h 12"/>
                  <a:gd name="T4" fmla="*/ 1 w 1"/>
                  <a:gd name="T5" fmla="*/ 6 h 12"/>
                  <a:gd name="T6" fmla="*/ 0 w 1"/>
                  <a:gd name="T7" fmla="*/ 9 h 12"/>
                  <a:gd name="T8" fmla="*/ 0 w 1"/>
                  <a:gd name="T9" fmla="*/ 12 h 12"/>
                  <a:gd name="T10" fmla="*/ 1 w 1"/>
                  <a:gd name="T11" fmla="*/ 4 h 12"/>
                  <a:gd name="T12" fmla="*/ 1 w 1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2">
                    <a:moveTo>
                      <a:pt x="1" y="4"/>
                    </a:moveTo>
                    <a:cubicBezTo>
                      <a:pt x="1" y="2"/>
                      <a:pt x="0" y="0"/>
                      <a:pt x="0" y="1"/>
                    </a:cubicBezTo>
                    <a:cubicBezTo>
                      <a:pt x="0" y="3"/>
                      <a:pt x="0" y="3"/>
                      <a:pt x="1" y="6"/>
                    </a:cubicBezTo>
                    <a:cubicBezTo>
                      <a:pt x="1" y="7"/>
                      <a:pt x="0" y="9"/>
                      <a:pt x="0" y="9"/>
                    </a:cubicBezTo>
                    <a:cubicBezTo>
                      <a:pt x="0" y="9"/>
                      <a:pt x="0" y="11"/>
                      <a:pt x="0" y="12"/>
                    </a:cubicBezTo>
                    <a:cubicBezTo>
                      <a:pt x="1" y="10"/>
                      <a:pt x="1" y="7"/>
                      <a:pt x="1" y="4"/>
                    </a:cubicBezTo>
                    <a:cubicBezTo>
                      <a:pt x="1" y="3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6" name="Freeform 16"/>
              <p:cNvSpPr/>
              <p:nvPr/>
            </p:nvSpPr>
            <p:spPr bwMode="auto">
              <a:xfrm>
                <a:off x="2272" y="32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7" name="Freeform 17"/>
              <p:cNvSpPr/>
              <p:nvPr/>
            </p:nvSpPr>
            <p:spPr bwMode="auto">
              <a:xfrm>
                <a:off x="2272" y="2956"/>
                <a:ext cx="0" cy="4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8" name="Freeform 18"/>
              <p:cNvSpPr/>
              <p:nvPr/>
            </p:nvSpPr>
            <p:spPr bwMode="auto">
              <a:xfrm>
                <a:off x="2274" y="29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9" name="Freeform 19"/>
              <p:cNvSpPr/>
              <p:nvPr/>
            </p:nvSpPr>
            <p:spPr bwMode="auto">
              <a:xfrm>
                <a:off x="2272" y="3204"/>
                <a:ext cx="0" cy="7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0" name="Freeform 20"/>
              <p:cNvSpPr/>
              <p:nvPr/>
            </p:nvSpPr>
            <p:spPr bwMode="auto">
              <a:xfrm>
                <a:off x="2265" y="3567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1" name="Freeform 21"/>
              <p:cNvSpPr/>
              <p:nvPr/>
            </p:nvSpPr>
            <p:spPr bwMode="auto">
              <a:xfrm>
                <a:off x="2272" y="332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" name="Freeform 22"/>
              <p:cNvSpPr/>
              <p:nvPr/>
            </p:nvSpPr>
            <p:spPr bwMode="auto">
              <a:xfrm>
                <a:off x="2272" y="340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" name="Freeform 23"/>
              <p:cNvSpPr/>
              <p:nvPr/>
            </p:nvSpPr>
            <p:spPr bwMode="auto">
              <a:xfrm>
                <a:off x="2272" y="354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" name="Freeform 24"/>
              <p:cNvSpPr/>
              <p:nvPr/>
            </p:nvSpPr>
            <p:spPr bwMode="auto">
              <a:xfrm>
                <a:off x="2274" y="326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" name="Freeform 25"/>
              <p:cNvSpPr/>
              <p:nvPr/>
            </p:nvSpPr>
            <p:spPr bwMode="auto">
              <a:xfrm>
                <a:off x="2265" y="8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" name="Freeform 26"/>
              <p:cNvSpPr/>
              <p:nvPr/>
            </p:nvSpPr>
            <p:spPr bwMode="auto">
              <a:xfrm>
                <a:off x="2270" y="7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" name="Freeform 27"/>
              <p:cNvSpPr/>
              <p:nvPr/>
            </p:nvSpPr>
            <p:spPr bwMode="auto">
              <a:xfrm>
                <a:off x="2277" y="283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" name="Freeform 28"/>
              <p:cNvSpPr/>
              <p:nvPr/>
            </p:nvSpPr>
            <p:spPr bwMode="auto">
              <a:xfrm>
                <a:off x="2272" y="2089"/>
                <a:ext cx="2" cy="24"/>
              </a:xfrm>
              <a:custGeom>
                <a:avLst/>
                <a:gdLst>
                  <a:gd name="T0" fmla="*/ 1 w 1"/>
                  <a:gd name="T1" fmla="*/ 6 h 10"/>
                  <a:gd name="T2" fmla="*/ 0 w 1"/>
                  <a:gd name="T3" fmla="*/ 5 h 10"/>
                  <a:gd name="T4" fmla="*/ 1 w 1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6"/>
                    </a:moveTo>
                    <a:cubicBezTo>
                      <a:pt x="1" y="9"/>
                      <a:pt x="1" y="0"/>
                      <a:pt x="0" y="5"/>
                    </a:cubicBezTo>
                    <a:cubicBezTo>
                      <a:pt x="0" y="5"/>
                      <a:pt x="1" y="10"/>
                      <a:pt x="1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" name="Freeform 29"/>
              <p:cNvSpPr/>
              <p:nvPr/>
            </p:nvSpPr>
            <p:spPr bwMode="auto">
              <a:xfrm>
                <a:off x="2267" y="356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" name="Freeform 30"/>
              <p:cNvSpPr/>
              <p:nvPr/>
            </p:nvSpPr>
            <p:spPr bwMode="auto">
              <a:xfrm>
                <a:off x="2272" y="210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" name="Freeform 31"/>
              <p:cNvSpPr/>
              <p:nvPr/>
            </p:nvSpPr>
            <p:spPr bwMode="auto">
              <a:xfrm>
                <a:off x="2274" y="265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" name="Freeform 32"/>
              <p:cNvSpPr/>
              <p:nvPr/>
            </p:nvSpPr>
            <p:spPr bwMode="auto">
              <a:xfrm>
                <a:off x="2274" y="2783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" name="Freeform 33"/>
              <p:cNvSpPr/>
              <p:nvPr/>
            </p:nvSpPr>
            <p:spPr bwMode="auto">
              <a:xfrm>
                <a:off x="2274" y="257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" name="Freeform 34"/>
              <p:cNvSpPr/>
              <p:nvPr/>
            </p:nvSpPr>
            <p:spPr bwMode="auto">
              <a:xfrm>
                <a:off x="2272" y="250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" name="Freeform 35"/>
              <p:cNvSpPr/>
              <p:nvPr/>
            </p:nvSpPr>
            <p:spPr bwMode="auto">
              <a:xfrm>
                <a:off x="2265" y="1061"/>
                <a:ext cx="0" cy="14"/>
              </a:xfrm>
              <a:custGeom>
                <a:avLst/>
                <a:gdLst>
                  <a:gd name="T0" fmla="*/ 6 h 6"/>
                  <a:gd name="T1" fmla="*/ 4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5"/>
                      <a:pt x="0" y="5"/>
                      <a:pt x="0" y="4"/>
                    </a:cubicBezTo>
                    <a:cubicBezTo>
                      <a:pt x="0" y="5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" name="Freeform 36"/>
              <p:cNvSpPr/>
              <p:nvPr/>
            </p:nvSpPr>
            <p:spPr bwMode="auto">
              <a:xfrm>
                <a:off x="2267" y="356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" name="Freeform 37"/>
              <p:cNvSpPr/>
              <p:nvPr/>
            </p:nvSpPr>
            <p:spPr bwMode="auto">
              <a:xfrm>
                <a:off x="2263" y="2565"/>
                <a:ext cx="2" cy="12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0 h 5"/>
                  <a:gd name="T4" fmla="*/ 0 w 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" name="Freeform 38"/>
              <p:cNvSpPr/>
              <p:nvPr/>
            </p:nvSpPr>
            <p:spPr bwMode="auto">
              <a:xfrm>
                <a:off x="2265" y="160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" name="Freeform 39"/>
              <p:cNvSpPr/>
              <p:nvPr/>
            </p:nvSpPr>
            <p:spPr bwMode="auto">
              <a:xfrm>
                <a:off x="2263" y="2522"/>
                <a:ext cx="2" cy="7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0" name="Freeform 40"/>
              <p:cNvSpPr/>
              <p:nvPr/>
            </p:nvSpPr>
            <p:spPr bwMode="auto">
              <a:xfrm>
                <a:off x="2265" y="10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1" name="Freeform 41"/>
              <p:cNvSpPr>
                <a:spLocks noEditPoints="1"/>
              </p:cNvSpPr>
              <p:nvPr/>
            </p:nvSpPr>
            <p:spPr bwMode="auto">
              <a:xfrm>
                <a:off x="2263" y="744"/>
                <a:ext cx="14" cy="2865"/>
              </a:xfrm>
              <a:custGeom>
                <a:avLst/>
                <a:gdLst>
                  <a:gd name="T0" fmla="*/ 1 w 6"/>
                  <a:gd name="T1" fmla="*/ 138 h 1210"/>
                  <a:gd name="T2" fmla="*/ 1 w 6"/>
                  <a:gd name="T3" fmla="*/ 149 h 1210"/>
                  <a:gd name="T4" fmla="*/ 1 w 6"/>
                  <a:gd name="T5" fmla="*/ 180 h 1210"/>
                  <a:gd name="T6" fmla="*/ 0 w 6"/>
                  <a:gd name="T7" fmla="*/ 246 h 1210"/>
                  <a:gd name="T8" fmla="*/ 2 w 6"/>
                  <a:gd name="T9" fmla="*/ 288 h 1210"/>
                  <a:gd name="T10" fmla="*/ 1 w 6"/>
                  <a:gd name="T11" fmla="*/ 357 h 1210"/>
                  <a:gd name="T12" fmla="*/ 1 w 6"/>
                  <a:gd name="T13" fmla="*/ 385 h 1210"/>
                  <a:gd name="T14" fmla="*/ 2 w 6"/>
                  <a:gd name="T15" fmla="*/ 424 h 1210"/>
                  <a:gd name="T16" fmla="*/ 1 w 6"/>
                  <a:gd name="T17" fmla="*/ 462 h 1210"/>
                  <a:gd name="T18" fmla="*/ 1 w 6"/>
                  <a:gd name="T19" fmla="*/ 507 h 1210"/>
                  <a:gd name="T20" fmla="*/ 1 w 6"/>
                  <a:gd name="T21" fmla="*/ 603 h 1210"/>
                  <a:gd name="T22" fmla="*/ 1 w 6"/>
                  <a:gd name="T23" fmla="*/ 711 h 1210"/>
                  <a:gd name="T24" fmla="*/ 1 w 6"/>
                  <a:gd name="T25" fmla="*/ 761 h 1210"/>
                  <a:gd name="T26" fmla="*/ 1 w 6"/>
                  <a:gd name="T27" fmla="*/ 842 h 1210"/>
                  <a:gd name="T28" fmla="*/ 1 w 6"/>
                  <a:gd name="T29" fmla="*/ 876 h 1210"/>
                  <a:gd name="T30" fmla="*/ 2 w 6"/>
                  <a:gd name="T31" fmla="*/ 916 h 1210"/>
                  <a:gd name="T32" fmla="*/ 2 w 6"/>
                  <a:gd name="T33" fmla="*/ 933 h 1210"/>
                  <a:gd name="T34" fmla="*/ 2 w 6"/>
                  <a:gd name="T35" fmla="*/ 962 h 1210"/>
                  <a:gd name="T36" fmla="*/ 2 w 6"/>
                  <a:gd name="T37" fmla="*/ 1011 h 1210"/>
                  <a:gd name="T38" fmla="*/ 2 w 6"/>
                  <a:gd name="T39" fmla="*/ 1052 h 1210"/>
                  <a:gd name="T40" fmla="*/ 2 w 6"/>
                  <a:gd name="T41" fmla="*/ 1095 h 1210"/>
                  <a:gd name="T42" fmla="*/ 2 w 6"/>
                  <a:gd name="T43" fmla="*/ 1117 h 1210"/>
                  <a:gd name="T44" fmla="*/ 2 w 6"/>
                  <a:gd name="T45" fmla="*/ 1146 h 1210"/>
                  <a:gd name="T46" fmla="*/ 2 w 6"/>
                  <a:gd name="T47" fmla="*/ 1191 h 1210"/>
                  <a:gd name="T48" fmla="*/ 2 w 6"/>
                  <a:gd name="T49" fmla="*/ 1208 h 1210"/>
                  <a:gd name="T50" fmla="*/ 3 w 6"/>
                  <a:gd name="T51" fmla="*/ 1184 h 1210"/>
                  <a:gd name="T52" fmla="*/ 4 w 6"/>
                  <a:gd name="T53" fmla="*/ 1161 h 1210"/>
                  <a:gd name="T54" fmla="*/ 4 w 6"/>
                  <a:gd name="T55" fmla="*/ 1137 h 1210"/>
                  <a:gd name="T56" fmla="*/ 4 w 6"/>
                  <a:gd name="T57" fmla="*/ 1091 h 1210"/>
                  <a:gd name="T58" fmla="*/ 4 w 6"/>
                  <a:gd name="T59" fmla="*/ 1072 h 1210"/>
                  <a:gd name="T60" fmla="*/ 4 w 6"/>
                  <a:gd name="T61" fmla="*/ 1054 h 1210"/>
                  <a:gd name="T62" fmla="*/ 4 w 6"/>
                  <a:gd name="T63" fmla="*/ 1021 h 1210"/>
                  <a:gd name="T64" fmla="*/ 5 w 6"/>
                  <a:gd name="T65" fmla="*/ 984 h 1210"/>
                  <a:gd name="T66" fmla="*/ 4 w 6"/>
                  <a:gd name="T67" fmla="*/ 940 h 1210"/>
                  <a:gd name="T68" fmla="*/ 5 w 6"/>
                  <a:gd name="T69" fmla="*/ 931 h 1210"/>
                  <a:gd name="T70" fmla="*/ 6 w 6"/>
                  <a:gd name="T71" fmla="*/ 896 h 1210"/>
                  <a:gd name="T72" fmla="*/ 5 w 6"/>
                  <a:gd name="T73" fmla="*/ 882 h 1210"/>
                  <a:gd name="T74" fmla="*/ 4 w 6"/>
                  <a:gd name="T75" fmla="*/ 859 h 1210"/>
                  <a:gd name="T76" fmla="*/ 4 w 6"/>
                  <a:gd name="T77" fmla="*/ 838 h 1210"/>
                  <a:gd name="T78" fmla="*/ 4 w 6"/>
                  <a:gd name="T79" fmla="*/ 808 h 1210"/>
                  <a:gd name="T80" fmla="*/ 5 w 6"/>
                  <a:gd name="T81" fmla="*/ 773 h 1210"/>
                  <a:gd name="T82" fmla="*/ 4 w 6"/>
                  <a:gd name="T83" fmla="*/ 721 h 1210"/>
                  <a:gd name="T84" fmla="*/ 4 w 6"/>
                  <a:gd name="T85" fmla="*/ 683 h 1210"/>
                  <a:gd name="T86" fmla="*/ 4 w 6"/>
                  <a:gd name="T87" fmla="*/ 656 h 1210"/>
                  <a:gd name="T88" fmla="*/ 4 w 6"/>
                  <a:gd name="T89" fmla="*/ 626 h 1210"/>
                  <a:gd name="T90" fmla="*/ 6 w 6"/>
                  <a:gd name="T91" fmla="*/ 562 h 1210"/>
                  <a:gd name="T92" fmla="*/ 5 w 6"/>
                  <a:gd name="T93" fmla="*/ 502 h 1210"/>
                  <a:gd name="T94" fmla="*/ 6 w 6"/>
                  <a:gd name="T95" fmla="*/ 460 h 1210"/>
                  <a:gd name="T96" fmla="*/ 6 w 6"/>
                  <a:gd name="T97" fmla="*/ 383 h 1210"/>
                  <a:gd name="T98" fmla="*/ 4 w 6"/>
                  <a:gd name="T99" fmla="*/ 318 h 1210"/>
                  <a:gd name="T100" fmla="*/ 4 w 6"/>
                  <a:gd name="T101" fmla="*/ 260 h 1210"/>
                  <a:gd name="T102" fmla="*/ 4 w 6"/>
                  <a:gd name="T103" fmla="*/ 236 h 1210"/>
                  <a:gd name="T104" fmla="*/ 5 w 6"/>
                  <a:gd name="T105" fmla="*/ 215 h 1210"/>
                  <a:gd name="T106" fmla="*/ 5 w 6"/>
                  <a:gd name="T107" fmla="*/ 204 h 1210"/>
                  <a:gd name="T108" fmla="*/ 5 w 6"/>
                  <a:gd name="T109" fmla="*/ 170 h 1210"/>
                  <a:gd name="T110" fmla="*/ 4 w 6"/>
                  <a:gd name="T111" fmla="*/ 63 h 1210"/>
                  <a:gd name="T112" fmla="*/ 4 w 6"/>
                  <a:gd name="T113" fmla="*/ 26 h 1210"/>
                  <a:gd name="T114" fmla="*/ 1 w 6"/>
                  <a:gd name="T115" fmla="*/ 13 h 1210"/>
                  <a:gd name="T116" fmla="*/ 2 w 6"/>
                  <a:gd name="T117" fmla="*/ 25 h 1210"/>
                  <a:gd name="T118" fmla="*/ 1 w 6"/>
                  <a:gd name="T119" fmla="*/ 76 h 1210"/>
                  <a:gd name="T120" fmla="*/ 1 w 6"/>
                  <a:gd name="T121" fmla="*/ 102 h 1210"/>
                  <a:gd name="T122" fmla="*/ 2 w 6"/>
                  <a:gd name="T123" fmla="*/ 225 h 1210"/>
                  <a:gd name="T124" fmla="*/ 5 w 6"/>
                  <a:gd name="T125" fmla="*/ 205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" h="1210">
                    <a:moveTo>
                      <a:pt x="0" y="106"/>
                    </a:moveTo>
                    <a:cubicBezTo>
                      <a:pt x="0" y="110"/>
                      <a:pt x="1" y="108"/>
                      <a:pt x="1" y="109"/>
                    </a:cubicBezTo>
                    <a:cubicBezTo>
                      <a:pt x="1" y="114"/>
                      <a:pt x="1" y="111"/>
                      <a:pt x="0" y="113"/>
                    </a:cubicBezTo>
                    <a:cubicBezTo>
                      <a:pt x="0" y="117"/>
                      <a:pt x="1" y="120"/>
                      <a:pt x="1" y="122"/>
                    </a:cubicBezTo>
                    <a:cubicBezTo>
                      <a:pt x="1" y="122"/>
                      <a:pt x="1" y="123"/>
                      <a:pt x="1" y="122"/>
                    </a:cubicBezTo>
                    <a:cubicBezTo>
                      <a:pt x="1" y="126"/>
                      <a:pt x="1" y="133"/>
                      <a:pt x="2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2" y="138"/>
                      <a:pt x="2" y="137"/>
                      <a:pt x="2" y="138"/>
                    </a:cubicBezTo>
                    <a:cubicBezTo>
                      <a:pt x="2" y="140"/>
                      <a:pt x="3" y="141"/>
                      <a:pt x="2" y="142"/>
                    </a:cubicBezTo>
                    <a:cubicBezTo>
                      <a:pt x="2" y="141"/>
                      <a:pt x="2" y="141"/>
                      <a:pt x="2" y="140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4"/>
                      <a:pt x="2" y="139"/>
                      <a:pt x="1" y="139"/>
                    </a:cubicBezTo>
                    <a:cubicBezTo>
                      <a:pt x="2" y="144"/>
                      <a:pt x="2" y="149"/>
                      <a:pt x="2" y="152"/>
                    </a:cubicBezTo>
                    <a:cubicBezTo>
                      <a:pt x="1" y="153"/>
                      <a:pt x="2" y="144"/>
                      <a:pt x="1" y="149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0" y="148"/>
                      <a:pt x="2" y="141"/>
                      <a:pt x="0" y="144"/>
                    </a:cubicBezTo>
                    <a:cubicBezTo>
                      <a:pt x="0" y="151"/>
                      <a:pt x="1" y="152"/>
                      <a:pt x="1" y="158"/>
                    </a:cubicBezTo>
                    <a:cubicBezTo>
                      <a:pt x="1" y="160"/>
                      <a:pt x="1" y="158"/>
                      <a:pt x="2" y="159"/>
                    </a:cubicBezTo>
                    <a:cubicBezTo>
                      <a:pt x="2" y="169"/>
                      <a:pt x="0" y="167"/>
                      <a:pt x="1" y="174"/>
                    </a:cubicBezTo>
                    <a:cubicBezTo>
                      <a:pt x="1" y="176"/>
                      <a:pt x="2" y="177"/>
                      <a:pt x="2" y="182"/>
                    </a:cubicBezTo>
                    <a:cubicBezTo>
                      <a:pt x="1" y="180"/>
                      <a:pt x="1" y="180"/>
                      <a:pt x="1" y="180"/>
                    </a:cubicBezTo>
                    <a:cubicBezTo>
                      <a:pt x="1" y="186"/>
                      <a:pt x="2" y="184"/>
                      <a:pt x="1" y="190"/>
                    </a:cubicBezTo>
                    <a:cubicBezTo>
                      <a:pt x="1" y="189"/>
                      <a:pt x="1" y="185"/>
                      <a:pt x="1" y="186"/>
                    </a:cubicBezTo>
                    <a:cubicBezTo>
                      <a:pt x="1" y="191"/>
                      <a:pt x="1" y="189"/>
                      <a:pt x="1" y="193"/>
                    </a:cubicBezTo>
                    <a:cubicBezTo>
                      <a:pt x="1" y="194"/>
                      <a:pt x="1" y="194"/>
                      <a:pt x="1" y="194"/>
                    </a:cubicBezTo>
                    <a:cubicBezTo>
                      <a:pt x="1" y="201"/>
                      <a:pt x="1" y="208"/>
                      <a:pt x="2" y="216"/>
                    </a:cubicBezTo>
                    <a:cubicBezTo>
                      <a:pt x="1" y="215"/>
                      <a:pt x="1" y="214"/>
                      <a:pt x="1" y="216"/>
                    </a:cubicBezTo>
                    <a:cubicBezTo>
                      <a:pt x="1" y="226"/>
                      <a:pt x="1" y="237"/>
                      <a:pt x="0" y="246"/>
                    </a:cubicBezTo>
                    <a:cubicBezTo>
                      <a:pt x="1" y="250"/>
                      <a:pt x="1" y="250"/>
                      <a:pt x="1" y="250"/>
                    </a:cubicBezTo>
                    <a:cubicBezTo>
                      <a:pt x="1" y="251"/>
                      <a:pt x="1" y="251"/>
                      <a:pt x="1" y="250"/>
                    </a:cubicBezTo>
                    <a:cubicBezTo>
                      <a:pt x="0" y="254"/>
                      <a:pt x="1" y="251"/>
                      <a:pt x="1" y="252"/>
                    </a:cubicBezTo>
                    <a:cubicBezTo>
                      <a:pt x="1" y="254"/>
                      <a:pt x="1" y="255"/>
                      <a:pt x="1" y="254"/>
                    </a:cubicBezTo>
                    <a:cubicBezTo>
                      <a:pt x="1" y="260"/>
                      <a:pt x="2" y="272"/>
                      <a:pt x="1" y="279"/>
                    </a:cubicBezTo>
                    <a:cubicBezTo>
                      <a:pt x="1" y="278"/>
                      <a:pt x="1" y="278"/>
                      <a:pt x="1" y="278"/>
                    </a:cubicBezTo>
                    <a:cubicBezTo>
                      <a:pt x="1" y="283"/>
                      <a:pt x="2" y="284"/>
                      <a:pt x="2" y="288"/>
                    </a:cubicBezTo>
                    <a:cubicBezTo>
                      <a:pt x="2" y="287"/>
                      <a:pt x="2" y="287"/>
                      <a:pt x="2" y="287"/>
                    </a:cubicBezTo>
                    <a:cubicBezTo>
                      <a:pt x="1" y="299"/>
                      <a:pt x="2" y="312"/>
                      <a:pt x="1" y="320"/>
                    </a:cubicBezTo>
                    <a:cubicBezTo>
                      <a:pt x="2" y="322"/>
                      <a:pt x="1" y="332"/>
                      <a:pt x="2" y="333"/>
                    </a:cubicBezTo>
                    <a:cubicBezTo>
                      <a:pt x="1" y="339"/>
                      <a:pt x="1" y="337"/>
                      <a:pt x="1" y="346"/>
                    </a:cubicBezTo>
                    <a:cubicBezTo>
                      <a:pt x="1" y="349"/>
                      <a:pt x="1" y="350"/>
                      <a:pt x="1" y="353"/>
                    </a:cubicBezTo>
                    <a:cubicBezTo>
                      <a:pt x="1" y="353"/>
                      <a:pt x="1" y="353"/>
                      <a:pt x="1" y="353"/>
                    </a:cubicBezTo>
                    <a:cubicBezTo>
                      <a:pt x="1" y="357"/>
                      <a:pt x="1" y="357"/>
                      <a:pt x="1" y="357"/>
                    </a:cubicBezTo>
                    <a:cubicBezTo>
                      <a:pt x="1" y="360"/>
                      <a:pt x="1" y="360"/>
                      <a:pt x="1" y="360"/>
                    </a:cubicBezTo>
                    <a:cubicBezTo>
                      <a:pt x="1" y="362"/>
                      <a:pt x="1" y="362"/>
                      <a:pt x="1" y="362"/>
                    </a:cubicBezTo>
                    <a:cubicBezTo>
                      <a:pt x="1" y="361"/>
                      <a:pt x="1" y="360"/>
                      <a:pt x="1" y="360"/>
                    </a:cubicBezTo>
                    <a:cubicBezTo>
                      <a:pt x="2" y="365"/>
                      <a:pt x="1" y="371"/>
                      <a:pt x="1" y="371"/>
                    </a:cubicBezTo>
                    <a:cubicBezTo>
                      <a:pt x="1" y="382"/>
                      <a:pt x="1" y="382"/>
                      <a:pt x="1" y="382"/>
                    </a:cubicBezTo>
                    <a:cubicBezTo>
                      <a:pt x="1" y="382"/>
                      <a:pt x="1" y="380"/>
                      <a:pt x="1" y="378"/>
                    </a:cubicBezTo>
                    <a:cubicBezTo>
                      <a:pt x="1" y="384"/>
                      <a:pt x="0" y="379"/>
                      <a:pt x="1" y="385"/>
                    </a:cubicBezTo>
                    <a:cubicBezTo>
                      <a:pt x="1" y="384"/>
                      <a:pt x="1" y="385"/>
                      <a:pt x="1" y="385"/>
                    </a:cubicBezTo>
                    <a:cubicBezTo>
                      <a:pt x="1" y="388"/>
                      <a:pt x="1" y="393"/>
                      <a:pt x="1" y="398"/>
                    </a:cubicBezTo>
                    <a:cubicBezTo>
                      <a:pt x="0" y="397"/>
                      <a:pt x="0" y="397"/>
                      <a:pt x="0" y="397"/>
                    </a:cubicBezTo>
                    <a:cubicBezTo>
                      <a:pt x="0" y="405"/>
                      <a:pt x="1" y="414"/>
                      <a:pt x="1" y="422"/>
                    </a:cubicBezTo>
                    <a:cubicBezTo>
                      <a:pt x="1" y="419"/>
                      <a:pt x="1" y="420"/>
                      <a:pt x="2" y="422"/>
                    </a:cubicBezTo>
                    <a:cubicBezTo>
                      <a:pt x="1" y="423"/>
                      <a:pt x="1" y="423"/>
                      <a:pt x="1" y="423"/>
                    </a:cubicBezTo>
                    <a:cubicBezTo>
                      <a:pt x="1" y="425"/>
                      <a:pt x="1" y="421"/>
                      <a:pt x="2" y="424"/>
                    </a:cubicBezTo>
                    <a:cubicBezTo>
                      <a:pt x="2" y="428"/>
                      <a:pt x="1" y="426"/>
                      <a:pt x="1" y="425"/>
                    </a:cubicBezTo>
                    <a:cubicBezTo>
                      <a:pt x="1" y="429"/>
                      <a:pt x="1" y="429"/>
                      <a:pt x="1" y="429"/>
                    </a:cubicBezTo>
                    <a:cubicBezTo>
                      <a:pt x="1" y="429"/>
                      <a:pt x="1" y="428"/>
                      <a:pt x="0" y="428"/>
                    </a:cubicBezTo>
                    <a:cubicBezTo>
                      <a:pt x="1" y="429"/>
                      <a:pt x="0" y="434"/>
                      <a:pt x="0" y="437"/>
                    </a:cubicBezTo>
                    <a:cubicBezTo>
                      <a:pt x="0" y="437"/>
                      <a:pt x="0" y="437"/>
                      <a:pt x="0" y="437"/>
                    </a:cubicBezTo>
                    <a:cubicBezTo>
                      <a:pt x="0" y="446"/>
                      <a:pt x="0" y="450"/>
                      <a:pt x="1" y="457"/>
                    </a:cubicBezTo>
                    <a:cubicBezTo>
                      <a:pt x="1" y="457"/>
                      <a:pt x="1" y="460"/>
                      <a:pt x="1" y="462"/>
                    </a:cubicBezTo>
                    <a:cubicBezTo>
                      <a:pt x="1" y="467"/>
                      <a:pt x="1" y="473"/>
                      <a:pt x="1" y="480"/>
                    </a:cubicBezTo>
                    <a:cubicBezTo>
                      <a:pt x="1" y="484"/>
                      <a:pt x="1" y="481"/>
                      <a:pt x="2" y="483"/>
                    </a:cubicBezTo>
                    <a:cubicBezTo>
                      <a:pt x="1" y="483"/>
                      <a:pt x="1" y="490"/>
                      <a:pt x="1" y="486"/>
                    </a:cubicBezTo>
                    <a:cubicBezTo>
                      <a:pt x="1" y="494"/>
                      <a:pt x="1" y="496"/>
                      <a:pt x="1" y="506"/>
                    </a:cubicBezTo>
                    <a:cubicBezTo>
                      <a:pt x="2" y="505"/>
                      <a:pt x="2" y="503"/>
                      <a:pt x="2" y="504"/>
                    </a:cubicBezTo>
                    <a:cubicBezTo>
                      <a:pt x="2" y="506"/>
                      <a:pt x="2" y="508"/>
                      <a:pt x="1" y="508"/>
                    </a:cubicBezTo>
                    <a:cubicBezTo>
                      <a:pt x="1" y="507"/>
                      <a:pt x="1" y="507"/>
                      <a:pt x="1" y="507"/>
                    </a:cubicBezTo>
                    <a:cubicBezTo>
                      <a:pt x="2" y="518"/>
                      <a:pt x="0" y="532"/>
                      <a:pt x="1" y="541"/>
                    </a:cubicBezTo>
                    <a:cubicBezTo>
                      <a:pt x="1" y="540"/>
                      <a:pt x="1" y="540"/>
                      <a:pt x="1" y="540"/>
                    </a:cubicBezTo>
                    <a:cubicBezTo>
                      <a:pt x="1" y="549"/>
                      <a:pt x="1" y="549"/>
                      <a:pt x="1" y="549"/>
                    </a:cubicBezTo>
                    <a:cubicBezTo>
                      <a:pt x="1" y="553"/>
                      <a:pt x="1" y="547"/>
                      <a:pt x="1" y="550"/>
                    </a:cubicBezTo>
                    <a:cubicBezTo>
                      <a:pt x="1" y="559"/>
                      <a:pt x="1" y="565"/>
                      <a:pt x="1" y="573"/>
                    </a:cubicBezTo>
                    <a:cubicBezTo>
                      <a:pt x="0" y="579"/>
                      <a:pt x="1" y="595"/>
                      <a:pt x="0" y="603"/>
                    </a:cubicBezTo>
                    <a:cubicBezTo>
                      <a:pt x="1" y="603"/>
                      <a:pt x="1" y="603"/>
                      <a:pt x="1" y="603"/>
                    </a:cubicBezTo>
                    <a:cubicBezTo>
                      <a:pt x="1" y="605"/>
                      <a:pt x="0" y="605"/>
                      <a:pt x="0" y="607"/>
                    </a:cubicBezTo>
                    <a:cubicBezTo>
                      <a:pt x="1" y="607"/>
                      <a:pt x="1" y="604"/>
                      <a:pt x="1" y="606"/>
                    </a:cubicBezTo>
                    <a:cubicBezTo>
                      <a:pt x="1" y="624"/>
                      <a:pt x="0" y="643"/>
                      <a:pt x="0" y="662"/>
                    </a:cubicBezTo>
                    <a:cubicBezTo>
                      <a:pt x="0" y="669"/>
                      <a:pt x="2" y="666"/>
                      <a:pt x="1" y="674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86"/>
                      <a:pt x="0" y="700"/>
                      <a:pt x="1" y="713"/>
                    </a:cubicBezTo>
                    <a:cubicBezTo>
                      <a:pt x="1" y="712"/>
                      <a:pt x="1" y="712"/>
                      <a:pt x="1" y="711"/>
                    </a:cubicBezTo>
                    <a:cubicBezTo>
                      <a:pt x="0" y="714"/>
                      <a:pt x="1" y="722"/>
                      <a:pt x="1" y="722"/>
                    </a:cubicBezTo>
                    <a:cubicBezTo>
                      <a:pt x="1" y="724"/>
                      <a:pt x="1" y="722"/>
                      <a:pt x="0" y="723"/>
                    </a:cubicBezTo>
                    <a:cubicBezTo>
                      <a:pt x="0" y="726"/>
                      <a:pt x="1" y="731"/>
                      <a:pt x="1" y="732"/>
                    </a:cubicBezTo>
                    <a:cubicBezTo>
                      <a:pt x="1" y="732"/>
                      <a:pt x="0" y="731"/>
                      <a:pt x="0" y="731"/>
                    </a:cubicBezTo>
                    <a:cubicBezTo>
                      <a:pt x="1" y="733"/>
                      <a:pt x="0" y="739"/>
                      <a:pt x="1" y="738"/>
                    </a:cubicBezTo>
                    <a:cubicBezTo>
                      <a:pt x="1" y="743"/>
                      <a:pt x="1" y="747"/>
                      <a:pt x="1" y="751"/>
                    </a:cubicBezTo>
                    <a:cubicBezTo>
                      <a:pt x="1" y="754"/>
                      <a:pt x="1" y="760"/>
                      <a:pt x="1" y="761"/>
                    </a:cubicBezTo>
                    <a:cubicBezTo>
                      <a:pt x="1" y="760"/>
                      <a:pt x="1" y="770"/>
                      <a:pt x="1" y="773"/>
                    </a:cubicBezTo>
                    <a:cubicBezTo>
                      <a:pt x="1" y="772"/>
                      <a:pt x="1" y="776"/>
                      <a:pt x="0" y="774"/>
                    </a:cubicBezTo>
                    <a:cubicBezTo>
                      <a:pt x="0" y="778"/>
                      <a:pt x="1" y="781"/>
                      <a:pt x="1" y="781"/>
                    </a:cubicBezTo>
                    <a:cubicBezTo>
                      <a:pt x="0" y="787"/>
                      <a:pt x="2" y="794"/>
                      <a:pt x="1" y="798"/>
                    </a:cubicBezTo>
                    <a:cubicBezTo>
                      <a:pt x="1" y="809"/>
                      <a:pt x="1" y="819"/>
                      <a:pt x="2" y="828"/>
                    </a:cubicBezTo>
                    <a:cubicBezTo>
                      <a:pt x="1" y="828"/>
                      <a:pt x="1" y="818"/>
                      <a:pt x="1" y="818"/>
                    </a:cubicBezTo>
                    <a:cubicBezTo>
                      <a:pt x="1" y="827"/>
                      <a:pt x="2" y="833"/>
                      <a:pt x="1" y="842"/>
                    </a:cubicBezTo>
                    <a:cubicBezTo>
                      <a:pt x="1" y="844"/>
                      <a:pt x="1" y="840"/>
                      <a:pt x="1" y="840"/>
                    </a:cubicBezTo>
                    <a:cubicBezTo>
                      <a:pt x="1" y="849"/>
                      <a:pt x="1" y="858"/>
                      <a:pt x="1" y="866"/>
                    </a:cubicBezTo>
                    <a:cubicBezTo>
                      <a:pt x="1" y="866"/>
                      <a:pt x="1" y="865"/>
                      <a:pt x="1" y="864"/>
                    </a:cubicBezTo>
                    <a:cubicBezTo>
                      <a:pt x="1" y="866"/>
                      <a:pt x="1" y="868"/>
                      <a:pt x="1" y="868"/>
                    </a:cubicBezTo>
                    <a:cubicBezTo>
                      <a:pt x="1" y="866"/>
                      <a:pt x="1" y="866"/>
                      <a:pt x="1" y="866"/>
                    </a:cubicBezTo>
                    <a:cubicBezTo>
                      <a:pt x="2" y="863"/>
                      <a:pt x="2" y="872"/>
                      <a:pt x="3" y="873"/>
                    </a:cubicBezTo>
                    <a:cubicBezTo>
                      <a:pt x="2" y="870"/>
                      <a:pt x="2" y="881"/>
                      <a:pt x="1" y="876"/>
                    </a:cubicBezTo>
                    <a:cubicBezTo>
                      <a:pt x="1" y="877"/>
                      <a:pt x="1" y="879"/>
                      <a:pt x="2" y="879"/>
                    </a:cubicBezTo>
                    <a:cubicBezTo>
                      <a:pt x="1" y="880"/>
                      <a:pt x="1" y="881"/>
                      <a:pt x="1" y="879"/>
                    </a:cubicBezTo>
                    <a:cubicBezTo>
                      <a:pt x="1" y="885"/>
                      <a:pt x="2" y="883"/>
                      <a:pt x="2" y="888"/>
                    </a:cubicBezTo>
                    <a:cubicBezTo>
                      <a:pt x="1" y="888"/>
                      <a:pt x="1" y="887"/>
                      <a:pt x="1" y="886"/>
                    </a:cubicBezTo>
                    <a:cubicBezTo>
                      <a:pt x="2" y="889"/>
                      <a:pt x="2" y="892"/>
                      <a:pt x="2" y="896"/>
                    </a:cubicBezTo>
                    <a:cubicBezTo>
                      <a:pt x="2" y="896"/>
                      <a:pt x="1" y="896"/>
                      <a:pt x="1" y="895"/>
                    </a:cubicBezTo>
                    <a:cubicBezTo>
                      <a:pt x="2" y="903"/>
                      <a:pt x="2" y="908"/>
                      <a:pt x="2" y="916"/>
                    </a:cubicBezTo>
                    <a:cubicBezTo>
                      <a:pt x="1" y="914"/>
                      <a:pt x="2" y="919"/>
                      <a:pt x="1" y="920"/>
                    </a:cubicBezTo>
                    <a:cubicBezTo>
                      <a:pt x="1" y="924"/>
                      <a:pt x="1" y="924"/>
                      <a:pt x="1" y="924"/>
                    </a:cubicBezTo>
                    <a:cubicBezTo>
                      <a:pt x="2" y="922"/>
                      <a:pt x="2" y="922"/>
                      <a:pt x="2" y="922"/>
                    </a:cubicBezTo>
                    <a:cubicBezTo>
                      <a:pt x="2" y="926"/>
                      <a:pt x="2" y="930"/>
                      <a:pt x="2" y="933"/>
                    </a:cubicBezTo>
                    <a:cubicBezTo>
                      <a:pt x="2" y="930"/>
                      <a:pt x="2" y="930"/>
                      <a:pt x="2" y="930"/>
                    </a:cubicBezTo>
                    <a:cubicBezTo>
                      <a:pt x="2" y="938"/>
                      <a:pt x="2" y="938"/>
                      <a:pt x="2" y="938"/>
                    </a:cubicBezTo>
                    <a:cubicBezTo>
                      <a:pt x="2" y="933"/>
                      <a:pt x="2" y="933"/>
                      <a:pt x="2" y="933"/>
                    </a:cubicBezTo>
                    <a:cubicBezTo>
                      <a:pt x="2" y="937"/>
                      <a:pt x="3" y="933"/>
                      <a:pt x="3" y="938"/>
                    </a:cubicBezTo>
                    <a:cubicBezTo>
                      <a:pt x="3" y="937"/>
                      <a:pt x="3" y="942"/>
                      <a:pt x="2" y="944"/>
                    </a:cubicBezTo>
                    <a:cubicBezTo>
                      <a:pt x="2" y="944"/>
                      <a:pt x="2" y="944"/>
                      <a:pt x="2" y="944"/>
                    </a:cubicBezTo>
                    <a:cubicBezTo>
                      <a:pt x="3" y="946"/>
                      <a:pt x="3" y="948"/>
                      <a:pt x="3" y="951"/>
                    </a:cubicBezTo>
                    <a:cubicBezTo>
                      <a:pt x="2" y="952"/>
                      <a:pt x="2" y="950"/>
                      <a:pt x="2" y="951"/>
                    </a:cubicBezTo>
                    <a:cubicBezTo>
                      <a:pt x="2" y="953"/>
                      <a:pt x="2" y="960"/>
                      <a:pt x="2" y="963"/>
                    </a:cubicBezTo>
                    <a:cubicBezTo>
                      <a:pt x="2" y="962"/>
                      <a:pt x="2" y="962"/>
                      <a:pt x="2" y="962"/>
                    </a:cubicBezTo>
                    <a:cubicBezTo>
                      <a:pt x="2" y="964"/>
                      <a:pt x="2" y="964"/>
                      <a:pt x="2" y="964"/>
                    </a:cubicBezTo>
                    <a:cubicBezTo>
                      <a:pt x="2" y="965"/>
                      <a:pt x="2" y="966"/>
                      <a:pt x="2" y="965"/>
                    </a:cubicBezTo>
                    <a:cubicBezTo>
                      <a:pt x="2" y="971"/>
                      <a:pt x="3" y="964"/>
                      <a:pt x="2" y="970"/>
                    </a:cubicBezTo>
                    <a:cubicBezTo>
                      <a:pt x="2" y="970"/>
                      <a:pt x="2" y="970"/>
                      <a:pt x="2" y="969"/>
                    </a:cubicBezTo>
                    <a:cubicBezTo>
                      <a:pt x="2" y="975"/>
                      <a:pt x="2" y="981"/>
                      <a:pt x="2" y="988"/>
                    </a:cubicBezTo>
                    <a:cubicBezTo>
                      <a:pt x="1" y="989"/>
                      <a:pt x="2" y="982"/>
                      <a:pt x="1" y="984"/>
                    </a:cubicBezTo>
                    <a:cubicBezTo>
                      <a:pt x="2" y="993"/>
                      <a:pt x="2" y="1002"/>
                      <a:pt x="2" y="1011"/>
                    </a:cubicBezTo>
                    <a:cubicBezTo>
                      <a:pt x="2" y="1009"/>
                      <a:pt x="2" y="1009"/>
                      <a:pt x="2" y="1009"/>
                    </a:cubicBezTo>
                    <a:cubicBezTo>
                      <a:pt x="3" y="1010"/>
                      <a:pt x="2" y="1015"/>
                      <a:pt x="2" y="1019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24"/>
                      <a:pt x="2" y="1030"/>
                      <a:pt x="2" y="1039"/>
                    </a:cubicBezTo>
                    <a:cubicBezTo>
                      <a:pt x="2" y="1038"/>
                      <a:pt x="2" y="1038"/>
                      <a:pt x="2" y="1038"/>
                    </a:cubicBezTo>
                    <a:cubicBezTo>
                      <a:pt x="2" y="1041"/>
                      <a:pt x="2" y="1047"/>
                      <a:pt x="2" y="1050"/>
                    </a:cubicBezTo>
                    <a:cubicBezTo>
                      <a:pt x="2" y="1051"/>
                      <a:pt x="2" y="1053"/>
                      <a:pt x="2" y="1052"/>
                    </a:cubicBezTo>
                    <a:cubicBezTo>
                      <a:pt x="1" y="1063"/>
                      <a:pt x="3" y="1074"/>
                      <a:pt x="2" y="1084"/>
                    </a:cubicBezTo>
                    <a:cubicBezTo>
                      <a:pt x="2" y="1082"/>
                      <a:pt x="2" y="1081"/>
                      <a:pt x="2" y="1082"/>
                    </a:cubicBezTo>
                    <a:cubicBezTo>
                      <a:pt x="2" y="1090"/>
                      <a:pt x="2" y="1090"/>
                      <a:pt x="2" y="1090"/>
                    </a:cubicBezTo>
                    <a:cubicBezTo>
                      <a:pt x="2" y="1090"/>
                      <a:pt x="2" y="1089"/>
                      <a:pt x="3" y="1087"/>
                    </a:cubicBezTo>
                    <a:cubicBezTo>
                      <a:pt x="3" y="1088"/>
                      <a:pt x="3" y="1091"/>
                      <a:pt x="3" y="1093"/>
                    </a:cubicBezTo>
                    <a:cubicBezTo>
                      <a:pt x="3" y="1089"/>
                      <a:pt x="2" y="1093"/>
                      <a:pt x="2" y="1095"/>
                    </a:cubicBezTo>
                    <a:cubicBezTo>
                      <a:pt x="2" y="1094"/>
                      <a:pt x="2" y="1095"/>
                      <a:pt x="2" y="1095"/>
                    </a:cubicBezTo>
                    <a:cubicBezTo>
                      <a:pt x="2" y="1099"/>
                      <a:pt x="3" y="1096"/>
                      <a:pt x="3" y="1102"/>
                    </a:cubicBezTo>
                    <a:cubicBezTo>
                      <a:pt x="3" y="1101"/>
                      <a:pt x="3" y="1101"/>
                      <a:pt x="3" y="1101"/>
                    </a:cubicBezTo>
                    <a:cubicBezTo>
                      <a:pt x="3" y="1104"/>
                      <a:pt x="3" y="1106"/>
                      <a:pt x="3" y="1108"/>
                    </a:cubicBezTo>
                    <a:cubicBezTo>
                      <a:pt x="2" y="1109"/>
                      <a:pt x="3" y="1106"/>
                      <a:pt x="2" y="1106"/>
                    </a:cubicBezTo>
                    <a:cubicBezTo>
                      <a:pt x="2" y="1109"/>
                      <a:pt x="3" y="1112"/>
                      <a:pt x="3" y="1115"/>
                    </a:cubicBezTo>
                    <a:cubicBezTo>
                      <a:pt x="3" y="1114"/>
                      <a:pt x="3" y="1112"/>
                      <a:pt x="2" y="1110"/>
                    </a:cubicBezTo>
                    <a:cubicBezTo>
                      <a:pt x="2" y="1114"/>
                      <a:pt x="2" y="1114"/>
                      <a:pt x="2" y="1117"/>
                    </a:cubicBezTo>
                    <a:cubicBezTo>
                      <a:pt x="2" y="1116"/>
                      <a:pt x="2" y="1116"/>
                      <a:pt x="2" y="1116"/>
                    </a:cubicBezTo>
                    <a:cubicBezTo>
                      <a:pt x="2" y="1122"/>
                      <a:pt x="2" y="1122"/>
                      <a:pt x="2" y="1122"/>
                    </a:cubicBezTo>
                    <a:cubicBezTo>
                      <a:pt x="2" y="1121"/>
                      <a:pt x="2" y="1121"/>
                      <a:pt x="2" y="1121"/>
                    </a:cubicBezTo>
                    <a:cubicBezTo>
                      <a:pt x="3" y="1125"/>
                      <a:pt x="2" y="1130"/>
                      <a:pt x="3" y="1135"/>
                    </a:cubicBezTo>
                    <a:cubicBezTo>
                      <a:pt x="2" y="1130"/>
                      <a:pt x="2" y="1134"/>
                      <a:pt x="2" y="1134"/>
                    </a:cubicBezTo>
                    <a:cubicBezTo>
                      <a:pt x="2" y="1136"/>
                      <a:pt x="2" y="1138"/>
                      <a:pt x="1" y="1137"/>
                    </a:cubicBezTo>
                    <a:cubicBezTo>
                      <a:pt x="2" y="1140"/>
                      <a:pt x="1" y="1142"/>
                      <a:pt x="2" y="1146"/>
                    </a:cubicBezTo>
                    <a:cubicBezTo>
                      <a:pt x="2" y="1146"/>
                      <a:pt x="2" y="1148"/>
                      <a:pt x="1" y="1148"/>
                    </a:cubicBezTo>
                    <a:cubicBezTo>
                      <a:pt x="1" y="1151"/>
                      <a:pt x="2" y="1147"/>
                      <a:pt x="2" y="1147"/>
                    </a:cubicBezTo>
                    <a:cubicBezTo>
                      <a:pt x="2" y="1153"/>
                      <a:pt x="1" y="1160"/>
                      <a:pt x="2" y="1168"/>
                    </a:cubicBezTo>
                    <a:cubicBezTo>
                      <a:pt x="2" y="1175"/>
                      <a:pt x="3" y="1176"/>
                      <a:pt x="3" y="1183"/>
                    </a:cubicBezTo>
                    <a:cubicBezTo>
                      <a:pt x="3" y="1185"/>
                      <a:pt x="2" y="1181"/>
                      <a:pt x="2" y="1181"/>
                    </a:cubicBezTo>
                    <a:cubicBezTo>
                      <a:pt x="2" y="1184"/>
                      <a:pt x="2" y="1187"/>
                      <a:pt x="2" y="1190"/>
                    </a:cubicBezTo>
                    <a:cubicBezTo>
                      <a:pt x="2" y="1189"/>
                      <a:pt x="2" y="1190"/>
                      <a:pt x="2" y="1191"/>
                    </a:cubicBezTo>
                    <a:cubicBezTo>
                      <a:pt x="2" y="1194"/>
                      <a:pt x="3" y="1193"/>
                      <a:pt x="2" y="1196"/>
                    </a:cubicBezTo>
                    <a:cubicBezTo>
                      <a:pt x="2" y="1196"/>
                      <a:pt x="2" y="1195"/>
                      <a:pt x="2" y="1194"/>
                    </a:cubicBezTo>
                    <a:cubicBezTo>
                      <a:pt x="2" y="1197"/>
                      <a:pt x="2" y="1200"/>
                      <a:pt x="2" y="1203"/>
                    </a:cubicBezTo>
                    <a:cubicBezTo>
                      <a:pt x="2" y="1204"/>
                      <a:pt x="2" y="1201"/>
                      <a:pt x="2" y="1200"/>
                    </a:cubicBezTo>
                    <a:cubicBezTo>
                      <a:pt x="2" y="1203"/>
                      <a:pt x="2" y="1209"/>
                      <a:pt x="2" y="1210"/>
                    </a:cubicBezTo>
                    <a:cubicBezTo>
                      <a:pt x="3" y="1208"/>
                      <a:pt x="3" y="1208"/>
                      <a:pt x="3" y="1208"/>
                    </a:cubicBezTo>
                    <a:cubicBezTo>
                      <a:pt x="3" y="1209"/>
                      <a:pt x="2" y="1209"/>
                      <a:pt x="2" y="1208"/>
                    </a:cubicBezTo>
                    <a:cubicBezTo>
                      <a:pt x="2" y="1205"/>
                      <a:pt x="2" y="1203"/>
                      <a:pt x="2" y="1203"/>
                    </a:cubicBezTo>
                    <a:cubicBezTo>
                      <a:pt x="3" y="1205"/>
                      <a:pt x="3" y="1205"/>
                      <a:pt x="3" y="1205"/>
                    </a:cubicBezTo>
                    <a:cubicBezTo>
                      <a:pt x="4" y="1203"/>
                      <a:pt x="2" y="1196"/>
                      <a:pt x="2" y="1192"/>
                    </a:cubicBezTo>
                    <a:cubicBezTo>
                      <a:pt x="3" y="1194"/>
                      <a:pt x="3" y="1194"/>
                      <a:pt x="3" y="1194"/>
                    </a:cubicBezTo>
                    <a:cubicBezTo>
                      <a:pt x="3" y="1189"/>
                      <a:pt x="3" y="1189"/>
                      <a:pt x="3" y="1189"/>
                    </a:cubicBezTo>
                    <a:cubicBezTo>
                      <a:pt x="3" y="1188"/>
                      <a:pt x="3" y="1187"/>
                      <a:pt x="3" y="1190"/>
                    </a:cubicBezTo>
                    <a:cubicBezTo>
                      <a:pt x="4" y="1186"/>
                      <a:pt x="3" y="1187"/>
                      <a:pt x="3" y="1184"/>
                    </a:cubicBezTo>
                    <a:cubicBezTo>
                      <a:pt x="4" y="1184"/>
                      <a:pt x="4" y="1184"/>
                      <a:pt x="4" y="1184"/>
                    </a:cubicBezTo>
                    <a:cubicBezTo>
                      <a:pt x="3" y="1181"/>
                      <a:pt x="3" y="1181"/>
                      <a:pt x="3" y="1181"/>
                    </a:cubicBezTo>
                    <a:cubicBezTo>
                      <a:pt x="4" y="1181"/>
                      <a:pt x="4" y="1180"/>
                      <a:pt x="4" y="1182"/>
                    </a:cubicBezTo>
                    <a:cubicBezTo>
                      <a:pt x="4" y="1176"/>
                      <a:pt x="3" y="1173"/>
                      <a:pt x="4" y="1171"/>
                    </a:cubicBezTo>
                    <a:cubicBezTo>
                      <a:pt x="4" y="1171"/>
                      <a:pt x="4" y="1171"/>
                      <a:pt x="4" y="1171"/>
                    </a:cubicBezTo>
                    <a:cubicBezTo>
                      <a:pt x="4" y="1163"/>
                      <a:pt x="3" y="1170"/>
                      <a:pt x="3" y="1165"/>
                    </a:cubicBezTo>
                    <a:cubicBezTo>
                      <a:pt x="4" y="1161"/>
                      <a:pt x="4" y="1161"/>
                      <a:pt x="4" y="1161"/>
                    </a:cubicBezTo>
                    <a:cubicBezTo>
                      <a:pt x="3" y="1160"/>
                      <a:pt x="3" y="1160"/>
                      <a:pt x="3" y="1160"/>
                    </a:cubicBezTo>
                    <a:cubicBezTo>
                      <a:pt x="3" y="1159"/>
                      <a:pt x="4" y="1157"/>
                      <a:pt x="4" y="1158"/>
                    </a:cubicBezTo>
                    <a:cubicBezTo>
                      <a:pt x="3" y="1155"/>
                      <a:pt x="4" y="1158"/>
                      <a:pt x="3" y="1156"/>
                    </a:cubicBezTo>
                    <a:cubicBezTo>
                      <a:pt x="4" y="1152"/>
                      <a:pt x="3" y="1145"/>
                      <a:pt x="4" y="1145"/>
                    </a:cubicBezTo>
                    <a:cubicBezTo>
                      <a:pt x="3" y="1143"/>
                      <a:pt x="3" y="1148"/>
                      <a:pt x="3" y="1144"/>
                    </a:cubicBezTo>
                    <a:cubicBezTo>
                      <a:pt x="4" y="1143"/>
                      <a:pt x="3" y="1139"/>
                      <a:pt x="3" y="1136"/>
                    </a:cubicBezTo>
                    <a:cubicBezTo>
                      <a:pt x="4" y="1137"/>
                      <a:pt x="4" y="1140"/>
                      <a:pt x="4" y="1137"/>
                    </a:cubicBezTo>
                    <a:cubicBezTo>
                      <a:pt x="3" y="1134"/>
                      <a:pt x="4" y="1130"/>
                      <a:pt x="4" y="1127"/>
                    </a:cubicBezTo>
                    <a:cubicBezTo>
                      <a:pt x="3" y="1126"/>
                      <a:pt x="4" y="1120"/>
                      <a:pt x="4" y="1115"/>
                    </a:cubicBezTo>
                    <a:cubicBezTo>
                      <a:pt x="4" y="1115"/>
                      <a:pt x="4" y="1105"/>
                      <a:pt x="4" y="1100"/>
                    </a:cubicBezTo>
                    <a:cubicBezTo>
                      <a:pt x="4" y="1101"/>
                      <a:pt x="4" y="1101"/>
                      <a:pt x="4" y="1101"/>
                    </a:cubicBezTo>
                    <a:cubicBezTo>
                      <a:pt x="4" y="1100"/>
                      <a:pt x="4" y="1095"/>
                      <a:pt x="4" y="1091"/>
                    </a:cubicBezTo>
                    <a:cubicBezTo>
                      <a:pt x="4" y="1091"/>
                      <a:pt x="4" y="1092"/>
                      <a:pt x="4" y="1094"/>
                    </a:cubicBezTo>
                    <a:cubicBezTo>
                      <a:pt x="4" y="1091"/>
                      <a:pt x="4" y="1091"/>
                      <a:pt x="4" y="1091"/>
                    </a:cubicBezTo>
                    <a:cubicBezTo>
                      <a:pt x="4" y="1090"/>
                      <a:pt x="4" y="1089"/>
                      <a:pt x="4" y="1087"/>
                    </a:cubicBezTo>
                    <a:cubicBezTo>
                      <a:pt x="5" y="1087"/>
                      <a:pt x="5" y="1087"/>
                      <a:pt x="5" y="1087"/>
                    </a:cubicBezTo>
                    <a:cubicBezTo>
                      <a:pt x="5" y="1083"/>
                      <a:pt x="4" y="1078"/>
                      <a:pt x="4" y="1073"/>
                    </a:cubicBezTo>
                    <a:cubicBezTo>
                      <a:pt x="4" y="1072"/>
                      <a:pt x="3" y="1077"/>
                      <a:pt x="3" y="1071"/>
                    </a:cubicBezTo>
                    <a:cubicBezTo>
                      <a:pt x="3" y="1071"/>
                      <a:pt x="3" y="1071"/>
                      <a:pt x="3" y="1072"/>
                    </a:cubicBezTo>
                    <a:cubicBezTo>
                      <a:pt x="3" y="1072"/>
                      <a:pt x="3" y="1071"/>
                      <a:pt x="3" y="1069"/>
                    </a:cubicBezTo>
                    <a:cubicBezTo>
                      <a:pt x="4" y="1072"/>
                      <a:pt x="4" y="1072"/>
                      <a:pt x="4" y="1072"/>
                    </a:cubicBezTo>
                    <a:cubicBezTo>
                      <a:pt x="4" y="1069"/>
                      <a:pt x="3" y="1071"/>
                      <a:pt x="3" y="1068"/>
                    </a:cubicBezTo>
                    <a:cubicBezTo>
                      <a:pt x="4" y="1068"/>
                      <a:pt x="4" y="1067"/>
                      <a:pt x="4" y="1067"/>
                    </a:cubicBezTo>
                    <a:cubicBezTo>
                      <a:pt x="4" y="1068"/>
                      <a:pt x="4" y="1069"/>
                      <a:pt x="4" y="1070"/>
                    </a:cubicBezTo>
                    <a:cubicBezTo>
                      <a:pt x="4" y="1067"/>
                      <a:pt x="4" y="1065"/>
                      <a:pt x="5" y="1064"/>
                    </a:cubicBezTo>
                    <a:cubicBezTo>
                      <a:pt x="4" y="1064"/>
                      <a:pt x="4" y="1064"/>
                      <a:pt x="4" y="1062"/>
                    </a:cubicBezTo>
                    <a:cubicBezTo>
                      <a:pt x="4" y="1057"/>
                      <a:pt x="4" y="1060"/>
                      <a:pt x="5" y="1058"/>
                    </a:cubicBezTo>
                    <a:cubicBezTo>
                      <a:pt x="4" y="1057"/>
                      <a:pt x="5" y="1054"/>
                      <a:pt x="4" y="1054"/>
                    </a:cubicBezTo>
                    <a:cubicBezTo>
                      <a:pt x="4" y="1053"/>
                      <a:pt x="4" y="1052"/>
                      <a:pt x="5" y="1052"/>
                    </a:cubicBezTo>
                    <a:cubicBezTo>
                      <a:pt x="4" y="1049"/>
                      <a:pt x="4" y="1041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3" y="1036"/>
                      <a:pt x="4" y="1028"/>
                      <a:pt x="4" y="1021"/>
                    </a:cubicBezTo>
                    <a:cubicBezTo>
                      <a:pt x="4" y="1021"/>
                      <a:pt x="4" y="1021"/>
                      <a:pt x="4" y="1021"/>
                    </a:cubicBezTo>
                    <a:cubicBezTo>
                      <a:pt x="4" y="1016"/>
                      <a:pt x="4" y="1011"/>
                      <a:pt x="4" y="1007"/>
                    </a:cubicBezTo>
                    <a:cubicBezTo>
                      <a:pt x="4" y="1006"/>
                      <a:pt x="4" y="1004"/>
                      <a:pt x="4" y="1005"/>
                    </a:cubicBezTo>
                    <a:cubicBezTo>
                      <a:pt x="4" y="1001"/>
                      <a:pt x="4" y="1001"/>
                      <a:pt x="4" y="996"/>
                    </a:cubicBezTo>
                    <a:cubicBezTo>
                      <a:pt x="4" y="1000"/>
                      <a:pt x="4" y="995"/>
                      <a:pt x="4" y="1000"/>
                    </a:cubicBezTo>
                    <a:cubicBezTo>
                      <a:pt x="4" y="995"/>
                      <a:pt x="5" y="994"/>
                      <a:pt x="4" y="989"/>
                    </a:cubicBezTo>
                    <a:cubicBezTo>
                      <a:pt x="5" y="991"/>
                      <a:pt x="5" y="986"/>
                      <a:pt x="5" y="984"/>
                    </a:cubicBezTo>
                    <a:cubicBezTo>
                      <a:pt x="4" y="987"/>
                      <a:pt x="4" y="987"/>
                      <a:pt x="4" y="987"/>
                    </a:cubicBezTo>
                    <a:cubicBezTo>
                      <a:pt x="4" y="985"/>
                      <a:pt x="4" y="983"/>
                      <a:pt x="4" y="980"/>
                    </a:cubicBezTo>
                    <a:cubicBezTo>
                      <a:pt x="5" y="982"/>
                      <a:pt x="5" y="982"/>
                      <a:pt x="5" y="982"/>
                    </a:cubicBezTo>
                    <a:cubicBezTo>
                      <a:pt x="6" y="973"/>
                      <a:pt x="4" y="965"/>
                      <a:pt x="5" y="958"/>
                    </a:cubicBezTo>
                    <a:cubicBezTo>
                      <a:pt x="5" y="956"/>
                      <a:pt x="5" y="963"/>
                      <a:pt x="4" y="961"/>
                    </a:cubicBezTo>
                    <a:cubicBezTo>
                      <a:pt x="4" y="957"/>
                      <a:pt x="5" y="953"/>
                      <a:pt x="5" y="951"/>
                    </a:cubicBezTo>
                    <a:cubicBezTo>
                      <a:pt x="5" y="945"/>
                      <a:pt x="4" y="946"/>
                      <a:pt x="4" y="940"/>
                    </a:cubicBezTo>
                    <a:cubicBezTo>
                      <a:pt x="4" y="941"/>
                      <a:pt x="4" y="941"/>
                      <a:pt x="3" y="937"/>
                    </a:cubicBezTo>
                    <a:cubicBezTo>
                      <a:pt x="4" y="933"/>
                      <a:pt x="4" y="932"/>
                      <a:pt x="5" y="934"/>
                    </a:cubicBezTo>
                    <a:cubicBezTo>
                      <a:pt x="5" y="935"/>
                      <a:pt x="4" y="936"/>
                      <a:pt x="4" y="936"/>
                    </a:cubicBezTo>
                    <a:cubicBezTo>
                      <a:pt x="4" y="937"/>
                      <a:pt x="5" y="939"/>
                      <a:pt x="5" y="937"/>
                    </a:cubicBezTo>
                    <a:cubicBezTo>
                      <a:pt x="5" y="937"/>
                      <a:pt x="5" y="937"/>
                      <a:pt x="5" y="937"/>
                    </a:cubicBezTo>
                    <a:cubicBezTo>
                      <a:pt x="5" y="935"/>
                      <a:pt x="5" y="929"/>
                      <a:pt x="5" y="930"/>
                    </a:cubicBezTo>
                    <a:cubicBezTo>
                      <a:pt x="5" y="927"/>
                      <a:pt x="5" y="929"/>
                      <a:pt x="5" y="931"/>
                    </a:cubicBezTo>
                    <a:cubicBezTo>
                      <a:pt x="5" y="926"/>
                      <a:pt x="5" y="923"/>
                      <a:pt x="5" y="917"/>
                    </a:cubicBezTo>
                    <a:cubicBezTo>
                      <a:pt x="5" y="918"/>
                      <a:pt x="5" y="919"/>
                      <a:pt x="5" y="918"/>
                    </a:cubicBezTo>
                    <a:cubicBezTo>
                      <a:pt x="5" y="910"/>
                      <a:pt x="4" y="915"/>
                      <a:pt x="4" y="909"/>
                    </a:cubicBezTo>
                    <a:cubicBezTo>
                      <a:pt x="4" y="906"/>
                      <a:pt x="5" y="910"/>
                      <a:pt x="5" y="905"/>
                    </a:cubicBezTo>
                    <a:cubicBezTo>
                      <a:pt x="5" y="901"/>
                      <a:pt x="5" y="904"/>
                      <a:pt x="5" y="905"/>
                    </a:cubicBezTo>
                    <a:cubicBezTo>
                      <a:pt x="5" y="900"/>
                      <a:pt x="6" y="896"/>
                      <a:pt x="6" y="893"/>
                    </a:cubicBezTo>
                    <a:cubicBezTo>
                      <a:pt x="6" y="896"/>
                      <a:pt x="6" y="896"/>
                      <a:pt x="6" y="896"/>
                    </a:cubicBezTo>
                    <a:cubicBezTo>
                      <a:pt x="6" y="894"/>
                      <a:pt x="6" y="893"/>
                      <a:pt x="6" y="891"/>
                    </a:cubicBezTo>
                    <a:cubicBezTo>
                      <a:pt x="5" y="893"/>
                      <a:pt x="5" y="893"/>
                      <a:pt x="5" y="893"/>
                    </a:cubicBezTo>
                    <a:cubicBezTo>
                      <a:pt x="5" y="891"/>
                      <a:pt x="5" y="890"/>
                      <a:pt x="6" y="890"/>
                    </a:cubicBezTo>
                    <a:cubicBezTo>
                      <a:pt x="5" y="888"/>
                      <a:pt x="5" y="891"/>
                      <a:pt x="4" y="888"/>
                    </a:cubicBezTo>
                    <a:cubicBezTo>
                      <a:pt x="5" y="886"/>
                      <a:pt x="4" y="882"/>
                      <a:pt x="5" y="881"/>
                    </a:cubicBezTo>
                    <a:cubicBezTo>
                      <a:pt x="5" y="888"/>
                      <a:pt x="5" y="880"/>
                      <a:pt x="5" y="886"/>
                    </a:cubicBezTo>
                    <a:cubicBezTo>
                      <a:pt x="5" y="885"/>
                      <a:pt x="5" y="883"/>
                      <a:pt x="5" y="882"/>
                    </a:cubicBezTo>
                    <a:cubicBezTo>
                      <a:pt x="6" y="882"/>
                      <a:pt x="6" y="882"/>
                      <a:pt x="6" y="883"/>
                    </a:cubicBezTo>
                    <a:cubicBezTo>
                      <a:pt x="6" y="876"/>
                      <a:pt x="5" y="880"/>
                      <a:pt x="5" y="873"/>
                    </a:cubicBezTo>
                    <a:cubicBezTo>
                      <a:pt x="5" y="874"/>
                      <a:pt x="6" y="872"/>
                      <a:pt x="6" y="871"/>
                    </a:cubicBezTo>
                    <a:cubicBezTo>
                      <a:pt x="6" y="873"/>
                      <a:pt x="5" y="872"/>
                      <a:pt x="5" y="870"/>
                    </a:cubicBezTo>
                    <a:cubicBezTo>
                      <a:pt x="5" y="865"/>
                      <a:pt x="5" y="865"/>
                      <a:pt x="5" y="863"/>
                    </a:cubicBezTo>
                    <a:cubicBezTo>
                      <a:pt x="4" y="865"/>
                      <a:pt x="4" y="865"/>
                      <a:pt x="4" y="865"/>
                    </a:cubicBezTo>
                    <a:cubicBezTo>
                      <a:pt x="4" y="864"/>
                      <a:pt x="4" y="862"/>
                      <a:pt x="4" y="859"/>
                    </a:cubicBezTo>
                    <a:cubicBezTo>
                      <a:pt x="4" y="859"/>
                      <a:pt x="4" y="862"/>
                      <a:pt x="4" y="861"/>
                    </a:cubicBezTo>
                    <a:cubicBezTo>
                      <a:pt x="4" y="858"/>
                      <a:pt x="5" y="854"/>
                      <a:pt x="5" y="849"/>
                    </a:cubicBezTo>
                    <a:cubicBezTo>
                      <a:pt x="5" y="847"/>
                      <a:pt x="5" y="849"/>
                      <a:pt x="5" y="847"/>
                    </a:cubicBezTo>
                    <a:cubicBezTo>
                      <a:pt x="5" y="842"/>
                      <a:pt x="6" y="842"/>
                      <a:pt x="5" y="837"/>
                    </a:cubicBezTo>
                    <a:cubicBezTo>
                      <a:pt x="5" y="838"/>
                      <a:pt x="5" y="838"/>
                      <a:pt x="5" y="835"/>
                    </a:cubicBezTo>
                    <a:cubicBezTo>
                      <a:pt x="5" y="843"/>
                      <a:pt x="5" y="843"/>
                      <a:pt x="5" y="843"/>
                    </a:cubicBezTo>
                    <a:cubicBezTo>
                      <a:pt x="4" y="838"/>
                      <a:pt x="4" y="838"/>
                      <a:pt x="4" y="838"/>
                    </a:cubicBezTo>
                    <a:cubicBezTo>
                      <a:pt x="4" y="840"/>
                      <a:pt x="5" y="843"/>
                      <a:pt x="5" y="845"/>
                    </a:cubicBezTo>
                    <a:cubicBezTo>
                      <a:pt x="4" y="842"/>
                      <a:pt x="4" y="842"/>
                      <a:pt x="4" y="844"/>
                    </a:cubicBezTo>
                    <a:cubicBezTo>
                      <a:pt x="5" y="840"/>
                      <a:pt x="4" y="837"/>
                      <a:pt x="4" y="832"/>
                    </a:cubicBezTo>
                    <a:cubicBezTo>
                      <a:pt x="5" y="833"/>
                      <a:pt x="5" y="833"/>
                      <a:pt x="5" y="833"/>
                    </a:cubicBezTo>
                    <a:cubicBezTo>
                      <a:pt x="6" y="826"/>
                      <a:pt x="4" y="821"/>
                      <a:pt x="5" y="813"/>
                    </a:cubicBezTo>
                    <a:cubicBezTo>
                      <a:pt x="5" y="816"/>
                      <a:pt x="5" y="816"/>
                      <a:pt x="5" y="816"/>
                    </a:cubicBezTo>
                    <a:cubicBezTo>
                      <a:pt x="4" y="815"/>
                      <a:pt x="5" y="811"/>
                      <a:pt x="4" y="808"/>
                    </a:cubicBezTo>
                    <a:cubicBezTo>
                      <a:pt x="5" y="809"/>
                      <a:pt x="5" y="807"/>
                      <a:pt x="5" y="806"/>
                    </a:cubicBezTo>
                    <a:cubicBezTo>
                      <a:pt x="5" y="806"/>
                      <a:pt x="5" y="800"/>
                      <a:pt x="4" y="799"/>
                    </a:cubicBezTo>
                    <a:cubicBezTo>
                      <a:pt x="5" y="796"/>
                      <a:pt x="5" y="796"/>
                      <a:pt x="5" y="796"/>
                    </a:cubicBezTo>
                    <a:cubicBezTo>
                      <a:pt x="5" y="789"/>
                      <a:pt x="4" y="788"/>
                      <a:pt x="4" y="782"/>
                    </a:cubicBezTo>
                    <a:cubicBezTo>
                      <a:pt x="4" y="784"/>
                      <a:pt x="5" y="781"/>
                      <a:pt x="5" y="785"/>
                    </a:cubicBezTo>
                    <a:cubicBezTo>
                      <a:pt x="5" y="783"/>
                      <a:pt x="5" y="781"/>
                      <a:pt x="5" y="781"/>
                    </a:cubicBezTo>
                    <a:cubicBezTo>
                      <a:pt x="5" y="780"/>
                      <a:pt x="4" y="775"/>
                      <a:pt x="5" y="773"/>
                    </a:cubicBezTo>
                    <a:cubicBezTo>
                      <a:pt x="4" y="772"/>
                      <a:pt x="4" y="772"/>
                      <a:pt x="4" y="770"/>
                    </a:cubicBezTo>
                    <a:cubicBezTo>
                      <a:pt x="4" y="770"/>
                      <a:pt x="4" y="770"/>
                      <a:pt x="4" y="770"/>
                    </a:cubicBezTo>
                    <a:cubicBezTo>
                      <a:pt x="4" y="770"/>
                      <a:pt x="4" y="766"/>
                      <a:pt x="4" y="768"/>
                    </a:cubicBezTo>
                    <a:cubicBezTo>
                      <a:pt x="5" y="762"/>
                      <a:pt x="3" y="750"/>
                      <a:pt x="4" y="744"/>
                    </a:cubicBezTo>
                    <a:cubicBezTo>
                      <a:pt x="4" y="740"/>
                      <a:pt x="4" y="734"/>
                      <a:pt x="4" y="730"/>
                    </a:cubicBezTo>
                    <a:cubicBezTo>
                      <a:pt x="4" y="730"/>
                      <a:pt x="4" y="730"/>
                      <a:pt x="4" y="731"/>
                    </a:cubicBezTo>
                    <a:cubicBezTo>
                      <a:pt x="5" y="725"/>
                      <a:pt x="3" y="727"/>
                      <a:pt x="4" y="721"/>
                    </a:cubicBezTo>
                    <a:cubicBezTo>
                      <a:pt x="4" y="718"/>
                      <a:pt x="4" y="724"/>
                      <a:pt x="4" y="722"/>
                    </a:cubicBezTo>
                    <a:cubicBezTo>
                      <a:pt x="5" y="721"/>
                      <a:pt x="4" y="714"/>
                      <a:pt x="5" y="710"/>
                    </a:cubicBezTo>
                    <a:cubicBezTo>
                      <a:pt x="5" y="711"/>
                      <a:pt x="5" y="711"/>
                      <a:pt x="5" y="711"/>
                    </a:cubicBezTo>
                    <a:cubicBezTo>
                      <a:pt x="5" y="708"/>
                      <a:pt x="4" y="703"/>
                      <a:pt x="4" y="697"/>
                    </a:cubicBezTo>
                    <a:cubicBezTo>
                      <a:pt x="4" y="697"/>
                      <a:pt x="5" y="698"/>
                      <a:pt x="5" y="697"/>
                    </a:cubicBezTo>
                    <a:cubicBezTo>
                      <a:pt x="4" y="694"/>
                      <a:pt x="4" y="687"/>
                      <a:pt x="4" y="681"/>
                    </a:cubicBezTo>
                    <a:cubicBezTo>
                      <a:pt x="4" y="683"/>
                      <a:pt x="4" y="684"/>
                      <a:pt x="4" y="683"/>
                    </a:cubicBezTo>
                    <a:cubicBezTo>
                      <a:pt x="4" y="680"/>
                      <a:pt x="4" y="683"/>
                      <a:pt x="3" y="679"/>
                    </a:cubicBezTo>
                    <a:cubicBezTo>
                      <a:pt x="4" y="677"/>
                      <a:pt x="4" y="674"/>
                      <a:pt x="4" y="673"/>
                    </a:cubicBezTo>
                    <a:cubicBezTo>
                      <a:pt x="4" y="678"/>
                      <a:pt x="4" y="678"/>
                      <a:pt x="4" y="678"/>
                    </a:cubicBezTo>
                    <a:cubicBezTo>
                      <a:pt x="5" y="675"/>
                      <a:pt x="4" y="672"/>
                      <a:pt x="5" y="670"/>
                    </a:cubicBezTo>
                    <a:cubicBezTo>
                      <a:pt x="5" y="670"/>
                      <a:pt x="5" y="670"/>
                      <a:pt x="5" y="670"/>
                    </a:cubicBezTo>
                    <a:cubicBezTo>
                      <a:pt x="5" y="663"/>
                      <a:pt x="4" y="663"/>
                      <a:pt x="4" y="656"/>
                    </a:cubicBezTo>
                    <a:cubicBezTo>
                      <a:pt x="4" y="656"/>
                      <a:pt x="4" y="656"/>
                      <a:pt x="4" y="656"/>
                    </a:cubicBezTo>
                    <a:cubicBezTo>
                      <a:pt x="3" y="652"/>
                      <a:pt x="4" y="653"/>
                      <a:pt x="4" y="649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5"/>
                      <a:pt x="4" y="639"/>
                      <a:pt x="4" y="634"/>
                    </a:cubicBezTo>
                    <a:cubicBezTo>
                      <a:pt x="4" y="637"/>
                      <a:pt x="4" y="642"/>
                      <a:pt x="5" y="646"/>
                    </a:cubicBezTo>
                    <a:cubicBezTo>
                      <a:pt x="5" y="643"/>
                      <a:pt x="5" y="637"/>
                      <a:pt x="4" y="635"/>
                    </a:cubicBezTo>
                    <a:cubicBezTo>
                      <a:pt x="4" y="636"/>
                      <a:pt x="5" y="638"/>
                      <a:pt x="5" y="639"/>
                    </a:cubicBezTo>
                    <a:cubicBezTo>
                      <a:pt x="4" y="635"/>
                      <a:pt x="4" y="631"/>
                      <a:pt x="4" y="626"/>
                    </a:cubicBezTo>
                    <a:cubicBezTo>
                      <a:pt x="5" y="627"/>
                      <a:pt x="4" y="612"/>
                      <a:pt x="5" y="609"/>
                    </a:cubicBezTo>
                    <a:cubicBezTo>
                      <a:pt x="5" y="599"/>
                      <a:pt x="5" y="590"/>
                      <a:pt x="5" y="579"/>
                    </a:cubicBezTo>
                    <a:cubicBezTo>
                      <a:pt x="4" y="583"/>
                      <a:pt x="5" y="576"/>
                      <a:pt x="4" y="577"/>
                    </a:cubicBezTo>
                    <a:cubicBezTo>
                      <a:pt x="4" y="574"/>
                      <a:pt x="4" y="574"/>
                      <a:pt x="4" y="573"/>
                    </a:cubicBezTo>
                    <a:cubicBezTo>
                      <a:pt x="5" y="566"/>
                      <a:pt x="5" y="566"/>
                      <a:pt x="5" y="566"/>
                    </a:cubicBezTo>
                    <a:cubicBezTo>
                      <a:pt x="5" y="564"/>
                      <a:pt x="5" y="568"/>
                      <a:pt x="5" y="568"/>
                    </a:cubicBezTo>
                    <a:cubicBezTo>
                      <a:pt x="5" y="562"/>
                      <a:pt x="6" y="566"/>
                      <a:pt x="6" y="562"/>
                    </a:cubicBezTo>
                    <a:cubicBezTo>
                      <a:pt x="6" y="563"/>
                      <a:pt x="5" y="560"/>
                      <a:pt x="6" y="557"/>
                    </a:cubicBezTo>
                    <a:cubicBezTo>
                      <a:pt x="5" y="561"/>
                      <a:pt x="5" y="561"/>
                      <a:pt x="5" y="561"/>
                    </a:cubicBezTo>
                    <a:cubicBezTo>
                      <a:pt x="5" y="554"/>
                      <a:pt x="6" y="555"/>
                      <a:pt x="5" y="547"/>
                    </a:cubicBezTo>
                    <a:cubicBezTo>
                      <a:pt x="6" y="549"/>
                      <a:pt x="6" y="549"/>
                      <a:pt x="6" y="549"/>
                    </a:cubicBezTo>
                    <a:cubicBezTo>
                      <a:pt x="6" y="545"/>
                      <a:pt x="6" y="535"/>
                      <a:pt x="5" y="531"/>
                    </a:cubicBezTo>
                    <a:cubicBezTo>
                      <a:pt x="5" y="530"/>
                      <a:pt x="5" y="529"/>
                      <a:pt x="5" y="531"/>
                    </a:cubicBezTo>
                    <a:cubicBezTo>
                      <a:pt x="6" y="521"/>
                      <a:pt x="4" y="510"/>
                      <a:pt x="5" y="502"/>
                    </a:cubicBezTo>
                    <a:cubicBezTo>
                      <a:pt x="5" y="503"/>
                      <a:pt x="5" y="503"/>
                      <a:pt x="5" y="503"/>
                    </a:cubicBezTo>
                    <a:cubicBezTo>
                      <a:pt x="5" y="501"/>
                      <a:pt x="5" y="500"/>
                      <a:pt x="5" y="498"/>
                    </a:cubicBezTo>
                    <a:cubicBezTo>
                      <a:pt x="5" y="498"/>
                      <a:pt x="5" y="499"/>
                      <a:pt x="5" y="498"/>
                    </a:cubicBezTo>
                    <a:cubicBezTo>
                      <a:pt x="5" y="497"/>
                      <a:pt x="5" y="493"/>
                      <a:pt x="5" y="491"/>
                    </a:cubicBezTo>
                    <a:cubicBezTo>
                      <a:pt x="5" y="493"/>
                      <a:pt x="5" y="493"/>
                      <a:pt x="5" y="493"/>
                    </a:cubicBezTo>
                    <a:cubicBezTo>
                      <a:pt x="6" y="483"/>
                      <a:pt x="5" y="479"/>
                      <a:pt x="4" y="471"/>
                    </a:cubicBezTo>
                    <a:cubicBezTo>
                      <a:pt x="5" y="471"/>
                      <a:pt x="5" y="463"/>
                      <a:pt x="6" y="460"/>
                    </a:cubicBezTo>
                    <a:cubicBezTo>
                      <a:pt x="6" y="460"/>
                      <a:pt x="6" y="460"/>
                      <a:pt x="6" y="460"/>
                    </a:cubicBezTo>
                    <a:cubicBezTo>
                      <a:pt x="6" y="449"/>
                      <a:pt x="5" y="442"/>
                      <a:pt x="5" y="432"/>
                    </a:cubicBezTo>
                    <a:cubicBezTo>
                      <a:pt x="6" y="425"/>
                      <a:pt x="5" y="411"/>
                      <a:pt x="6" y="401"/>
                    </a:cubicBezTo>
                    <a:cubicBezTo>
                      <a:pt x="5" y="402"/>
                      <a:pt x="5" y="400"/>
                      <a:pt x="5" y="399"/>
                    </a:cubicBezTo>
                    <a:cubicBezTo>
                      <a:pt x="5" y="396"/>
                      <a:pt x="4" y="392"/>
                      <a:pt x="5" y="393"/>
                    </a:cubicBezTo>
                    <a:cubicBezTo>
                      <a:pt x="5" y="393"/>
                      <a:pt x="5" y="393"/>
                      <a:pt x="5" y="393"/>
                    </a:cubicBezTo>
                    <a:cubicBezTo>
                      <a:pt x="6" y="392"/>
                      <a:pt x="6" y="387"/>
                      <a:pt x="6" y="383"/>
                    </a:cubicBezTo>
                    <a:cubicBezTo>
                      <a:pt x="5" y="383"/>
                      <a:pt x="5" y="383"/>
                      <a:pt x="5" y="383"/>
                    </a:cubicBezTo>
                    <a:cubicBezTo>
                      <a:pt x="6" y="373"/>
                      <a:pt x="4" y="357"/>
                      <a:pt x="5" y="351"/>
                    </a:cubicBezTo>
                    <a:cubicBezTo>
                      <a:pt x="5" y="349"/>
                      <a:pt x="5" y="346"/>
                      <a:pt x="5" y="344"/>
                    </a:cubicBezTo>
                    <a:cubicBezTo>
                      <a:pt x="5" y="344"/>
                      <a:pt x="5" y="344"/>
                      <a:pt x="5" y="344"/>
                    </a:cubicBezTo>
                    <a:cubicBezTo>
                      <a:pt x="6" y="337"/>
                      <a:pt x="6" y="334"/>
                      <a:pt x="6" y="326"/>
                    </a:cubicBezTo>
                    <a:cubicBezTo>
                      <a:pt x="6" y="328"/>
                      <a:pt x="6" y="328"/>
                      <a:pt x="6" y="328"/>
                    </a:cubicBezTo>
                    <a:cubicBezTo>
                      <a:pt x="6" y="323"/>
                      <a:pt x="4" y="322"/>
                      <a:pt x="4" y="318"/>
                    </a:cubicBezTo>
                    <a:cubicBezTo>
                      <a:pt x="5" y="316"/>
                      <a:pt x="5" y="316"/>
                      <a:pt x="5" y="316"/>
                    </a:cubicBezTo>
                    <a:cubicBezTo>
                      <a:pt x="5" y="308"/>
                      <a:pt x="6" y="300"/>
                      <a:pt x="5" y="292"/>
                    </a:cubicBezTo>
                    <a:cubicBezTo>
                      <a:pt x="5" y="293"/>
                      <a:pt x="5" y="293"/>
                      <a:pt x="5" y="294"/>
                    </a:cubicBezTo>
                    <a:cubicBezTo>
                      <a:pt x="5" y="290"/>
                      <a:pt x="6" y="280"/>
                      <a:pt x="5" y="281"/>
                    </a:cubicBezTo>
                    <a:cubicBezTo>
                      <a:pt x="6" y="281"/>
                      <a:pt x="5" y="273"/>
                      <a:pt x="5" y="268"/>
                    </a:cubicBezTo>
                    <a:cubicBezTo>
                      <a:pt x="5" y="269"/>
                      <a:pt x="5" y="269"/>
                      <a:pt x="5" y="269"/>
                    </a:cubicBezTo>
                    <a:cubicBezTo>
                      <a:pt x="5" y="265"/>
                      <a:pt x="4" y="265"/>
                      <a:pt x="4" y="260"/>
                    </a:cubicBezTo>
                    <a:cubicBezTo>
                      <a:pt x="4" y="259"/>
                      <a:pt x="5" y="259"/>
                      <a:pt x="4" y="261"/>
                    </a:cubicBezTo>
                    <a:cubicBezTo>
                      <a:pt x="5" y="257"/>
                      <a:pt x="4" y="258"/>
                      <a:pt x="4" y="253"/>
                    </a:cubicBezTo>
                    <a:cubicBezTo>
                      <a:pt x="5" y="255"/>
                      <a:pt x="5" y="255"/>
                      <a:pt x="5" y="255"/>
                    </a:cubicBezTo>
                    <a:cubicBezTo>
                      <a:pt x="5" y="251"/>
                      <a:pt x="4" y="251"/>
                      <a:pt x="4" y="249"/>
                    </a:cubicBezTo>
                    <a:cubicBezTo>
                      <a:pt x="4" y="246"/>
                      <a:pt x="4" y="241"/>
                      <a:pt x="5" y="240"/>
                    </a:cubicBezTo>
                    <a:cubicBezTo>
                      <a:pt x="4" y="240"/>
                      <a:pt x="4" y="237"/>
                      <a:pt x="4" y="235"/>
                    </a:cubicBezTo>
                    <a:cubicBezTo>
                      <a:pt x="4" y="235"/>
                      <a:pt x="4" y="235"/>
                      <a:pt x="4" y="236"/>
                    </a:cubicBezTo>
                    <a:cubicBezTo>
                      <a:pt x="5" y="229"/>
                      <a:pt x="4" y="226"/>
                      <a:pt x="4" y="221"/>
                    </a:cubicBezTo>
                    <a:cubicBezTo>
                      <a:pt x="5" y="221"/>
                      <a:pt x="5" y="221"/>
                      <a:pt x="5" y="220"/>
                    </a:cubicBezTo>
                    <a:cubicBezTo>
                      <a:pt x="5" y="226"/>
                      <a:pt x="5" y="230"/>
                      <a:pt x="5" y="230"/>
                    </a:cubicBezTo>
                    <a:cubicBezTo>
                      <a:pt x="5" y="230"/>
                      <a:pt x="5" y="225"/>
                      <a:pt x="6" y="229"/>
                    </a:cubicBezTo>
                    <a:cubicBezTo>
                      <a:pt x="5" y="225"/>
                      <a:pt x="5" y="219"/>
                      <a:pt x="5" y="215"/>
                    </a:cubicBezTo>
                    <a:cubicBezTo>
                      <a:pt x="5" y="215"/>
                      <a:pt x="5" y="214"/>
                      <a:pt x="5" y="214"/>
                    </a:cubicBezTo>
                    <a:cubicBezTo>
                      <a:pt x="5" y="215"/>
                      <a:pt x="5" y="215"/>
                      <a:pt x="5" y="215"/>
                    </a:cubicBezTo>
                    <a:cubicBezTo>
                      <a:pt x="5" y="214"/>
                      <a:pt x="5" y="213"/>
                      <a:pt x="5" y="212"/>
                    </a:cubicBezTo>
                    <a:cubicBezTo>
                      <a:pt x="5" y="211"/>
                      <a:pt x="5" y="210"/>
                      <a:pt x="5" y="208"/>
                    </a:cubicBezTo>
                    <a:cubicBezTo>
                      <a:pt x="6" y="208"/>
                      <a:pt x="5" y="203"/>
                      <a:pt x="5" y="201"/>
                    </a:cubicBezTo>
                    <a:cubicBezTo>
                      <a:pt x="5" y="201"/>
                      <a:pt x="5" y="198"/>
                      <a:pt x="5" y="201"/>
                    </a:cubicBezTo>
                    <a:cubicBezTo>
                      <a:pt x="5" y="201"/>
                      <a:pt x="5" y="201"/>
                      <a:pt x="5" y="203"/>
                    </a:cubicBezTo>
                    <a:cubicBezTo>
                      <a:pt x="5" y="203"/>
                      <a:pt x="5" y="204"/>
                      <a:pt x="5" y="204"/>
                    </a:cubicBezTo>
                    <a:cubicBezTo>
                      <a:pt x="5" y="204"/>
                      <a:pt x="5" y="204"/>
                      <a:pt x="5" y="204"/>
                    </a:cubicBezTo>
                    <a:cubicBezTo>
                      <a:pt x="5" y="205"/>
                      <a:pt x="5" y="207"/>
                      <a:pt x="5" y="209"/>
                    </a:cubicBezTo>
                    <a:cubicBezTo>
                      <a:pt x="4" y="207"/>
                      <a:pt x="4" y="206"/>
                      <a:pt x="4" y="203"/>
                    </a:cubicBezTo>
                    <a:cubicBezTo>
                      <a:pt x="4" y="202"/>
                      <a:pt x="4" y="201"/>
                      <a:pt x="4" y="200"/>
                    </a:cubicBezTo>
                    <a:cubicBezTo>
                      <a:pt x="4" y="197"/>
                      <a:pt x="5" y="191"/>
                      <a:pt x="5" y="190"/>
                    </a:cubicBezTo>
                    <a:cubicBezTo>
                      <a:pt x="5" y="184"/>
                      <a:pt x="5" y="175"/>
                      <a:pt x="4" y="170"/>
                    </a:cubicBezTo>
                    <a:cubicBezTo>
                      <a:pt x="4" y="168"/>
                      <a:pt x="4" y="168"/>
                      <a:pt x="4" y="167"/>
                    </a:cubicBezTo>
                    <a:cubicBezTo>
                      <a:pt x="5" y="169"/>
                      <a:pt x="5" y="170"/>
                      <a:pt x="5" y="170"/>
                    </a:cubicBezTo>
                    <a:cubicBezTo>
                      <a:pt x="4" y="167"/>
                      <a:pt x="5" y="159"/>
                      <a:pt x="4" y="158"/>
                    </a:cubicBezTo>
                    <a:cubicBezTo>
                      <a:pt x="4" y="153"/>
                      <a:pt x="5" y="161"/>
                      <a:pt x="4" y="154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42"/>
                      <a:pt x="3" y="134"/>
                      <a:pt x="4" y="119"/>
                    </a:cubicBezTo>
                    <a:cubicBezTo>
                      <a:pt x="4" y="120"/>
                      <a:pt x="4" y="121"/>
                      <a:pt x="4" y="121"/>
                    </a:cubicBezTo>
                    <a:cubicBezTo>
                      <a:pt x="5" y="105"/>
                      <a:pt x="3" y="87"/>
                      <a:pt x="4" y="71"/>
                    </a:cubicBezTo>
                    <a:cubicBezTo>
                      <a:pt x="5" y="66"/>
                      <a:pt x="4" y="66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3" y="50"/>
                      <a:pt x="5" y="45"/>
                      <a:pt x="4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5"/>
                      <a:pt x="4" y="28"/>
                      <a:pt x="4" y="28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2"/>
                      <a:pt x="5" y="19"/>
                      <a:pt x="5" y="11"/>
                    </a:cubicBezTo>
                    <a:cubicBezTo>
                      <a:pt x="5" y="7"/>
                      <a:pt x="4" y="2"/>
                      <a:pt x="4" y="3"/>
                    </a:cubicBezTo>
                    <a:cubicBezTo>
                      <a:pt x="4" y="4"/>
                      <a:pt x="4" y="6"/>
                      <a:pt x="3" y="6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0"/>
                      <a:pt x="1" y="8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2"/>
                      <a:pt x="1" y="14"/>
                      <a:pt x="1" y="16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3"/>
                      <a:pt x="1" y="20"/>
                      <a:pt x="1" y="24"/>
                    </a:cubicBezTo>
                    <a:cubicBezTo>
                      <a:pt x="1" y="26"/>
                      <a:pt x="1" y="22"/>
                      <a:pt x="2" y="25"/>
                    </a:cubicBezTo>
                    <a:cubicBezTo>
                      <a:pt x="1" y="28"/>
                      <a:pt x="1" y="27"/>
                      <a:pt x="1" y="30"/>
                    </a:cubicBezTo>
                    <a:cubicBezTo>
                      <a:pt x="1" y="30"/>
                      <a:pt x="1" y="30"/>
                      <a:pt x="1" y="29"/>
                    </a:cubicBezTo>
                    <a:cubicBezTo>
                      <a:pt x="1" y="31"/>
                      <a:pt x="1" y="35"/>
                      <a:pt x="1" y="37"/>
                    </a:cubicBezTo>
                    <a:cubicBezTo>
                      <a:pt x="1" y="39"/>
                      <a:pt x="2" y="45"/>
                      <a:pt x="1" y="45"/>
                    </a:cubicBezTo>
                    <a:cubicBezTo>
                      <a:pt x="1" y="46"/>
                      <a:pt x="1" y="49"/>
                      <a:pt x="1" y="52"/>
                    </a:cubicBezTo>
                    <a:cubicBezTo>
                      <a:pt x="0" y="47"/>
                      <a:pt x="1" y="60"/>
                      <a:pt x="0" y="59"/>
                    </a:cubicBezTo>
                    <a:cubicBezTo>
                      <a:pt x="1" y="62"/>
                      <a:pt x="1" y="70"/>
                      <a:pt x="1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8"/>
                      <a:pt x="1" y="79"/>
                      <a:pt x="0" y="81"/>
                    </a:cubicBezTo>
                    <a:cubicBezTo>
                      <a:pt x="1" y="81"/>
                      <a:pt x="1" y="86"/>
                      <a:pt x="2" y="88"/>
                    </a:cubicBezTo>
                    <a:cubicBezTo>
                      <a:pt x="1" y="92"/>
                      <a:pt x="1" y="86"/>
                      <a:pt x="0" y="87"/>
                    </a:cubicBezTo>
                    <a:cubicBezTo>
                      <a:pt x="1" y="87"/>
                      <a:pt x="1" y="94"/>
                      <a:pt x="1" y="93"/>
                    </a:cubicBezTo>
                    <a:cubicBezTo>
                      <a:pt x="1" y="96"/>
                      <a:pt x="1" y="95"/>
                      <a:pt x="1" y="97"/>
                    </a:cubicBezTo>
                    <a:cubicBezTo>
                      <a:pt x="1" y="97"/>
                      <a:pt x="1" y="99"/>
                      <a:pt x="1" y="102"/>
                    </a:cubicBezTo>
                    <a:cubicBezTo>
                      <a:pt x="1" y="106"/>
                      <a:pt x="0" y="103"/>
                      <a:pt x="1" y="107"/>
                    </a:cubicBezTo>
                    <a:cubicBezTo>
                      <a:pt x="0" y="110"/>
                      <a:pt x="0" y="106"/>
                      <a:pt x="0" y="106"/>
                    </a:cubicBezTo>
                    <a:close/>
                    <a:moveTo>
                      <a:pt x="2" y="216"/>
                    </a:moveTo>
                    <a:cubicBezTo>
                      <a:pt x="2" y="216"/>
                      <a:pt x="2" y="216"/>
                      <a:pt x="2" y="216"/>
                    </a:cubicBezTo>
                    <a:cubicBezTo>
                      <a:pt x="2" y="215"/>
                      <a:pt x="2" y="214"/>
                      <a:pt x="2" y="214"/>
                    </a:cubicBezTo>
                    <a:cubicBezTo>
                      <a:pt x="2" y="214"/>
                      <a:pt x="2" y="215"/>
                      <a:pt x="2" y="216"/>
                    </a:cubicBezTo>
                    <a:close/>
                    <a:moveTo>
                      <a:pt x="2" y="225"/>
                    </a:moveTo>
                    <a:cubicBezTo>
                      <a:pt x="2" y="224"/>
                      <a:pt x="2" y="223"/>
                      <a:pt x="2" y="221"/>
                    </a:cubicBezTo>
                    <a:cubicBezTo>
                      <a:pt x="2" y="221"/>
                      <a:pt x="2" y="221"/>
                      <a:pt x="2" y="222"/>
                    </a:cubicBezTo>
                    <a:cubicBezTo>
                      <a:pt x="2" y="222"/>
                      <a:pt x="2" y="224"/>
                      <a:pt x="2" y="225"/>
                    </a:cubicBezTo>
                    <a:close/>
                    <a:moveTo>
                      <a:pt x="5" y="206"/>
                    </a:moveTo>
                    <a:cubicBezTo>
                      <a:pt x="5" y="207"/>
                      <a:pt x="5" y="208"/>
                      <a:pt x="5" y="208"/>
                    </a:cubicBezTo>
                    <a:cubicBezTo>
                      <a:pt x="5" y="207"/>
                      <a:pt x="5" y="206"/>
                      <a:pt x="5" y="205"/>
                    </a:cubicBezTo>
                    <a:cubicBezTo>
                      <a:pt x="5" y="205"/>
                      <a:pt x="5" y="205"/>
                      <a:pt x="5" y="205"/>
                    </a:cubicBezTo>
                    <a:cubicBezTo>
                      <a:pt x="5" y="205"/>
                      <a:pt x="5" y="205"/>
                      <a:pt x="5" y="20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2" name="Freeform 42"/>
              <p:cNvSpPr/>
              <p:nvPr/>
            </p:nvSpPr>
            <p:spPr bwMode="auto">
              <a:xfrm>
                <a:off x="2272" y="1222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1 h 2"/>
                  <a:gd name="T6" fmla="*/ 1 w 1"/>
                  <a:gd name="T7" fmla="*/ 2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3" name="Freeform 43"/>
              <p:cNvSpPr/>
              <p:nvPr/>
            </p:nvSpPr>
            <p:spPr bwMode="auto">
              <a:xfrm>
                <a:off x="2272" y="321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4" name="Freeform 44"/>
              <p:cNvSpPr/>
              <p:nvPr/>
            </p:nvSpPr>
            <p:spPr bwMode="auto">
              <a:xfrm>
                <a:off x="2265" y="157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5" name="Freeform 45"/>
              <p:cNvSpPr/>
              <p:nvPr/>
            </p:nvSpPr>
            <p:spPr bwMode="auto">
              <a:xfrm>
                <a:off x="2267" y="33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6" name="Freeform 46"/>
              <p:cNvSpPr/>
              <p:nvPr/>
            </p:nvSpPr>
            <p:spPr bwMode="auto">
              <a:xfrm>
                <a:off x="2267" y="3389"/>
                <a:ext cx="0" cy="7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7" name="Freeform 47"/>
              <p:cNvSpPr/>
              <p:nvPr/>
            </p:nvSpPr>
            <p:spPr bwMode="auto">
              <a:xfrm>
                <a:off x="2267" y="3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8" name="Freeform 48"/>
              <p:cNvSpPr/>
              <p:nvPr/>
            </p:nvSpPr>
            <p:spPr bwMode="auto">
              <a:xfrm>
                <a:off x="2265" y="278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9" name="Freeform 49"/>
              <p:cNvSpPr/>
              <p:nvPr/>
            </p:nvSpPr>
            <p:spPr bwMode="auto">
              <a:xfrm>
                <a:off x="2267" y="2975"/>
                <a:ext cx="0" cy="4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0" name="Freeform 50"/>
              <p:cNvSpPr/>
              <p:nvPr/>
            </p:nvSpPr>
            <p:spPr bwMode="auto">
              <a:xfrm>
                <a:off x="2263" y="25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1" name="Freeform 51"/>
              <p:cNvSpPr/>
              <p:nvPr/>
            </p:nvSpPr>
            <p:spPr bwMode="auto">
              <a:xfrm>
                <a:off x="2267" y="2965"/>
                <a:ext cx="0" cy="10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2" name="Freeform 52"/>
              <p:cNvSpPr/>
              <p:nvPr/>
            </p:nvSpPr>
            <p:spPr bwMode="auto">
              <a:xfrm>
                <a:off x="2265" y="3602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3" name="Freeform 53"/>
              <p:cNvSpPr/>
              <p:nvPr/>
            </p:nvSpPr>
            <p:spPr bwMode="auto">
              <a:xfrm>
                <a:off x="2267" y="3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4" name="Freeform 54"/>
              <p:cNvSpPr/>
              <p:nvPr/>
            </p:nvSpPr>
            <p:spPr bwMode="auto">
              <a:xfrm>
                <a:off x="2267" y="3607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5" name="Freeform 55"/>
              <p:cNvSpPr/>
              <p:nvPr/>
            </p:nvSpPr>
            <p:spPr bwMode="auto">
              <a:xfrm>
                <a:off x="2265" y="355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6" name="Freeform 56"/>
              <p:cNvSpPr/>
              <p:nvPr/>
            </p:nvSpPr>
            <p:spPr bwMode="auto">
              <a:xfrm>
                <a:off x="2265" y="3534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6 h 7"/>
                  <a:gd name="T4" fmla="*/ 0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7" name="Freeform 57"/>
              <p:cNvSpPr/>
              <p:nvPr/>
            </p:nvSpPr>
            <p:spPr bwMode="auto">
              <a:xfrm>
                <a:off x="2272" y="3463"/>
                <a:ext cx="2" cy="21"/>
              </a:xfrm>
              <a:custGeom>
                <a:avLst/>
                <a:gdLst>
                  <a:gd name="T0" fmla="*/ 0 w 1"/>
                  <a:gd name="T1" fmla="*/ 1 h 9"/>
                  <a:gd name="T2" fmla="*/ 0 w 1"/>
                  <a:gd name="T3" fmla="*/ 7 h 9"/>
                  <a:gd name="T4" fmla="*/ 0 w 1"/>
                  <a:gd name="T5" fmla="*/ 7 h 9"/>
                  <a:gd name="T6" fmla="*/ 0 w 1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9">
                    <a:moveTo>
                      <a:pt x="0" y="1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1" y="0"/>
                      <a:pt x="0" y="9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8" name="Freeform 58"/>
              <p:cNvSpPr/>
              <p:nvPr/>
            </p:nvSpPr>
            <p:spPr bwMode="auto">
              <a:xfrm>
                <a:off x="2272" y="3418"/>
                <a:ext cx="2" cy="14"/>
              </a:xfrm>
              <a:custGeom>
                <a:avLst/>
                <a:gdLst>
                  <a:gd name="T0" fmla="*/ 0 w 1"/>
                  <a:gd name="T1" fmla="*/ 3 h 6"/>
                  <a:gd name="T2" fmla="*/ 1 w 1"/>
                  <a:gd name="T3" fmla="*/ 3 h 6"/>
                  <a:gd name="T4" fmla="*/ 0 w 1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3"/>
                    </a:moveTo>
                    <a:cubicBezTo>
                      <a:pt x="0" y="6"/>
                      <a:pt x="1" y="3"/>
                      <a:pt x="1" y="3"/>
                    </a:cubicBezTo>
                    <a:cubicBezTo>
                      <a:pt x="0" y="1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9" name="Freeform 59"/>
              <p:cNvSpPr/>
              <p:nvPr/>
            </p:nvSpPr>
            <p:spPr bwMode="auto">
              <a:xfrm>
                <a:off x="2272" y="3117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0" name="Freeform 60"/>
              <p:cNvSpPr/>
              <p:nvPr/>
            </p:nvSpPr>
            <p:spPr bwMode="auto">
              <a:xfrm>
                <a:off x="2267" y="3062"/>
                <a:ext cx="0" cy="7"/>
              </a:xfrm>
              <a:custGeom>
                <a:avLst/>
                <a:gdLst>
                  <a:gd name="T0" fmla="*/ 0 h 7"/>
                  <a:gd name="T1" fmla="*/ 5 h 7"/>
                  <a:gd name="T2" fmla="*/ 7 h 7"/>
                  <a:gd name="T3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1" name="Freeform 61"/>
              <p:cNvSpPr/>
              <p:nvPr/>
            </p:nvSpPr>
            <p:spPr bwMode="auto">
              <a:xfrm>
                <a:off x="2274" y="3022"/>
                <a:ext cx="0" cy="9"/>
              </a:xfrm>
              <a:custGeom>
                <a:avLst/>
                <a:gdLst>
                  <a:gd name="T0" fmla="*/ 7 h 9"/>
                  <a:gd name="T1" fmla="*/ 9 h 9"/>
                  <a:gd name="T2" fmla="*/ 0 h 9"/>
                  <a:gd name="T3" fmla="*/ 7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2" name="Freeform 62"/>
              <p:cNvSpPr/>
              <p:nvPr/>
            </p:nvSpPr>
            <p:spPr bwMode="auto">
              <a:xfrm>
                <a:off x="2272" y="2518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3" name="Freeform 63"/>
              <p:cNvSpPr/>
              <p:nvPr/>
            </p:nvSpPr>
            <p:spPr bwMode="auto">
              <a:xfrm>
                <a:off x="2272" y="2285"/>
                <a:ext cx="2" cy="15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0 h 6"/>
                  <a:gd name="T4" fmla="*/ 0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2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4" name="Freeform 64"/>
              <p:cNvSpPr/>
              <p:nvPr/>
            </p:nvSpPr>
            <p:spPr bwMode="auto">
              <a:xfrm>
                <a:off x="2274" y="1634"/>
                <a:ext cx="3" cy="10"/>
              </a:xfrm>
              <a:custGeom>
                <a:avLst/>
                <a:gdLst>
                  <a:gd name="T0" fmla="*/ 0 w 3"/>
                  <a:gd name="T1" fmla="*/ 5 h 10"/>
                  <a:gd name="T2" fmla="*/ 3 w 3"/>
                  <a:gd name="T3" fmla="*/ 10 h 10"/>
                  <a:gd name="T4" fmla="*/ 0 w 3"/>
                  <a:gd name="T5" fmla="*/ 0 h 10"/>
                  <a:gd name="T6" fmla="*/ 0 w 3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0">
                    <a:moveTo>
                      <a:pt x="0" y="5"/>
                    </a:moveTo>
                    <a:lnTo>
                      <a:pt x="3" y="1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5" name="Rectangle 65"/>
              <p:cNvSpPr>
                <a:spLocks noChangeArrowheads="1"/>
              </p:cNvSpPr>
              <p:nvPr/>
            </p:nvSpPr>
            <p:spPr bwMode="auto">
              <a:xfrm>
                <a:off x="5972" y="631"/>
                <a:ext cx="234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f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6" name="Rectangle 66"/>
              <p:cNvSpPr>
                <a:spLocks noChangeArrowheads="1"/>
              </p:cNvSpPr>
              <p:nvPr/>
            </p:nvSpPr>
            <p:spPr bwMode="auto">
              <a:xfrm>
                <a:off x="6061" y="631"/>
                <a:ext cx="246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r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7" name="Rectangle 67"/>
              <p:cNvSpPr>
                <a:spLocks noChangeArrowheads="1"/>
              </p:cNvSpPr>
              <p:nvPr/>
            </p:nvSpPr>
            <p:spPr bwMode="auto">
              <a:xfrm>
                <a:off x="6161" y="631"/>
                <a:ext cx="38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id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8" name="Rectangle 68"/>
              <p:cNvSpPr>
                <a:spLocks noChangeArrowheads="1"/>
              </p:cNvSpPr>
              <p:nvPr/>
            </p:nvSpPr>
            <p:spPr bwMode="auto">
              <a:xfrm>
                <a:off x="6402" y="631"/>
                <a:ext cx="294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a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9" name="Rectangle 69"/>
              <p:cNvSpPr>
                <a:spLocks noChangeArrowheads="1"/>
              </p:cNvSpPr>
              <p:nvPr/>
            </p:nvSpPr>
            <p:spPr bwMode="auto">
              <a:xfrm>
                <a:off x="6546" y="631"/>
                <a:ext cx="28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y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0" name="Freeform 70"/>
              <p:cNvSpPr/>
              <p:nvPr/>
            </p:nvSpPr>
            <p:spPr bwMode="auto">
              <a:xfrm>
                <a:off x="6782" y="3645"/>
                <a:ext cx="2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1" name="Freeform 71"/>
              <p:cNvSpPr/>
              <p:nvPr/>
            </p:nvSpPr>
            <p:spPr bwMode="auto">
              <a:xfrm>
                <a:off x="6782" y="3614"/>
                <a:ext cx="4" cy="29"/>
              </a:xfrm>
              <a:custGeom>
                <a:avLst/>
                <a:gdLst>
                  <a:gd name="T0" fmla="*/ 2 w 2"/>
                  <a:gd name="T1" fmla="*/ 4 h 12"/>
                  <a:gd name="T2" fmla="*/ 0 w 2"/>
                  <a:gd name="T3" fmla="*/ 1 h 12"/>
                  <a:gd name="T4" fmla="*/ 1 w 2"/>
                  <a:gd name="T5" fmla="*/ 6 h 12"/>
                  <a:gd name="T6" fmla="*/ 1 w 2"/>
                  <a:gd name="T7" fmla="*/ 9 h 12"/>
                  <a:gd name="T8" fmla="*/ 1 w 2"/>
                  <a:gd name="T9" fmla="*/ 12 h 12"/>
                  <a:gd name="T10" fmla="*/ 1 w 2"/>
                  <a:gd name="T11" fmla="*/ 4 h 12"/>
                  <a:gd name="T12" fmla="*/ 2 w 2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2">
                    <a:moveTo>
                      <a:pt x="2" y="4"/>
                    </a:moveTo>
                    <a:cubicBezTo>
                      <a:pt x="1" y="2"/>
                      <a:pt x="1" y="0"/>
                      <a:pt x="0" y="1"/>
                    </a:cubicBezTo>
                    <a:cubicBezTo>
                      <a:pt x="1" y="3"/>
                      <a:pt x="0" y="3"/>
                      <a:pt x="1" y="6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1" y="10"/>
                      <a:pt x="1" y="7"/>
                      <a:pt x="1" y="4"/>
                    </a:cubicBezTo>
                    <a:cubicBezTo>
                      <a:pt x="1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2" name="Freeform 72"/>
              <p:cNvSpPr/>
              <p:nvPr/>
            </p:nvSpPr>
            <p:spPr bwMode="auto">
              <a:xfrm>
                <a:off x="6786" y="32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3" name="Freeform 73"/>
              <p:cNvSpPr/>
              <p:nvPr/>
            </p:nvSpPr>
            <p:spPr bwMode="auto">
              <a:xfrm>
                <a:off x="6789" y="2956"/>
                <a:ext cx="0" cy="4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4" name="Freeform 74"/>
              <p:cNvSpPr/>
              <p:nvPr/>
            </p:nvSpPr>
            <p:spPr bwMode="auto">
              <a:xfrm>
                <a:off x="6789" y="29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5" name="Freeform 75"/>
              <p:cNvSpPr/>
              <p:nvPr/>
            </p:nvSpPr>
            <p:spPr bwMode="auto">
              <a:xfrm>
                <a:off x="6786" y="3204"/>
                <a:ext cx="3" cy="7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6" name="Freeform 76"/>
              <p:cNvSpPr/>
              <p:nvPr/>
            </p:nvSpPr>
            <p:spPr bwMode="auto">
              <a:xfrm>
                <a:off x="6782" y="3567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7" name="Freeform 77"/>
              <p:cNvSpPr/>
              <p:nvPr/>
            </p:nvSpPr>
            <p:spPr bwMode="auto">
              <a:xfrm>
                <a:off x="6789" y="332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8" name="Freeform 78"/>
              <p:cNvSpPr/>
              <p:nvPr/>
            </p:nvSpPr>
            <p:spPr bwMode="auto">
              <a:xfrm>
                <a:off x="6786" y="3408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9" name="Freeform 79"/>
              <p:cNvSpPr/>
              <p:nvPr/>
            </p:nvSpPr>
            <p:spPr bwMode="auto">
              <a:xfrm>
                <a:off x="6786" y="354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0" name="Freeform 80"/>
              <p:cNvSpPr/>
              <p:nvPr/>
            </p:nvSpPr>
            <p:spPr bwMode="auto">
              <a:xfrm>
                <a:off x="6789" y="326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1" name="Freeform 81"/>
              <p:cNvSpPr/>
              <p:nvPr/>
            </p:nvSpPr>
            <p:spPr bwMode="auto">
              <a:xfrm>
                <a:off x="6779" y="8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2" name="Freeform 82"/>
              <p:cNvSpPr/>
              <p:nvPr/>
            </p:nvSpPr>
            <p:spPr bwMode="auto">
              <a:xfrm>
                <a:off x="6786" y="7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3" name="Freeform 83"/>
              <p:cNvSpPr/>
              <p:nvPr/>
            </p:nvSpPr>
            <p:spPr bwMode="auto">
              <a:xfrm>
                <a:off x="6791" y="283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4" name="Freeform 84"/>
              <p:cNvSpPr/>
              <p:nvPr/>
            </p:nvSpPr>
            <p:spPr bwMode="auto">
              <a:xfrm>
                <a:off x="6789" y="2089"/>
                <a:ext cx="2" cy="24"/>
              </a:xfrm>
              <a:custGeom>
                <a:avLst/>
                <a:gdLst>
                  <a:gd name="T0" fmla="*/ 1 w 1"/>
                  <a:gd name="T1" fmla="*/ 6 h 10"/>
                  <a:gd name="T2" fmla="*/ 0 w 1"/>
                  <a:gd name="T3" fmla="*/ 5 h 10"/>
                  <a:gd name="T4" fmla="*/ 1 w 1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6"/>
                    </a:moveTo>
                    <a:cubicBezTo>
                      <a:pt x="0" y="9"/>
                      <a:pt x="0" y="0"/>
                      <a:pt x="0" y="5"/>
                    </a:cubicBezTo>
                    <a:cubicBezTo>
                      <a:pt x="0" y="5"/>
                      <a:pt x="0" y="10"/>
                      <a:pt x="1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5" name="Freeform 85"/>
              <p:cNvSpPr/>
              <p:nvPr/>
            </p:nvSpPr>
            <p:spPr bwMode="auto">
              <a:xfrm>
                <a:off x="6782" y="356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6" name="Freeform 86"/>
              <p:cNvSpPr/>
              <p:nvPr/>
            </p:nvSpPr>
            <p:spPr bwMode="auto">
              <a:xfrm>
                <a:off x="6789" y="210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7" name="Freeform 87"/>
              <p:cNvSpPr/>
              <p:nvPr/>
            </p:nvSpPr>
            <p:spPr bwMode="auto">
              <a:xfrm>
                <a:off x="6791" y="265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8" name="Freeform 88"/>
              <p:cNvSpPr/>
              <p:nvPr/>
            </p:nvSpPr>
            <p:spPr bwMode="auto">
              <a:xfrm>
                <a:off x="6789" y="2783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9" name="Freeform 89"/>
              <p:cNvSpPr/>
              <p:nvPr/>
            </p:nvSpPr>
            <p:spPr bwMode="auto">
              <a:xfrm>
                <a:off x="6789" y="257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0" name="Freeform 90"/>
              <p:cNvSpPr/>
              <p:nvPr/>
            </p:nvSpPr>
            <p:spPr bwMode="auto">
              <a:xfrm>
                <a:off x="6789" y="2506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1" name="Freeform 91"/>
              <p:cNvSpPr/>
              <p:nvPr/>
            </p:nvSpPr>
            <p:spPr bwMode="auto">
              <a:xfrm>
                <a:off x="6779" y="1061"/>
                <a:ext cx="3" cy="1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0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2" name="Freeform 92"/>
              <p:cNvSpPr/>
              <p:nvPr/>
            </p:nvSpPr>
            <p:spPr bwMode="auto">
              <a:xfrm>
                <a:off x="6782" y="356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3" name="Freeform 93"/>
              <p:cNvSpPr/>
              <p:nvPr/>
            </p:nvSpPr>
            <p:spPr bwMode="auto">
              <a:xfrm>
                <a:off x="6779" y="2565"/>
                <a:ext cx="0" cy="12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4" name="Freeform 94"/>
              <p:cNvSpPr/>
              <p:nvPr/>
            </p:nvSpPr>
            <p:spPr bwMode="auto">
              <a:xfrm>
                <a:off x="6779" y="160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5" name="Freeform 95"/>
              <p:cNvSpPr/>
              <p:nvPr/>
            </p:nvSpPr>
            <p:spPr bwMode="auto">
              <a:xfrm>
                <a:off x="6779" y="2522"/>
                <a:ext cx="0" cy="7"/>
              </a:xfrm>
              <a:custGeom>
                <a:avLst/>
                <a:gdLst>
                  <a:gd name="T0" fmla="*/ 3 h 3"/>
                  <a:gd name="T1" fmla="*/ 0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6" name="Freeform 96"/>
              <p:cNvSpPr/>
              <p:nvPr/>
            </p:nvSpPr>
            <p:spPr bwMode="auto">
              <a:xfrm>
                <a:off x="6782" y="10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7" name="Freeform 97"/>
              <p:cNvSpPr>
                <a:spLocks noEditPoints="1"/>
              </p:cNvSpPr>
              <p:nvPr/>
            </p:nvSpPr>
            <p:spPr bwMode="auto">
              <a:xfrm>
                <a:off x="6777" y="744"/>
                <a:ext cx="17" cy="2865"/>
              </a:xfrm>
              <a:custGeom>
                <a:avLst/>
                <a:gdLst>
                  <a:gd name="T0" fmla="*/ 2 w 7"/>
                  <a:gd name="T1" fmla="*/ 138 h 1210"/>
                  <a:gd name="T2" fmla="*/ 2 w 7"/>
                  <a:gd name="T3" fmla="*/ 149 h 1210"/>
                  <a:gd name="T4" fmla="*/ 1 w 7"/>
                  <a:gd name="T5" fmla="*/ 180 h 1210"/>
                  <a:gd name="T6" fmla="*/ 1 w 7"/>
                  <a:gd name="T7" fmla="*/ 246 h 1210"/>
                  <a:gd name="T8" fmla="*/ 2 w 7"/>
                  <a:gd name="T9" fmla="*/ 288 h 1210"/>
                  <a:gd name="T10" fmla="*/ 2 w 7"/>
                  <a:gd name="T11" fmla="*/ 357 h 1210"/>
                  <a:gd name="T12" fmla="*/ 1 w 7"/>
                  <a:gd name="T13" fmla="*/ 385 h 1210"/>
                  <a:gd name="T14" fmla="*/ 2 w 7"/>
                  <a:gd name="T15" fmla="*/ 424 h 1210"/>
                  <a:gd name="T16" fmla="*/ 2 w 7"/>
                  <a:gd name="T17" fmla="*/ 462 h 1210"/>
                  <a:gd name="T18" fmla="*/ 2 w 7"/>
                  <a:gd name="T19" fmla="*/ 507 h 1210"/>
                  <a:gd name="T20" fmla="*/ 1 w 7"/>
                  <a:gd name="T21" fmla="*/ 603 h 1210"/>
                  <a:gd name="T22" fmla="*/ 1 w 7"/>
                  <a:gd name="T23" fmla="*/ 711 h 1210"/>
                  <a:gd name="T24" fmla="*/ 2 w 7"/>
                  <a:gd name="T25" fmla="*/ 761 h 1210"/>
                  <a:gd name="T26" fmla="*/ 2 w 7"/>
                  <a:gd name="T27" fmla="*/ 842 h 1210"/>
                  <a:gd name="T28" fmla="*/ 2 w 7"/>
                  <a:gd name="T29" fmla="*/ 876 h 1210"/>
                  <a:gd name="T30" fmla="*/ 3 w 7"/>
                  <a:gd name="T31" fmla="*/ 916 h 1210"/>
                  <a:gd name="T32" fmla="*/ 3 w 7"/>
                  <a:gd name="T33" fmla="*/ 933 h 1210"/>
                  <a:gd name="T34" fmla="*/ 2 w 7"/>
                  <a:gd name="T35" fmla="*/ 962 h 1210"/>
                  <a:gd name="T36" fmla="*/ 3 w 7"/>
                  <a:gd name="T37" fmla="*/ 1011 h 1210"/>
                  <a:gd name="T38" fmla="*/ 3 w 7"/>
                  <a:gd name="T39" fmla="*/ 1052 h 1210"/>
                  <a:gd name="T40" fmla="*/ 3 w 7"/>
                  <a:gd name="T41" fmla="*/ 1095 h 1210"/>
                  <a:gd name="T42" fmla="*/ 2 w 7"/>
                  <a:gd name="T43" fmla="*/ 1117 h 1210"/>
                  <a:gd name="T44" fmla="*/ 2 w 7"/>
                  <a:gd name="T45" fmla="*/ 1146 h 1210"/>
                  <a:gd name="T46" fmla="*/ 3 w 7"/>
                  <a:gd name="T47" fmla="*/ 1191 h 1210"/>
                  <a:gd name="T48" fmla="*/ 3 w 7"/>
                  <a:gd name="T49" fmla="*/ 1208 h 1210"/>
                  <a:gd name="T50" fmla="*/ 4 w 7"/>
                  <a:gd name="T51" fmla="*/ 1184 h 1210"/>
                  <a:gd name="T52" fmla="*/ 5 w 7"/>
                  <a:gd name="T53" fmla="*/ 1161 h 1210"/>
                  <a:gd name="T54" fmla="*/ 5 w 7"/>
                  <a:gd name="T55" fmla="*/ 1137 h 1210"/>
                  <a:gd name="T56" fmla="*/ 5 w 7"/>
                  <a:gd name="T57" fmla="*/ 1091 h 1210"/>
                  <a:gd name="T58" fmla="*/ 4 w 7"/>
                  <a:gd name="T59" fmla="*/ 1072 h 1210"/>
                  <a:gd name="T60" fmla="*/ 5 w 7"/>
                  <a:gd name="T61" fmla="*/ 1054 h 1210"/>
                  <a:gd name="T62" fmla="*/ 4 w 7"/>
                  <a:gd name="T63" fmla="*/ 1021 h 1210"/>
                  <a:gd name="T64" fmla="*/ 5 w 7"/>
                  <a:gd name="T65" fmla="*/ 984 h 1210"/>
                  <a:gd name="T66" fmla="*/ 5 w 7"/>
                  <a:gd name="T67" fmla="*/ 940 h 1210"/>
                  <a:gd name="T68" fmla="*/ 5 w 7"/>
                  <a:gd name="T69" fmla="*/ 931 h 1210"/>
                  <a:gd name="T70" fmla="*/ 6 w 7"/>
                  <a:gd name="T71" fmla="*/ 896 h 1210"/>
                  <a:gd name="T72" fmla="*/ 6 w 7"/>
                  <a:gd name="T73" fmla="*/ 882 h 1210"/>
                  <a:gd name="T74" fmla="*/ 5 w 7"/>
                  <a:gd name="T75" fmla="*/ 859 h 1210"/>
                  <a:gd name="T76" fmla="*/ 5 w 7"/>
                  <a:gd name="T77" fmla="*/ 838 h 1210"/>
                  <a:gd name="T78" fmla="*/ 5 w 7"/>
                  <a:gd name="T79" fmla="*/ 808 h 1210"/>
                  <a:gd name="T80" fmla="*/ 5 w 7"/>
                  <a:gd name="T81" fmla="*/ 773 h 1210"/>
                  <a:gd name="T82" fmla="*/ 4 w 7"/>
                  <a:gd name="T83" fmla="*/ 721 h 1210"/>
                  <a:gd name="T84" fmla="*/ 5 w 7"/>
                  <a:gd name="T85" fmla="*/ 683 h 1210"/>
                  <a:gd name="T86" fmla="*/ 4 w 7"/>
                  <a:gd name="T87" fmla="*/ 656 h 1210"/>
                  <a:gd name="T88" fmla="*/ 4 w 7"/>
                  <a:gd name="T89" fmla="*/ 626 h 1210"/>
                  <a:gd name="T90" fmla="*/ 7 w 7"/>
                  <a:gd name="T91" fmla="*/ 562 h 1210"/>
                  <a:gd name="T92" fmla="*/ 6 w 7"/>
                  <a:gd name="T93" fmla="*/ 502 h 1210"/>
                  <a:gd name="T94" fmla="*/ 6 w 7"/>
                  <a:gd name="T95" fmla="*/ 460 h 1210"/>
                  <a:gd name="T96" fmla="*/ 6 w 7"/>
                  <a:gd name="T97" fmla="*/ 383 h 1210"/>
                  <a:gd name="T98" fmla="*/ 5 w 7"/>
                  <a:gd name="T99" fmla="*/ 318 h 1210"/>
                  <a:gd name="T100" fmla="*/ 5 w 7"/>
                  <a:gd name="T101" fmla="*/ 260 h 1210"/>
                  <a:gd name="T102" fmla="*/ 5 w 7"/>
                  <a:gd name="T103" fmla="*/ 236 h 1210"/>
                  <a:gd name="T104" fmla="*/ 6 w 7"/>
                  <a:gd name="T105" fmla="*/ 215 h 1210"/>
                  <a:gd name="T106" fmla="*/ 5 w 7"/>
                  <a:gd name="T107" fmla="*/ 204 h 1210"/>
                  <a:gd name="T108" fmla="*/ 5 w 7"/>
                  <a:gd name="T109" fmla="*/ 170 h 1210"/>
                  <a:gd name="T110" fmla="*/ 4 w 7"/>
                  <a:gd name="T111" fmla="*/ 63 h 1210"/>
                  <a:gd name="T112" fmla="*/ 5 w 7"/>
                  <a:gd name="T113" fmla="*/ 26 h 1210"/>
                  <a:gd name="T114" fmla="*/ 2 w 7"/>
                  <a:gd name="T115" fmla="*/ 13 h 1210"/>
                  <a:gd name="T116" fmla="*/ 2 w 7"/>
                  <a:gd name="T117" fmla="*/ 25 h 1210"/>
                  <a:gd name="T118" fmla="*/ 2 w 7"/>
                  <a:gd name="T119" fmla="*/ 76 h 1210"/>
                  <a:gd name="T120" fmla="*/ 2 w 7"/>
                  <a:gd name="T121" fmla="*/ 102 h 1210"/>
                  <a:gd name="T122" fmla="*/ 2 w 7"/>
                  <a:gd name="T123" fmla="*/ 225 h 1210"/>
                  <a:gd name="T124" fmla="*/ 6 w 7"/>
                  <a:gd name="T125" fmla="*/ 205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" h="1210">
                    <a:moveTo>
                      <a:pt x="1" y="106"/>
                    </a:moveTo>
                    <a:cubicBezTo>
                      <a:pt x="1" y="110"/>
                      <a:pt x="1" y="108"/>
                      <a:pt x="2" y="109"/>
                    </a:cubicBezTo>
                    <a:cubicBezTo>
                      <a:pt x="2" y="114"/>
                      <a:pt x="1" y="111"/>
                      <a:pt x="1" y="113"/>
                    </a:cubicBezTo>
                    <a:cubicBezTo>
                      <a:pt x="1" y="117"/>
                      <a:pt x="2" y="120"/>
                      <a:pt x="2" y="122"/>
                    </a:cubicBezTo>
                    <a:cubicBezTo>
                      <a:pt x="2" y="122"/>
                      <a:pt x="1" y="123"/>
                      <a:pt x="1" y="122"/>
                    </a:cubicBezTo>
                    <a:cubicBezTo>
                      <a:pt x="2" y="126"/>
                      <a:pt x="1" y="133"/>
                      <a:pt x="2" y="138"/>
                    </a:cubicBezTo>
                    <a:cubicBezTo>
                      <a:pt x="2" y="138"/>
                      <a:pt x="2" y="138"/>
                      <a:pt x="2" y="138"/>
                    </a:cubicBezTo>
                    <a:cubicBezTo>
                      <a:pt x="2" y="138"/>
                      <a:pt x="3" y="137"/>
                      <a:pt x="3" y="138"/>
                    </a:cubicBezTo>
                    <a:cubicBezTo>
                      <a:pt x="3" y="140"/>
                      <a:pt x="3" y="141"/>
                      <a:pt x="3" y="142"/>
                    </a:cubicBezTo>
                    <a:cubicBezTo>
                      <a:pt x="3" y="141"/>
                      <a:pt x="3" y="141"/>
                      <a:pt x="3" y="140"/>
                    </a:cubicBezTo>
                    <a:cubicBezTo>
                      <a:pt x="3" y="142"/>
                      <a:pt x="3" y="142"/>
                      <a:pt x="3" y="142"/>
                    </a:cubicBezTo>
                    <a:cubicBezTo>
                      <a:pt x="2" y="144"/>
                      <a:pt x="2" y="139"/>
                      <a:pt x="2" y="139"/>
                    </a:cubicBezTo>
                    <a:cubicBezTo>
                      <a:pt x="2" y="144"/>
                      <a:pt x="3" y="149"/>
                      <a:pt x="3" y="152"/>
                    </a:cubicBezTo>
                    <a:cubicBezTo>
                      <a:pt x="2" y="153"/>
                      <a:pt x="2" y="144"/>
                      <a:pt x="2" y="149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1" y="148"/>
                      <a:pt x="2" y="141"/>
                      <a:pt x="1" y="144"/>
                    </a:cubicBezTo>
                    <a:cubicBezTo>
                      <a:pt x="1" y="151"/>
                      <a:pt x="1" y="152"/>
                      <a:pt x="1" y="158"/>
                    </a:cubicBezTo>
                    <a:cubicBezTo>
                      <a:pt x="2" y="160"/>
                      <a:pt x="2" y="158"/>
                      <a:pt x="2" y="159"/>
                    </a:cubicBezTo>
                    <a:cubicBezTo>
                      <a:pt x="3" y="169"/>
                      <a:pt x="0" y="167"/>
                      <a:pt x="1" y="174"/>
                    </a:cubicBezTo>
                    <a:cubicBezTo>
                      <a:pt x="2" y="176"/>
                      <a:pt x="3" y="177"/>
                      <a:pt x="2" y="182"/>
                    </a:cubicBezTo>
                    <a:cubicBezTo>
                      <a:pt x="1" y="180"/>
                      <a:pt x="1" y="180"/>
                      <a:pt x="1" y="180"/>
                    </a:cubicBezTo>
                    <a:cubicBezTo>
                      <a:pt x="1" y="186"/>
                      <a:pt x="2" y="184"/>
                      <a:pt x="2" y="190"/>
                    </a:cubicBezTo>
                    <a:cubicBezTo>
                      <a:pt x="2" y="189"/>
                      <a:pt x="2" y="185"/>
                      <a:pt x="2" y="186"/>
                    </a:cubicBezTo>
                    <a:cubicBezTo>
                      <a:pt x="1" y="191"/>
                      <a:pt x="2" y="189"/>
                      <a:pt x="2" y="193"/>
                    </a:cubicBezTo>
                    <a:cubicBezTo>
                      <a:pt x="1" y="194"/>
                      <a:pt x="1" y="194"/>
                      <a:pt x="1" y="194"/>
                    </a:cubicBezTo>
                    <a:cubicBezTo>
                      <a:pt x="2" y="201"/>
                      <a:pt x="2" y="208"/>
                      <a:pt x="2" y="216"/>
                    </a:cubicBezTo>
                    <a:cubicBezTo>
                      <a:pt x="2" y="215"/>
                      <a:pt x="2" y="214"/>
                      <a:pt x="1" y="216"/>
                    </a:cubicBezTo>
                    <a:cubicBezTo>
                      <a:pt x="2" y="226"/>
                      <a:pt x="1" y="237"/>
                      <a:pt x="1" y="246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2" y="251"/>
                      <a:pt x="1" y="251"/>
                      <a:pt x="1" y="250"/>
                    </a:cubicBezTo>
                    <a:cubicBezTo>
                      <a:pt x="1" y="254"/>
                      <a:pt x="2" y="251"/>
                      <a:pt x="2" y="252"/>
                    </a:cubicBezTo>
                    <a:cubicBezTo>
                      <a:pt x="2" y="254"/>
                      <a:pt x="1" y="255"/>
                      <a:pt x="1" y="254"/>
                    </a:cubicBezTo>
                    <a:cubicBezTo>
                      <a:pt x="2" y="260"/>
                      <a:pt x="2" y="272"/>
                      <a:pt x="2" y="279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1" y="283"/>
                      <a:pt x="3" y="284"/>
                      <a:pt x="2" y="288"/>
                    </a:cubicBezTo>
                    <a:cubicBezTo>
                      <a:pt x="2" y="287"/>
                      <a:pt x="2" y="287"/>
                      <a:pt x="2" y="287"/>
                    </a:cubicBezTo>
                    <a:cubicBezTo>
                      <a:pt x="2" y="299"/>
                      <a:pt x="2" y="312"/>
                      <a:pt x="1" y="320"/>
                    </a:cubicBezTo>
                    <a:cubicBezTo>
                      <a:pt x="2" y="322"/>
                      <a:pt x="1" y="332"/>
                      <a:pt x="2" y="333"/>
                    </a:cubicBezTo>
                    <a:cubicBezTo>
                      <a:pt x="2" y="339"/>
                      <a:pt x="1" y="337"/>
                      <a:pt x="1" y="346"/>
                    </a:cubicBezTo>
                    <a:cubicBezTo>
                      <a:pt x="1" y="349"/>
                      <a:pt x="2" y="350"/>
                      <a:pt x="2" y="353"/>
                    </a:cubicBezTo>
                    <a:cubicBezTo>
                      <a:pt x="1" y="353"/>
                      <a:pt x="1" y="353"/>
                      <a:pt x="1" y="353"/>
                    </a:cubicBezTo>
                    <a:cubicBezTo>
                      <a:pt x="2" y="357"/>
                      <a:pt x="2" y="357"/>
                      <a:pt x="2" y="357"/>
                    </a:cubicBezTo>
                    <a:cubicBezTo>
                      <a:pt x="1" y="360"/>
                      <a:pt x="1" y="360"/>
                      <a:pt x="1" y="360"/>
                    </a:cubicBezTo>
                    <a:cubicBezTo>
                      <a:pt x="1" y="362"/>
                      <a:pt x="1" y="362"/>
                      <a:pt x="1" y="362"/>
                    </a:cubicBezTo>
                    <a:cubicBezTo>
                      <a:pt x="1" y="361"/>
                      <a:pt x="2" y="360"/>
                      <a:pt x="2" y="360"/>
                    </a:cubicBezTo>
                    <a:cubicBezTo>
                      <a:pt x="2" y="365"/>
                      <a:pt x="1" y="371"/>
                      <a:pt x="1" y="371"/>
                    </a:cubicBezTo>
                    <a:cubicBezTo>
                      <a:pt x="2" y="382"/>
                      <a:pt x="2" y="382"/>
                      <a:pt x="2" y="382"/>
                    </a:cubicBezTo>
                    <a:cubicBezTo>
                      <a:pt x="1" y="382"/>
                      <a:pt x="1" y="380"/>
                      <a:pt x="1" y="378"/>
                    </a:cubicBezTo>
                    <a:cubicBezTo>
                      <a:pt x="2" y="384"/>
                      <a:pt x="1" y="379"/>
                      <a:pt x="1" y="385"/>
                    </a:cubicBezTo>
                    <a:cubicBezTo>
                      <a:pt x="1" y="384"/>
                      <a:pt x="1" y="385"/>
                      <a:pt x="2" y="385"/>
                    </a:cubicBezTo>
                    <a:cubicBezTo>
                      <a:pt x="1" y="388"/>
                      <a:pt x="1" y="393"/>
                      <a:pt x="1" y="398"/>
                    </a:cubicBezTo>
                    <a:cubicBezTo>
                      <a:pt x="1" y="397"/>
                      <a:pt x="1" y="397"/>
                      <a:pt x="1" y="397"/>
                    </a:cubicBezTo>
                    <a:cubicBezTo>
                      <a:pt x="1" y="405"/>
                      <a:pt x="1" y="414"/>
                      <a:pt x="1" y="422"/>
                    </a:cubicBezTo>
                    <a:cubicBezTo>
                      <a:pt x="1" y="419"/>
                      <a:pt x="2" y="420"/>
                      <a:pt x="2" y="422"/>
                    </a:cubicBezTo>
                    <a:cubicBezTo>
                      <a:pt x="1" y="423"/>
                      <a:pt x="1" y="423"/>
                      <a:pt x="1" y="423"/>
                    </a:cubicBezTo>
                    <a:cubicBezTo>
                      <a:pt x="2" y="425"/>
                      <a:pt x="2" y="421"/>
                      <a:pt x="2" y="424"/>
                    </a:cubicBezTo>
                    <a:cubicBezTo>
                      <a:pt x="2" y="428"/>
                      <a:pt x="1" y="426"/>
                      <a:pt x="1" y="425"/>
                    </a:cubicBezTo>
                    <a:cubicBezTo>
                      <a:pt x="1" y="429"/>
                      <a:pt x="1" y="429"/>
                      <a:pt x="1" y="429"/>
                    </a:cubicBezTo>
                    <a:cubicBezTo>
                      <a:pt x="1" y="429"/>
                      <a:pt x="1" y="428"/>
                      <a:pt x="1" y="428"/>
                    </a:cubicBezTo>
                    <a:cubicBezTo>
                      <a:pt x="1" y="429"/>
                      <a:pt x="0" y="434"/>
                      <a:pt x="1" y="437"/>
                    </a:cubicBezTo>
                    <a:cubicBezTo>
                      <a:pt x="1" y="437"/>
                      <a:pt x="1" y="437"/>
                      <a:pt x="1" y="437"/>
                    </a:cubicBezTo>
                    <a:cubicBezTo>
                      <a:pt x="1" y="446"/>
                      <a:pt x="1" y="450"/>
                      <a:pt x="1" y="457"/>
                    </a:cubicBezTo>
                    <a:cubicBezTo>
                      <a:pt x="2" y="457"/>
                      <a:pt x="1" y="460"/>
                      <a:pt x="2" y="462"/>
                    </a:cubicBezTo>
                    <a:cubicBezTo>
                      <a:pt x="2" y="467"/>
                      <a:pt x="1" y="473"/>
                      <a:pt x="1" y="480"/>
                    </a:cubicBezTo>
                    <a:cubicBezTo>
                      <a:pt x="2" y="484"/>
                      <a:pt x="2" y="481"/>
                      <a:pt x="2" y="483"/>
                    </a:cubicBezTo>
                    <a:cubicBezTo>
                      <a:pt x="2" y="483"/>
                      <a:pt x="2" y="490"/>
                      <a:pt x="1" y="486"/>
                    </a:cubicBezTo>
                    <a:cubicBezTo>
                      <a:pt x="1" y="494"/>
                      <a:pt x="1" y="496"/>
                      <a:pt x="2" y="506"/>
                    </a:cubicBezTo>
                    <a:cubicBezTo>
                      <a:pt x="2" y="505"/>
                      <a:pt x="2" y="503"/>
                      <a:pt x="2" y="504"/>
                    </a:cubicBezTo>
                    <a:cubicBezTo>
                      <a:pt x="2" y="506"/>
                      <a:pt x="2" y="508"/>
                      <a:pt x="2" y="508"/>
                    </a:cubicBezTo>
                    <a:cubicBezTo>
                      <a:pt x="2" y="507"/>
                      <a:pt x="2" y="507"/>
                      <a:pt x="2" y="507"/>
                    </a:cubicBezTo>
                    <a:cubicBezTo>
                      <a:pt x="3" y="518"/>
                      <a:pt x="0" y="532"/>
                      <a:pt x="1" y="541"/>
                    </a:cubicBezTo>
                    <a:cubicBezTo>
                      <a:pt x="1" y="540"/>
                      <a:pt x="1" y="540"/>
                      <a:pt x="1" y="540"/>
                    </a:cubicBezTo>
                    <a:cubicBezTo>
                      <a:pt x="2" y="549"/>
                      <a:pt x="2" y="549"/>
                      <a:pt x="2" y="549"/>
                    </a:cubicBezTo>
                    <a:cubicBezTo>
                      <a:pt x="2" y="553"/>
                      <a:pt x="2" y="547"/>
                      <a:pt x="1" y="550"/>
                    </a:cubicBezTo>
                    <a:cubicBezTo>
                      <a:pt x="2" y="559"/>
                      <a:pt x="1" y="565"/>
                      <a:pt x="2" y="573"/>
                    </a:cubicBezTo>
                    <a:cubicBezTo>
                      <a:pt x="0" y="579"/>
                      <a:pt x="2" y="595"/>
                      <a:pt x="1" y="603"/>
                    </a:cubicBezTo>
                    <a:cubicBezTo>
                      <a:pt x="1" y="603"/>
                      <a:pt x="1" y="603"/>
                      <a:pt x="1" y="603"/>
                    </a:cubicBezTo>
                    <a:cubicBezTo>
                      <a:pt x="1" y="605"/>
                      <a:pt x="1" y="605"/>
                      <a:pt x="1" y="607"/>
                    </a:cubicBezTo>
                    <a:cubicBezTo>
                      <a:pt x="1" y="607"/>
                      <a:pt x="1" y="604"/>
                      <a:pt x="1" y="606"/>
                    </a:cubicBezTo>
                    <a:cubicBezTo>
                      <a:pt x="2" y="624"/>
                      <a:pt x="1" y="643"/>
                      <a:pt x="1" y="662"/>
                    </a:cubicBezTo>
                    <a:cubicBezTo>
                      <a:pt x="1" y="669"/>
                      <a:pt x="2" y="666"/>
                      <a:pt x="2" y="674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2" y="686"/>
                      <a:pt x="1" y="700"/>
                      <a:pt x="2" y="713"/>
                    </a:cubicBezTo>
                    <a:cubicBezTo>
                      <a:pt x="1" y="712"/>
                      <a:pt x="1" y="712"/>
                      <a:pt x="1" y="711"/>
                    </a:cubicBezTo>
                    <a:cubicBezTo>
                      <a:pt x="1" y="714"/>
                      <a:pt x="1" y="722"/>
                      <a:pt x="2" y="722"/>
                    </a:cubicBezTo>
                    <a:cubicBezTo>
                      <a:pt x="1" y="724"/>
                      <a:pt x="1" y="722"/>
                      <a:pt x="1" y="723"/>
                    </a:cubicBezTo>
                    <a:cubicBezTo>
                      <a:pt x="1" y="726"/>
                      <a:pt x="2" y="731"/>
                      <a:pt x="1" y="732"/>
                    </a:cubicBezTo>
                    <a:cubicBezTo>
                      <a:pt x="1" y="732"/>
                      <a:pt x="1" y="731"/>
                      <a:pt x="1" y="731"/>
                    </a:cubicBezTo>
                    <a:cubicBezTo>
                      <a:pt x="1" y="733"/>
                      <a:pt x="1" y="739"/>
                      <a:pt x="1" y="738"/>
                    </a:cubicBezTo>
                    <a:cubicBezTo>
                      <a:pt x="1" y="743"/>
                      <a:pt x="2" y="747"/>
                      <a:pt x="1" y="751"/>
                    </a:cubicBezTo>
                    <a:cubicBezTo>
                      <a:pt x="2" y="754"/>
                      <a:pt x="1" y="760"/>
                      <a:pt x="2" y="761"/>
                    </a:cubicBezTo>
                    <a:cubicBezTo>
                      <a:pt x="1" y="760"/>
                      <a:pt x="1" y="770"/>
                      <a:pt x="2" y="773"/>
                    </a:cubicBezTo>
                    <a:cubicBezTo>
                      <a:pt x="1" y="772"/>
                      <a:pt x="1" y="776"/>
                      <a:pt x="1" y="774"/>
                    </a:cubicBezTo>
                    <a:cubicBezTo>
                      <a:pt x="1" y="778"/>
                      <a:pt x="1" y="781"/>
                      <a:pt x="2" y="781"/>
                    </a:cubicBezTo>
                    <a:cubicBezTo>
                      <a:pt x="1" y="787"/>
                      <a:pt x="2" y="794"/>
                      <a:pt x="1" y="798"/>
                    </a:cubicBezTo>
                    <a:cubicBezTo>
                      <a:pt x="2" y="809"/>
                      <a:pt x="2" y="819"/>
                      <a:pt x="2" y="828"/>
                    </a:cubicBezTo>
                    <a:cubicBezTo>
                      <a:pt x="1" y="828"/>
                      <a:pt x="2" y="818"/>
                      <a:pt x="1" y="818"/>
                    </a:cubicBezTo>
                    <a:cubicBezTo>
                      <a:pt x="1" y="827"/>
                      <a:pt x="2" y="833"/>
                      <a:pt x="2" y="842"/>
                    </a:cubicBezTo>
                    <a:cubicBezTo>
                      <a:pt x="2" y="844"/>
                      <a:pt x="2" y="840"/>
                      <a:pt x="1" y="840"/>
                    </a:cubicBezTo>
                    <a:cubicBezTo>
                      <a:pt x="2" y="849"/>
                      <a:pt x="1" y="858"/>
                      <a:pt x="2" y="866"/>
                    </a:cubicBezTo>
                    <a:cubicBezTo>
                      <a:pt x="2" y="866"/>
                      <a:pt x="2" y="865"/>
                      <a:pt x="2" y="864"/>
                    </a:cubicBezTo>
                    <a:cubicBezTo>
                      <a:pt x="2" y="866"/>
                      <a:pt x="1" y="868"/>
                      <a:pt x="2" y="868"/>
                    </a:cubicBezTo>
                    <a:cubicBezTo>
                      <a:pt x="2" y="866"/>
                      <a:pt x="2" y="866"/>
                      <a:pt x="2" y="866"/>
                    </a:cubicBezTo>
                    <a:cubicBezTo>
                      <a:pt x="2" y="863"/>
                      <a:pt x="3" y="872"/>
                      <a:pt x="3" y="873"/>
                    </a:cubicBezTo>
                    <a:cubicBezTo>
                      <a:pt x="2" y="870"/>
                      <a:pt x="3" y="881"/>
                      <a:pt x="2" y="876"/>
                    </a:cubicBezTo>
                    <a:cubicBezTo>
                      <a:pt x="2" y="877"/>
                      <a:pt x="2" y="879"/>
                      <a:pt x="2" y="879"/>
                    </a:cubicBezTo>
                    <a:cubicBezTo>
                      <a:pt x="2" y="880"/>
                      <a:pt x="2" y="881"/>
                      <a:pt x="2" y="879"/>
                    </a:cubicBezTo>
                    <a:cubicBezTo>
                      <a:pt x="2" y="885"/>
                      <a:pt x="2" y="883"/>
                      <a:pt x="2" y="888"/>
                    </a:cubicBezTo>
                    <a:cubicBezTo>
                      <a:pt x="2" y="888"/>
                      <a:pt x="2" y="887"/>
                      <a:pt x="2" y="886"/>
                    </a:cubicBezTo>
                    <a:cubicBezTo>
                      <a:pt x="2" y="889"/>
                      <a:pt x="2" y="892"/>
                      <a:pt x="2" y="896"/>
                    </a:cubicBezTo>
                    <a:cubicBezTo>
                      <a:pt x="2" y="896"/>
                      <a:pt x="2" y="896"/>
                      <a:pt x="2" y="895"/>
                    </a:cubicBezTo>
                    <a:cubicBezTo>
                      <a:pt x="2" y="903"/>
                      <a:pt x="3" y="908"/>
                      <a:pt x="3" y="916"/>
                    </a:cubicBezTo>
                    <a:cubicBezTo>
                      <a:pt x="2" y="914"/>
                      <a:pt x="2" y="919"/>
                      <a:pt x="2" y="920"/>
                    </a:cubicBezTo>
                    <a:cubicBezTo>
                      <a:pt x="2" y="924"/>
                      <a:pt x="2" y="924"/>
                      <a:pt x="2" y="924"/>
                    </a:cubicBezTo>
                    <a:cubicBezTo>
                      <a:pt x="2" y="922"/>
                      <a:pt x="2" y="922"/>
                      <a:pt x="2" y="922"/>
                    </a:cubicBezTo>
                    <a:cubicBezTo>
                      <a:pt x="2" y="926"/>
                      <a:pt x="3" y="930"/>
                      <a:pt x="2" y="933"/>
                    </a:cubicBezTo>
                    <a:cubicBezTo>
                      <a:pt x="2" y="930"/>
                      <a:pt x="2" y="930"/>
                      <a:pt x="2" y="930"/>
                    </a:cubicBezTo>
                    <a:cubicBezTo>
                      <a:pt x="2" y="938"/>
                      <a:pt x="2" y="938"/>
                      <a:pt x="2" y="938"/>
                    </a:cubicBezTo>
                    <a:cubicBezTo>
                      <a:pt x="3" y="933"/>
                      <a:pt x="3" y="933"/>
                      <a:pt x="3" y="933"/>
                    </a:cubicBezTo>
                    <a:cubicBezTo>
                      <a:pt x="3" y="937"/>
                      <a:pt x="3" y="933"/>
                      <a:pt x="3" y="938"/>
                    </a:cubicBezTo>
                    <a:cubicBezTo>
                      <a:pt x="3" y="937"/>
                      <a:pt x="3" y="942"/>
                      <a:pt x="3" y="944"/>
                    </a:cubicBezTo>
                    <a:cubicBezTo>
                      <a:pt x="3" y="944"/>
                      <a:pt x="3" y="944"/>
                      <a:pt x="3" y="944"/>
                    </a:cubicBezTo>
                    <a:cubicBezTo>
                      <a:pt x="3" y="946"/>
                      <a:pt x="3" y="948"/>
                      <a:pt x="3" y="951"/>
                    </a:cubicBezTo>
                    <a:cubicBezTo>
                      <a:pt x="3" y="952"/>
                      <a:pt x="2" y="950"/>
                      <a:pt x="2" y="951"/>
                    </a:cubicBezTo>
                    <a:cubicBezTo>
                      <a:pt x="3" y="953"/>
                      <a:pt x="2" y="960"/>
                      <a:pt x="3" y="963"/>
                    </a:cubicBezTo>
                    <a:cubicBezTo>
                      <a:pt x="3" y="962"/>
                      <a:pt x="2" y="962"/>
                      <a:pt x="2" y="962"/>
                    </a:cubicBezTo>
                    <a:cubicBezTo>
                      <a:pt x="3" y="964"/>
                      <a:pt x="3" y="964"/>
                      <a:pt x="3" y="964"/>
                    </a:cubicBezTo>
                    <a:cubicBezTo>
                      <a:pt x="3" y="965"/>
                      <a:pt x="3" y="966"/>
                      <a:pt x="2" y="965"/>
                    </a:cubicBezTo>
                    <a:cubicBezTo>
                      <a:pt x="2" y="971"/>
                      <a:pt x="3" y="964"/>
                      <a:pt x="3" y="970"/>
                    </a:cubicBezTo>
                    <a:cubicBezTo>
                      <a:pt x="3" y="970"/>
                      <a:pt x="3" y="970"/>
                      <a:pt x="3" y="969"/>
                    </a:cubicBezTo>
                    <a:cubicBezTo>
                      <a:pt x="2" y="975"/>
                      <a:pt x="3" y="981"/>
                      <a:pt x="3" y="988"/>
                    </a:cubicBezTo>
                    <a:cubicBezTo>
                      <a:pt x="2" y="989"/>
                      <a:pt x="3" y="982"/>
                      <a:pt x="2" y="984"/>
                    </a:cubicBezTo>
                    <a:cubicBezTo>
                      <a:pt x="2" y="993"/>
                      <a:pt x="3" y="1002"/>
                      <a:pt x="3" y="1011"/>
                    </a:cubicBezTo>
                    <a:cubicBezTo>
                      <a:pt x="3" y="1009"/>
                      <a:pt x="3" y="1009"/>
                      <a:pt x="3" y="1009"/>
                    </a:cubicBezTo>
                    <a:cubicBezTo>
                      <a:pt x="4" y="1010"/>
                      <a:pt x="2" y="1015"/>
                      <a:pt x="3" y="1019"/>
                    </a:cubicBezTo>
                    <a:cubicBezTo>
                      <a:pt x="3" y="1018"/>
                      <a:pt x="2" y="1018"/>
                      <a:pt x="2" y="1018"/>
                    </a:cubicBezTo>
                    <a:cubicBezTo>
                      <a:pt x="2" y="1024"/>
                      <a:pt x="3" y="1030"/>
                      <a:pt x="3" y="1039"/>
                    </a:cubicBezTo>
                    <a:cubicBezTo>
                      <a:pt x="3" y="1038"/>
                      <a:pt x="3" y="1038"/>
                      <a:pt x="3" y="1038"/>
                    </a:cubicBezTo>
                    <a:cubicBezTo>
                      <a:pt x="2" y="1041"/>
                      <a:pt x="2" y="1047"/>
                      <a:pt x="2" y="1050"/>
                    </a:cubicBezTo>
                    <a:cubicBezTo>
                      <a:pt x="3" y="1051"/>
                      <a:pt x="3" y="1053"/>
                      <a:pt x="3" y="1052"/>
                    </a:cubicBezTo>
                    <a:cubicBezTo>
                      <a:pt x="1" y="1063"/>
                      <a:pt x="4" y="1074"/>
                      <a:pt x="2" y="1084"/>
                    </a:cubicBezTo>
                    <a:cubicBezTo>
                      <a:pt x="2" y="1082"/>
                      <a:pt x="2" y="1081"/>
                      <a:pt x="2" y="1082"/>
                    </a:cubicBezTo>
                    <a:cubicBezTo>
                      <a:pt x="2" y="1090"/>
                      <a:pt x="2" y="1090"/>
                      <a:pt x="2" y="1090"/>
                    </a:cubicBezTo>
                    <a:cubicBezTo>
                      <a:pt x="3" y="1090"/>
                      <a:pt x="3" y="1089"/>
                      <a:pt x="3" y="1087"/>
                    </a:cubicBezTo>
                    <a:cubicBezTo>
                      <a:pt x="3" y="1088"/>
                      <a:pt x="4" y="1091"/>
                      <a:pt x="4" y="1093"/>
                    </a:cubicBezTo>
                    <a:cubicBezTo>
                      <a:pt x="3" y="1089"/>
                      <a:pt x="3" y="1093"/>
                      <a:pt x="3" y="1095"/>
                    </a:cubicBezTo>
                    <a:cubicBezTo>
                      <a:pt x="3" y="1094"/>
                      <a:pt x="3" y="1095"/>
                      <a:pt x="3" y="1095"/>
                    </a:cubicBezTo>
                    <a:cubicBezTo>
                      <a:pt x="2" y="1099"/>
                      <a:pt x="4" y="1096"/>
                      <a:pt x="3" y="1102"/>
                    </a:cubicBezTo>
                    <a:cubicBezTo>
                      <a:pt x="3" y="1101"/>
                      <a:pt x="3" y="1101"/>
                      <a:pt x="3" y="1101"/>
                    </a:cubicBezTo>
                    <a:cubicBezTo>
                      <a:pt x="3" y="1104"/>
                      <a:pt x="4" y="1106"/>
                      <a:pt x="3" y="1108"/>
                    </a:cubicBezTo>
                    <a:cubicBezTo>
                      <a:pt x="3" y="1109"/>
                      <a:pt x="3" y="1106"/>
                      <a:pt x="3" y="1106"/>
                    </a:cubicBezTo>
                    <a:cubicBezTo>
                      <a:pt x="3" y="1109"/>
                      <a:pt x="4" y="1112"/>
                      <a:pt x="3" y="1115"/>
                    </a:cubicBezTo>
                    <a:cubicBezTo>
                      <a:pt x="3" y="1114"/>
                      <a:pt x="3" y="1112"/>
                      <a:pt x="3" y="1110"/>
                    </a:cubicBezTo>
                    <a:cubicBezTo>
                      <a:pt x="2" y="1114"/>
                      <a:pt x="3" y="1114"/>
                      <a:pt x="2" y="1117"/>
                    </a:cubicBezTo>
                    <a:cubicBezTo>
                      <a:pt x="2" y="1116"/>
                      <a:pt x="2" y="1116"/>
                      <a:pt x="2" y="1116"/>
                    </a:cubicBezTo>
                    <a:cubicBezTo>
                      <a:pt x="2" y="1122"/>
                      <a:pt x="2" y="1122"/>
                      <a:pt x="2" y="1122"/>
                    </a:cubicBezTo>
                    <a:cubicBezTo>
                      <a:pt x="2" y="1121"/>
                      <a:pt x="2" y="1121"/>
                      <a:pt x="2" y="1121"/>
                    </a:cubicBezTo>
                    <a:cubicBezTo>
                      <a:pt x="4" y="1125"/>
                      <a:pt x="3" y="1130"/>
                      <a:pt x="3" y="1135"/>
                    </a:cubicBezTo>
                    <a:cubicBezTo>
                      <a:pt x="3" y="1130"/>
                      <a:pt x="3" y="1134"/>
                      <a:pt x="2" y="1134"/>
                    </a:cubicBezTo>
                    <a:cubicBezTo>
                      <a:pt x="2" y="1136"/>
                      <a:pt x="2" y="1138"/>
                      <a:pt x="2" y="1137"/>
                    </a:cubicBezTo>
                    <a:cubicBezTo>
                      <a:pt x="2" y="1140"/>
                      <a:pt x="2" y="1142"/>
                      <a:pt x="2" y="1146"/>
                    </a:cubicBezTo>
                    <a:cubicBezTo>
                      <a:pt x="2" y="1146"/>
                      <a:pt x="2" y="1148"/>
                      <a:pt x="2" y="1148"/>
                    </a:cubicBezTo>
                    <a:cubicBezTo>
                      <a:pt x="2" y="1151"/>
                      <a:pt x="2" y="1147"/>
                      <a:pt x="2" y="1147"/>
                    </a:cubicBezTo>
                    <a:cubicBezTo>
                      <a:pt x="3" y="1153"/>
                      <a:pt x="2" y="1160"/>
                      <a:pt x="2" y="1168"/>
                    </a:cubicBezTo>
                    <a:cubicBezTo>
                      <a:pt x="3" y="1175"/>
                      <a:pt x="3" y="1176"/>
                      <a:pt x="4" y="1183"/>
                    </a:cubicBezTo>
                    <a:cubicBezTo>
                      <a:pt x="3" y="1185"/>
                      <a:pt x="3" y="1181"/>
                      <a:pt x="3" y="1181"/>
                    </a:cubicBezTo>
                    <a:cubicBezTo>
                      <a:pt x="3" y="1184"/>
                      <a:pt x="3" y="1187"/>
                      <a:pt x="3" y="1190"/>
                    </a:cubicBezTo>
                    <a:cubicBezTo>
                      <a:pt x="3" y="1189"/>
                      <a:pt x="3" y="1190"/>
                      <a:pt x="3" y="1191"/>
                    </a:cubicBezTo>
                    <a:cubicBezTo>
                      <a:pt x="3" y="1194"/>
                      <a:pt x="3" y="1193"/>
                      <a:pt x="3" y="1196"/>
                    </a:cubicBezTo>
                    <a:cubicBezTo>
                      <a:pt x="3" y="1196"/>
                      <a:pt x="2" y="1195"/>
                      <a:pt x="2" y="1194"/>
                    </a:cubicBezTo>
                    <a:cubicBezTo>
                      <a:pt x="2" y="1197"/>
                      <a:pt x="3" y="1200"/>
                      <a:pt x="3" y="1203"/>
                    </a:cubicBezTo>
                    <a:cubicBezTo>
                      <a:pt x="3" y="1204"/>
                      <a:pt x="2" y="1201"/>
                      <a:pt x="2" y="1200"/>
                    </a:cubicBezTo>
                    <a:cubicBezTo>
                      <a:pt x="2" y="1203"/>
                      <a:pt x="2" y="1209"/>
                      <a:pt x="3" y="1210"/>
                    </a:cubicBezTo>
                    <a:cubicBezTo>
                      <a:pt x="3" y="1208"/>
                      <a:pt x="3" y="1208"/>
                      <a:pt x="3" y="1208"/>
                    </a:cubicBezTo>
                    <a:cubicBezTo>
                      <a:pt x="3" y="1209"/>
                      <a:pt x="3" y="1209"/>
                      <a:pt x="3" y="1208"/>
                    </a:cubicBezTo>
                    <a:cubicBezTo>
                      <a:pt x="2" y="1205"/>
                      <a:pt x="3" y="1203"/>
                      <a:pt x="3" y="1203"/>
                    </a:cubicBezTo>
                    <a:cubicBezTo>
                      <a:pt x="3" y="1205"/>
                      <a:pt x="3" y="1205"/>
                      <a:pt x="3" y="1205"/>
                    </a:cubicBezTo>
                    <a:cubicBezTo>
                      <a:pt x="4" y="1203"/>
                      <a:pt x="3" y="1196"/>
                      <a:pt x="3" y="1192"/>
                    </a:cubicBezTo>
                    <a:cubicBezTo>
                      <a:pt x="4" y="1194"/>
                      <a:pt x="4" y="1194"/>
                      <a:pt x="4" y="1194"/>
                    </a:cubicBezTo>
                    <a:cubicBezTo>
                      <a:pt x="3" y="1189"/>
                      <a:pt x="3" y="1189"/>
                      <a:pt x="3" y="1189"/>
                    </a:cubicBezTo>
                    <a:cubicBezTo>
                      <a:pt x="3" y="1188"/>
                      <a:pt x="4" y="1187"/>
                      <a:pt x="4" y="1190"/>
                    </a:cubicBezTo>
                    <a:cubicBezTo>
                      <a:pt x="4" y="1186"/>
                      <a:pt x="4" y="1187"/>
                      <a:pt x="4" y="1184"/>
                    </a:cubicBezTo>
                    <a:cubicBezTo>
                      <a:pt x="4" y="1184"/>
                      <a:pt x="4" y="1184"/>
                      <a:pt x="4" y="1184"/>
                    </a:cubicBezTo>
                    <a:cubicBezTo>
                      <a:pt x="4" y="1181"/>
                      <a:pt x="4" y="1181"/>
                      <a:pt x="4" y="1181"/>
                    </a:cubicBezTo>
                    <a:cubicBezTo>
                      <a:pt x="4" y="1181"/>
                      <a:pt x="4" y="1180"/>
                      <a:pt x="4" y="1182"/>
                    </a:cubicBezTo>
                    <a:cubicBezTo>
                      <a:pt x="5" y="1176"/>
                      <a:pt x="4" y="1173"/>
                      <a:pt x="4" y="1171"/>
                    </a:cubicBezTo>
                    <a:cubicBezTo>
                      <a:pt x="4" y="1171"/>
                      <a:pt x="4" y="1171"/>
                      <a:pt x="4" y="1171"/>
                    </a:cubicBezTo>
                    <a:cubicBezTo>
                      <a:pt x="4" y="1163"/>
                      <a:pt x="4" y="1170"/>
                      <a:pt x="3" y="1165"/>
                    </a:cubicBezTo>
                    <a:cubicBezTo>
                      <a:pt x="5" y="1161"/>
                      <a:pt x="5" y="1161"/>
                      <a:pt x="5" y="1161"/>
                    </a:cubicBezTo>
                    <a:cubicBezTo>
                      <a:pt x="4" y="1160"/>
                      <a:pt x="4" y="1160"/>
                      <a:pt x="4" y="1160"/>
                    </a:cubicBezTo>
                    <a:cubicBezTo>
                      <a:pt x="4" y="1159"/>
                      <a:pt x="4" y="1157"/>
                      <a:pt x="4" y="1158"/>
                    </a:cubicBezTo>
                    <a:cubicBezTo>
                      <a:pt x="4" y="1155"/>
                      <a:pt x="4" y="1158"/>
                      <a:pt x="4" y="1156"/>
                    </a:cubicBezTo>
                    <a:cubicBezTo>
                      <a:pt x="4" y="1152"/>
                      <a:pt x="3" y="1145"/>
                      <a:pt x="4" y="1145"/>
                    </a:cubicBezTo>
                    <a:cubicBezTo>
                      <a:pt x="4" y="1143"/>
                      <a:pt x="4" y="1148"/>
                      <a:pt x="4" y="1144"/>
                    </a:cubicBezTo>
                    <a:cubicBezTo>
                      <a:pt x="5" y="1143"/>
                      <a:pt x="4" y="1139"/>
                      <a:pt x="4" y="1136"/>
                    </a:cubicBezTo>
                    <a:cubicBezTo>
                      <a:pt x="4" y="1137"/>
                      <a:pt x="4" y="1140"/>
                      <a:pt x="5" y="1137"/>
                    </a:cubicBezTo>
                    <a:cubicBezTo>
                      <a:pt x="4" y="1134"/>
                      <a:pt x="5" y="1130"/>
                      <a:pt x="5" y="1127"/>
                    </a:cubicBezTo>
                    <a:cubicBezTo>
                      <a:pt x="4" y="1126"/>
                      <a:pt x="4" y="1120"/>
                      <a:pt x="4" y="1115"/>
                    </a:cubicBezTo>
                    <a:cubicBezTo>
                      <a:pt x="4" y="1115"/>
                      <a:pt x="5" y="1105"/>
                      <a:pt x="5" y="1100"/>
                    </a:cubicBezTo>
                    <a:cubicBezTo>
                      <a:pt x="5" y="1101"/>
                      <a:pt x="5" y="1101"/>
                      <a:pt x="5" y="1101"/>
                    </a:cubicBezTo>
                    <a:cubicBezTo>
                      <a:pt x="4" y="1100"/>
                      <a:pt x="4" y="1095"/>
                      <a:pt x="4" y="1091"/>
                    </a:cubicBezTo>
                    <a:cubicBezTo>
                      <a:pt x="5" y="1091"/>
                      <a:pt x="5" y="1092"/>
                      <a:pt x="5" y="1094"/>
                    </a:cubicBezTo>
                    <a:cubicBezTo>
                      <a:pt x="5" y="1091"/>
                      <a:pt x="5" y="1091"/>
                      <a:pt x="5" y="1091"/>
                    </a:cubicBezTo>
                    <a:cubicBezTo>
                      <a:pt x="5" y="1090"/>
                      <a:pt x="5" y="1089"/>
                      <a:pt x="5" y="1087"/>
                    </a:cubicBezTo>
                    <a:cubicBezTo>
                      <a:pt x="5" y="1087"/>
                      <a:pt x="5" y="1087"/>
                      <a:pt x="5" y="1087"/>
                    </a:cubicBezTo>
                    <a:cubicBezTo>
                      <a:pt x="5" y="1083"/>
                      <a:pt x="4" y="1078"/>
                      <a:pt x="5" y="1073"/>
                    </a:cubicBezTo>
                    <a:cubicBezTo>
                      <a:pt x="4" y="1072"/>
                      <a:pt x="3" y="1077"/>
                      <a:pt x="3" y="1071"/>
                    </a:cubicBezTo>
                    <a:cubicBezTo>
                      <a:pt x="3" y="1071"/>
                      <a:pt x="4" y="1071"/>
                      <a:pt x="4" y="1072"/>
                    </a:cubicBezTo>
                    <a:cubicBezTo>
                      <a:pt x="4" y="1072"/>
                      <a:pt x="4" y="1071"/>
                      <a:pt x="4" y="1069"/>
                    </a:cubicBezTo>
                    <a:cubicBezTo>
                      <a:pt x="4" y="1072"/>
                      <a:pt x="4" y="1072"/>
                      <a:pt x="4" y="1072"/>
                    </a:cubicBezTo>
                    <a:cubicBezTo>
                      <a:pt x="4" y="1069"/>
                      <a:pt x="4" y="1071"/>
                      <a:pt x="4" y="1068"/>
                    </a:cubicBezTo>
                    <a:cubicBezTo>
                      <a:pt x="4" y="1068"/>
                      <a:pt x="4" y="1067"/>
                      <a:pt x="5" y="1067"/>
                    </a:cubicBezTo>
                    <a:cubicBezTo>
                      <a:pt x="5" y="1068"/>
                      <a:pt x="4" y="1069"/>
                      <a:pt x="5" y="1070"/>
                    </a:cubicBezTo>
                    <a:cubicBezTo>
                      <a:pt x="5" y="1067"/>
                      <a:pt x="5" y="1065"/>
                      <a:pt x="5" y="1064"/>
                    </a:cubicBezTo>
                    <a:cubicBezTo>
                      <a:pt x="5" y="1064"/>
                      <a:pt x="5" y="1064"/>
                      <a:pt x="5" y="1062"/>
                    </a:cubicBezTo>
                    <a:cubicBezTo>
                      <a:pt x="5" y="1057"/>
                      <a:pt x="5" y="1060"/>
                      <a:pt x="5" y="1058"/>
                    </a:cubicBezTo>
                    <a:cubicBezTo>
                      <a:pt x="5" y="1057"/>
                      <a:pt x="5" y="1054"/>
                      <a:pt x="5" y="1054"/>
                    </a:cubicBezTo>
                    <a:cubicBezTo>
                      <a:pt x="5" y="1053"/>
                      <a:pt x="5" y="1052"/>
                      <a:pt x="5" y="1052"/>
                    </a:cubicBezTo>
                    <a:cubicBezTo>
                      <a:pt x="5" y="1049"/>
                      <a:pt x="5" y="1041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36"/>
                      <a:pt x="5" y="1028"/>
                      <a:pt x="4" y="1021"/>
                    </a:cubicBezTo>
                    <a:cubicBezTo>
                      <a:pt x="5" y="1021"/>
                      <a:pt x="5" y="1021"/>
                      <a:pt x="5" y="1021"/>
                    </a:cubicBezTo>
                    <a:cubicBezTo>
                      <a:pt x="4" y="1016"/>
                      <a:pt x="4" y="1011"/>
                      <a:pt x="4" y="1007"/>
                    </a:cubicBezTo>
                    <a:cubicBezTo>
                      <a:pt x="4" y="1006"/>
                      <a:pt x="4" y="1004"/>
                      <a:pt x="5" y="1005"/>
                    </a:cubicBezTo>
                    <a:cubicBezTo>
                      <a:pt x="4" y="1001"/>
                      <a:pt x="4" y="1001"/>
                      <a:pt x="5" y="996"/>
                    </a:cubicBezTo>
                    <a:cubicBezTo>
                      <a:pt x="5" y="1000"/>
                      <a:pt x="5" y="995"/>
                      <a:pt x="5" y="1000"/>
                    </a:cubicBezTo>
                    <a:cubicBezTo>
                      <a:pt x="5" y="995"/>
                      <a:pt x="5" y="994"/>
                      <a:pt x="5" y="989"/>
                    </a:cubicBezTo>
                    <a:cubicBezTo>
                      <a:pt x="5" y="991"/>
                      <a:pt x="5" y="986"/>
                      <a:pt x="5" y="984"/>
                    </a:cubicBezTo>
                    <a:cubicBezTo>
                      <a:pt x="5" y="987"/>
                      <a:pt x="5" y="987"/>
                      <a:pt x="5" y="987"/>
                    </a:cubicBezTo>
                    <a:cubicBezTo>
                      <a:pt x="5" y="985"/>
                      <a:pt x="5" y="983"/>
                      <a:pt x="5" y="980"/>
                    </a:cubicBezTo>
                    <a:cubicBezTo>
                      <a:pt x="6" y="982"/>
                      <a:pt x="6" y="982"/>
                      <a:pt x="6" y="982"/>
                    </a:cubicBezTo>
                    <a:cubicBezTo>
                      <a:pt x="6" y="973"/>
                      <a:pt x="4" y="965"/>
                      <a:pt x="5" y="958"/>
                    </a:cubicBezTo>
                    <a:cubicBezTo>
                      <a:pt x="5" y="956"/>
                      <a:pt x="5" y="963"/>
                      <a:pt x="5" y="961"/>
                    </a:cubicBezTo>
                    <a:cubicBezTo>
                      <a:pt x="5" y="957"/>
                      <a:pt x="6" y="953"/>
                      <a:pt x="6" y="951"/>
                    </a:cubicBezTo>
                    <a:cubicBezTo>
                      <a:pt x="6" y="945"/>
                      <a:pt x="5" y="946"/>
                      <a:pt x="5" y="940"/>
                    </a:cubicBezTo>
                    <a:cubicBezTo>
                      <a:pt x="5" y="941"/>
                      <a:pt x="4" y="941"/>
                      <a:pt x="4" y="937"/>
                    </a:cubicBezTo>
                    <a:cubicBezTo>
                      <a:pt x="4" y="933"/>
                      <a:pt x="5" y="932"/>
                      <a:pt x="5" y="934"/>
                    </a:cubicBezTo>
                    <a:cubicBezTo>
                      <a:pt x="5" y="935"/>
                      <a:pt x="5" y="936"/>
                      <a:pt x="5" y="936"/>
                    </a:cubicBezTo>
                    <a:cubicBezTo>
                      <a:pt x="5" y="937"/>
                      <a:pt x="5" y="939"/>
                      <a:pt x="5" y="937"/>
                    </a:cubicBezTo>
                    <a:cubicBezTo>
                      <a:pt x="5" y="937"/>
                      <a:pt x="5" y="937"/>
                      <a:pt x="5" y="937"/>
                    </a:cubicBezTo>
                    <a:cubicBezTo>
                      <a:pt x="5" y="935"/>
                      <a:pt x="5" y="929"/>
                      <a:pt x="6" y="930"/>
                    </a:cubicBezTo>
                    <a:cubicBezTo>
                      <a:pt x="5" y="927"/>
                      <a:pt x="5" y="929"/>
                      <a:pt x="5" y="931"/>
                    </a:cubicBezTo>
                    <a:cubicBezTo>
                      <a:pt x="6" y="926"/>
                      <a:pt x="5" y="923"/>
                      <a:pt x="5" y="917"/>
                    </a:cubicBezTo>
                    <a:cubicBezTo>
                      <a:pt x="5" y="918"/>
                      <a:pt x="5" y="919"/>
                      <a:pt x="5" y="918"/>
                    </a:cubicBezTo>
                    <a:cubicBezTo>
                      <a:pt x="5" y="910"/>
                      <a:pt x="5" y="915"/>
                      <a:pt x="5" y="909"/>
                    </a:cubicBezTo>
                    <a:cubicBezTo>
                      <a:pt x="5" y="906"/>
                      <a:pt x="5" y="910"/>
                      <a:pt x="5" y="905"/>
                    </a:cubicBezTo>
                    <a:cubicBezTo>
                      <a:pt x="5" y="901"/>
                      <a:pt x="6" y="904"/>
                      <a:pt x="6" y="905"/>
                    </a:cubicBezTo>
                    <a:cubicBezTo>
                      <a:pt x="5" y="900"/>
                      <a:pt x="6" y="896"/>
                      <a:pt x="6" y="893"/>
                    </a:cubicBezTo>
                    <a:cubicBezTo>
                      <a:pt x="6" y="896"/>
                      <a:pt x="6" y="896"/>
                      <a:pt x="6" y="896"/>
                    </a:cubicBezTo>
                    <a:cubicBezTo>
                      <a:pt x="6" y="894"/>
                      <a:pt x="6" y="893"/>
                      <a:pt x="6" y="891"/>
                    </a:cubicBezTo>
                    <a:cubicBezTo>
                      <a:pt x="6" y="893"/>
                      <a:pt x="6" y="893"/>
                      <a:pt x="6" y="893"/>
                    </a:cubicBezTo>
                    <a:cubicBezTo>
                      <a:pt x="6" y="891"/>
                      <a:pt x="6" y="890"/>
                      <a:pt x="6" y="890"/>
                    </a:cubicBezTo>
                    <a:cubicBezTo>
                      <a:pt x="6" y="888"/>
                      <a:pt x="5" y="891"/>
                      <a:pt x="5" y="888"/>
                    </a:cubicBezTo>
                    <a:cubicBezTo>
                      <a:pt x="5" y="886"/>
                      <a:pt x="5" y="882"/>
                      <a:pt x="5" y="881"/>
                    </a:cubicBezTo>
                    <a:cubicBezTo>
                      <a:pt x="5" y="888"/>
                      <a:pt x="6" y="880"/>
                      <a:pt x="6" y="886"/>
                    </a:cubicBezTo>
                    <a:cubicBezTo>
                      <a:pt x="6" y="885"/>
                      <a:pt x="6" y="883"/>
                      <a:pt x="6" y="882"/>
                    </a:cubicBezTo>
                    <a:cubicBezTo>
                      <a:pt x="6" y="882"/>
                      <a:pt x="6" y="882"/>
                      <a:pt x="6" y="883"/>
                    </a:cubicBezTo>
                    <a:cubicBezTo>
                      <a:pt x="7" y="876"/>
                      <a:pt x="5" y="880"/>
                      <a:pt x="6" y="873"/>
                    </a:cubicBezTo>
                    <a:cubicBezTo>
                      <a:pt x="6" y="874"/>
                      <a:pt x="6" y="872"/>
                      <a:pt x="6" y="871"/>
                    </a:cubicBezTo>
                    <a:cubicBezTo>
                      <a:pt x="6" y="873"/>
                      <a:pt x="6" y="872"/>
                      <a:pt x="5" y="870"/>
                    </a:cubicBezTo>
                    <a:cubicBezTo>
                      <a:pt x="6" y="865"/>
                      <a:pt x="5" y="865"/>
                      <a:pt x="5" y="863"/>
                    </a:cubicBezTo>
                    <a:cubicBezTo>
                      <a:pt x="5" y="865"/>
                      <a:pt x="5" y="865"/>
                      <a:pt x="5" y="865"/>
                    </a:cubicBezTo>
                    <a:cubicBezTo>
                      <a:pt x="5" y="864"/>
                      <a:pt x="5" y="862"/>
                      <a:pt x="5" y="859"/>
                    </a:cubicBezTo>
                    <a:cubicBezTo>
                      <a:pt x="5" y="859"/>
                      <a:pt x="5" y="862"/>
                      <a:pt x="5" y="861"/>
                    </a:cubicBezTo>
                    <a:cubicBezTo>
                      <a:pt x="4" y="858"/>
                      <a:pt x="5" y="854"/>
                      <a:pt x="5" y="849"/>
                    </a:cubicBezTo>
                    <a:cubicBezTo>
                      <a:pt x="5" y="847"/>
                      <a:pt x="6" y="849"/>
                      <a:pt x="6" y="847"/>
                    </a:cubicBezTo>
                    <a:cubicBezTo>
                      <a:pt x="5" y="842"/>
                      <a:pt x="6" y="842"/>
                      <a:pt x="6" y="837"/>
                    </a:cubicBezTo>
                    <a:cubicBezTo>
                      <a:pt x="6" y="838"/>
                      <a:pt x="6" y="838"/>
                      <a:pt x="5" y="835"/>
                    </a:cubicBezTo>
                    <a:cubicBezTo>
                      <a:pt x="5" y="843"/>
                      <a:pt x="5" y="843"/>
                      <a:pt x="5" y="843"/>
                    </a:cubicBezTo>
                    <a:cubicBezTo>
                      <a:pt x="5" y="838"/>
                      <a:pt x="5" y="838"/>
                      <a:pt x="5" y="838"/>
                    </a:cubicBezTo>
                    <a:cubicBezTo>
                      <a:pt x="5" y="840"/>
                      <a:pt x="5" y="843"/>
                      <a:pt x="5" y="845"/>
                    </a:cubicBezTo>
                    <a:cubicBezTo>
                      <a:pt x="5" y="842"/>
                      <a:pt x="5" y="842"/>
                      <a:pt x="4" y="844"/>
                    </a:cubicBezTo>
                    <a:cubicBezTo>
                      <a:pt x="5" y="840"/>
                      <a:pt x="4" y="837"/>
                      <a:pt x="4" y="832"/>
                    </a:cubicBezTo>
                    <a:cubicBezTo>
                      <a:pt x="6" y="833"/>
                      <a:pt x="6" y="833"/>
                      <a:pt x="6" y="833"/>
                    </a:cubicBezTo>
                    <a:cubicBezTo>
                      <a:pt x="6" y="826"/>
                      <a:pt x="5" y="821"/>
                      <a:pt x="5" y="813"/>
                    </a:cubicBezTo>
                    <a:cubicBezTo>
                      <a:pt x="5" y="816"/>
                      <a:pt x="5" y="816"/>
                      <a:pt x="5" y="816"/>
                    </a:cubicBezTo>
                    <a:cubicBezTo>
                      <a:pt x="5" y="815"/>
                      <a:pt x="5" y="811"/>
                      <a:pt x="5" y="808"/>
                    </a:cubicBezTo>
                    <a:cubicBezTo>
                      <a:pt x="5" y="809"/>
                      <a:pt x="5" y="807"/>
                      <a:pt x="6" y="806"/>
                    </a:cubicBezTo>
                    <a:cubicBezTo>
                      <a:pt x="5" y="806"/>
                      <a:pt x="6" y="800"/>
                      <a:pt x="5" y="799"/>
                    </a:cubicBezTo>
                    <a:cubicBezTo>
                      <a:pt x="5" y="796"/>
                      <a:pt x="5" y="796"/>
                      <a:pt x="5" y="796"/>
                    </a:cubicBezTo>
                    <a:cubicBezTo>
                      <a:pt x="6" y="789"/>
                      <a:pt x="4" y="788"/>
                      <a:pt x="4" y="782"/>
                    </a:cubicBezTo>
                    <a:cubicBezTo>
                      <a:pt x="5" y="784"/>
                      <a:pt x="5" y="781"/>
                      <a:pt x="5" y="785"/>
                    </a:cubicBezTo>
                    <a:cubicBezTo>
                      <a:pt x="5" y="783"/>
                      <a:pt x="5" y="781"/>
                      <a:pt x="5" y="781"/>
                    </a:cubicBezTo>
                    <a:cubicBezTo>
                      <a:pt x="5" y="780"/>
                      <a:pt x="5" y="775"/>
                      <a:pt x="5" y="773"/>
                    </a:cubicBezTo>
                    <a:cubicBezTo>
                      <a:pt x="5" y="772"/>
                      <a:pt x="5" y="772"/>
                      <a:pt x="5" y="770"/>
                    </a:cubicBezTo>
                    <a:cubicBezTo>
                      <a:pt x="5" y="770"/>
                      <a:pt x="5" y="770"/>
                      <a:pt x="5" y="770"/>
                    </a:cubicBezTo>
                    <a:cubicBezTo>
                      <a:pt x="5" y="770"/>
                      <a:pt x="4" y="766"/>
                      <a:pt x="4" y="768"/>
                    </a:cubicBezTo>
                    <a:cubicBezTo>
                      <a:pt x="5" y="762"/>
                      <a:pt x="4" y="750"/>
                      <a:pt x="5" y="744"/>
                    </a:cubicBezTo>
                    <a:cubicBezTo>
                      <a:pt x="5" y="740"/>
                      <a:pt x="5" y="734"/>
                      <a:pt x="5" y="730"/>
                    </a:cubicBezTo>
                    <a:cubicBezTo>
                      <a:pt x="5" y="730"/>
                      <a:pt x="5" y="730"/>
                      <a:pt x="5" y="731"/>
                    </a:cubicBezTo>
                    <a:cubicBezTo>
                      <a:pt x="5" y="725"/>
                      <a:pt x="4" y="727"/>
                      <a:pt x="4" y="721"/>
                    </a:cubicBezTo>
                    <a:cubicBezTo>
                      <a:pt x="5" y="718"/>
                      <a:pt x="5" y="724"/>
                      <a:pt x="5" y="722"/>
                    </a:cubicBezTo>
                    <a:cubicBezTo>
                      <a:pt x="6" y="721"/>
                      <a:pt x="5" y="714"/>
                      <a:pt x="5" y="710"/>
                    </a:cubicBezTo>
                    <a:cubicBezTo>
                      <a:pt x="5" y="711"/>
                      <a:pt x="5" y="711"/>
                      <a:pt x="5" y="711"/>
                    </a:cubicBezTo>
                    <a:cubicBezTo>
                      <a:pt x="6" y="708"/>
                      <a:pt x="5" y="703"/>
                      <a:pt x="5" y="697"/>
                    </a:cubicBezTo>
                    <a:cubicBezTo>
                      <a:pt x="5" y="697"/>
                      <a:pt x="5" y="698"/>
                      <a:pt x="5" y="697"/>
                    </a:cubicBezTo>
                    <a:cubicBezTo>
                      <a:pt x="5" y="694"/>
                      <a:pt x="4" y="687"/>
                      <a:pt x="4" y="681"/>
                    </a:cubicBezTo>
                    <a:cubicBezTo>
                      <a:pt x="5" y="683"/>
                      <a:pt x="4" y="684"/>
                      <a:pt x="5" y="683"/>
                    </a:cubicBezTo>
                    <a:cubicBezTo>
                      <a:pt x="5" y="680"/>
                      <a:pt x="4" y="683"/>
                      <a:pt x="4" y="679"/>
                    </a:cubicBezTo>
                    <a:cubicBezTo>
                      <a:pt x="4" y="677"/>
                      <a:pt x="4" y="674"/>
                      <a:pt x="5" y="673"/>
                    </a:cubicBezTo>
                    <a:cubicBezTo>
                      <a:pt x="5" y="678"/>
                      <a:pt x="5" y="678"/>
                      <a:pt x="5" y="678"/>
                    </a:cubicBezTo>
                    <a:cubicBezTo>
                      <a:pt x="6" y="675"/>
                      <a:pt x="5" y="672"/>
                      <a:pt x="5" y="670"/>
                    </a:cubicBezTo>
                    <a:cubicBezTo>
                      <a:pt x="5" y="670"/>
                      <a:pt x="5" y="670"/>
                      <a:pt x="5" y="670"/>
                    </a:cubicBezTo>
                    <a:cubicBezTo>
                      <a:pt x="5" y="663"/>
                      <a:pt x="5" y="663"/>
                      <a:pt x="5" y="656"/>
                    </a:cubicBezTo>
                    <a:cubicBezTo>
                      <a:pt x="4" y="656"/>
                      <a:pt x="4" y="656"/>
                      <a:pt x="4" y="656"/>
                    </a:cubicBezTo>
                    <a:cubicBezTo>
                      <a:pt x="4" y="652"/>
                      <a:pt x="5" y="653"/>
                      <a:pt x="4" y="649"/>
                    </a:cubicBezTo>
                    <a:cubicBezTo>
                      <a:pt x="5" y="648"/>
                      <a:pt x="5" y="648"/>
                      <a:pt x="5" y="648"/>
                    </a:cubicBezTo>
                    <a:cubicBezTo>
                      <a:pt x="5" y="645"/>
                      <a:pt x="4" y="639"/>
                      <a:pt x="4" y="634"/>
                    </a:cubicBezTo>
                    <a:cubicBezTo>
                      <a:pt x="5" y="637"/>
                      <a:pt x="5" y="642"/>
                      <a:pt x="5" y="646"/>
                    </a:cubicBezTo>
                    <a:cubicBezTo>
                      <a:pt x="5" y="643"/>
                      <a:pt x="5" y="637"/>
                      <a:pt x="5" y="635"/>
                    </a:cubicBezTo>
                    <a:cubicBezTo>
                      <a:pt x="5" y="636"/>
                      <a:pt x="5" y="638"/>
                      <a:pt x="5" y="639"/>
                    </a:cubicBezTo>
                    <a:cubicBezTo>
                      <a:pt x="4" y="635"/>
                      <a:pt x="4" y="631"/>
                      <a:pt x="4" y="626"/>
                    </a:cubicBezTo>
                    <a:cubicBezTo>
                      <a:pt x="6" y="627"/>
                      <a:pt x="5" y="612"/>
                      <a:pt x="6" y="609"/>
                    </a:cubicBezTo>
                    <a:cubicBezTo>
                      <a:pt x="5" y="599"/>
                      <a:pt x="6" y="590"/>
                      <a:pt x="6" y="579"/>
                    </a:cubicBezTo>
                    <a:cubicBezTo>
                      <a:pt x="5" y="583"/>
                      <a:pt x="6" y="576"/>
                      <a:pt x="5" y="577"/>
                    </a:cubicBezTo>
                    <a:cubicBezTo>
                      <a:pt x="5" y="574"/>
                      <a:pt x="5" y="574"/>
                      <a:pt x="5" y="573"/>
                    </a:cubicBezTo>
                    <a:cubicBezTo>
                      <a:pt x="5" y="566"/>
                      <a:pt x="5" y="566"/>
                      <a:pt x="5" y="566"/>
                    </a:cubicBezTo>
                    <a:cubicBezTo>
                      <a:pt x="6" y="564"/>
                      <a:pt x="6" y="568"/>
                      <a:pt x="6" y="568"/>
                    </a:cubicBezTo>
                    <a:cubicBezTo>
                      <a:pt x="6" y="562"/>
                      <a:pt x="6" y="566"/>
                      <a:pt x="7" y="562"/>
                    </a:cubicBezTo>
                    <a:cubicBezTo>
                      <a:pt x="6" y="563"/>
                      <a:pt x="6" y="560"/>
                      <a:pt x="6" y="557"/>
                    </a:cubicBezTo>
                    <a:cubicBezTo>
                      <a:pt x="6" y="561"/>
                      <a:pt x="6" y="561"/>
                      <a:pt x="6" y="561"/>
                    </a:cubicBezTo>
                    <a:cubicBezTo>
                      <a:pt x="5" y="554"/>
                      <a:pt x="7" y="555"/>
                      <a:pt x="6" y="547"/>
                    </a:cubicBezTo>
                    <a:cubicBezTo>
                      <a:pt x="6" y="549"/>
                      <a:pt x="6" y="549"/>
                      <a:pt x="6" y="549"/>
                    </a:cubicBezTo>
                    <a:cubicBezTo>
                      <a:pt x="6" y="545"/>
                      <a:pt x="6" y="535"/>
                      <a:pt x="5" y="531"/>
                    </a:cubicBezTo>
                    <a:cubicBezTo>
                      <a:pt x="6" y="530"/>
                      <a:pt x="6" y="529"/>
                      <a:pt x="6" y="531"/>
                    </a:cubicBezTo>
                    <a:cubicBezTo>
                      <a:pt x="6" y="521"/>
                      <a:pt x="5" y="510"/>
                      <a:pt x="6" y="502"/>
                    </a:cubicBezTo>
                    <a:cubicBezTo>
                      <a:pt x="6" y="503"/>
                      <a:pt x="6" y="503"/>
                      <a:pt x="6" y="503"/>
                    </a:cubicBezTo>
                    <a:cubicBezTo>
                      <a:pt x="6" y="501"/>
                      <a:pt x="5" y="500"/>
                      <a:pt x="6" y="498"/>
                    </a:cubicBezTo>
                    <a:cubicBezTo>
                      <a:pt x="6" y="498"/>
                      <a:pt x="6" y="499"/>
                      <a:pt x="6" y="498"/>
                    </a:cubicBezTo>
                    <a:cubicBezTo>
                      <a:pt x="6" y="497"/>
                      <a:pt x="5" y="493"/>
                      <a:pt x="6" y="491"/>
                    </a:cubicBezTo>
                    <a:cubicBezTo>
                      <a:pt x="6" y="493"/>
                      <a:pt x="6" y="493"/>
                      <a:pt x="6" y="493"/>
                    </a:cubicBezTo>
                    <a:cubicBezTo>
                      <a:pt x="6" y="483"/>
                      <a:pt x="5" y="479"/>
                      <a:pt x="5" y="471"/>
                    </a:cubicBezTo>
                    <a:cubicBezTo>
                      <a:pt x="6" y="471"/>
                      <a:pt x="6" y="463"/>
                      <a:pt x="6" y="460"/>
                    </a:cubicBezTo>
                    <a:cubicBezTo>
                      <a:pt x="6" y="460"/>
                      <a:pt x="6" y="460"/>
                      <a:pt x="6" y="460"/>
                    </a:cubicBezTo>
                    <a:cubicBezTo>
                      <a:pt x="6" y="449"/>
                      <a:pt x="6" y="442"/>
                      <a:pt x="5" y="432"/>
                    </a:cubicBezTo>
                    <a:cubicBezTo>
                      <a:pt x="6" y="425"/>
                      <a:pt x="6" y="411"/>
                      <a:pt x="6" y="401"/>
                    </a:cubicBezTo>
                    <a:cubicBezTo>
                      <a:pt x="6" y="402"/>
                      <a:pt x="6" y="400"/>
                      <a:pt x="5" y="399"/>
                    </a:cubicBezTo>
                    <a:cubicBezTo>
                      <a:pt x="6" y="396"/>
                      <a:pt x="5" y="392"/>
                      <a:pt x="6" y="393"/>
                    </a:cubicBezTo>
                    <a:cubicBezTo>
                      <a:pt x="6" y="393"/>
                      <a:pt x="6" y="393"/>
                      <a:pt x="6" y="393"/>
                    </a:cubicBezTo>
                    <a:cubicBezTo>
                      <a:pt x="6" y="392"/>
                      <a:pt x="6" y="387"/>
                      <a:pt x="6" y="383"/>
                    </a:cubicBezTo>
                    <a:cubicBezTo>
                      <a:pt x="5" y="383"/>
                      <a:pt x="5" y="383"/>
                      <a:pt x="5" y="383"/>
                    </a:cubicBezTo>
                    <a:cubicBezTo>
                      <a:pt x="7" y="373"/>
                      <a:pt x="5" y="357"/>
                      <a:pt x="6" y="351"/>
                    </a:cubicBezTo>
                    <a:cubicBezTo>
                      <a:pt x="6" y="349"/>
                      <a:pt x="6" y="346"/>
                      <a:pt x="5" y="344"/>
                    </a:cubicBezTo>
                    <a:cubicBezTo>
                      <a:pt x="6" y="344"/>
                      <a:pt x="6" y="344"/>
                      <a:pt x="6" y="344"/>
                    </a:cubicBezTo>
                    <a:cubicBezTo>
                      <a:pt x="6" y="337"/>
                      <a:pt x="6" y="334"/>
                      <a:pt x="6" y="326"/>
                    </a:cubicBezTo>
                    <a:cubicBezTo>
                      <a:pt x="6" y="328"/>
                      <a:pt x="6" y="328"/>
                      <a:pt x="6" y="328"/>
                    </a:cubicBezTo>
                    <a:cubicBezTo>
                      <a:pt x="6" y="323"/>
                      <a:pt x="5" y="322"/>
                      <a:pt x="5" y="318"/>
                    </a:cubicBezTo>
                    <a:cubicBezTo>
                      <a:pt x="6" y="316"/>
                      <a:pt x="6" y="316"/>
                      <a:pt x="6" y="316"/>
                    </a:cubicBezTo>
                    <a:cubicBezTo>
                      <a:pt x="6" y="308"/>
                      <a:pt x="6" y="300"/>
                      <a:pt x="6" y="292"/>
                    </a:cubicBezTo>
                    <a:cubicBezTo>
                      <a:pt x="6" y="293"/>
                      <a:pt x="6" y="293"/>
                      <a:pt x="6" y="294"/>
                    </a:cubicBezTo>
                    <a:cubicBezTo>
                      <a:pt x="6" y="290"/>
                      <a:pt x="7" y="280"/>
                      <a:pt x="5" y="281"/>
                    </a:cubicBezTo>
                    <a:cubicBezTo>
                      <a:pt x="6" y="281"/>
                      <a:pt x="6" y="273"/>
                      <a:pt x="5" y="268"/>
                    </a:cubicBezTo>
                    <a:cubicBezTo>
                      <a:pt x="6" y="269"/>
                      <a:pt x="6" y="269"/>
                      <a:pt x="6" y="269"/>
                    </a:cubicBezTo>
                    <a:cubicBezTo>
                      <a:pt x="5" y="265"/>
                      <a:pt x="5" y="265"/>
                      <a:pt x="5" y="260"/>
                    </a:cubicBezTo>
                    <a:cubicBezTo>
                      <a:pt x="5" y="259"/>
                      <a:pt x="5" y="259"/>
                      <a:pt x="5" y="261"/>
                    </a:cubicBezTo>
                    <a:cubicBezTo>
                      <a:pt x="5" y="257"/>
                      <a:pt x="4" y="258"/>
                      <a:pt x="5" y="253"/>
                    </a:cubicBezTo>
                    <a:cubicBezTo>
                      <a:pt x="5" y="255"/>
                      <a:pt x="5" y="255"/>
                      <a:pt x="5" y="255"/>
                    </a:cubicBezTo>
                    <a:cubicBezTo>
                      <a:pt x="5" y="251"/>
                      <a:pt x="5" y="251"/>
                      <a:pt x="5" y="249"/>
                    </a:cubicBezTo>
                    <a:cubicBezTo>
                      <a:pt x="4" y="246"/>
                      <a:pt x="5" y="241"/>
                      <a:pt x="5" y="240"/>
                    </a:cubicBezTo>
                    <a:cubicBezTo>
                      <a:pt x="5" y="240"/>
                      <a:pt x="5" y="237"/>
                      <a:pt x="5" y="235"/>
                    </a:cubicBezTo>
                    <a:cubicBezTo>
                      <a:pt x="5" y="235"/>
                      <a:pt x="5" y="235"/>
                      <a:pt x="5" y="236"/>
                    </a:cubicBezTo>
                    <a:cubicBezTo>
                      <a:pt x="5" y="229"/>
                      <a:pt x="4" y="226"/>
                      <a:pt x="5" y="221"/>
                    </a:cubicBezTo>
                    <a:cubicBezTo>
                      <a:pt x="5" y="221"/>
                      <a:pt x="5" y="221"/>
                      <a:pt x="5" y="220"/>
                    </a:cubicBezTo>
                    <a:cubicBezTo>
                      <a:pt x="5" y="226"/>
                      <a:pt x="5" y="230"/>
                      <a:pt x="5" y="230"/>
                    </a:cubicBezTo>
                    <a:cubicBezTo>
                      <a:pt x="6" y="230"/>
                      <a:pt x="6" y="225"/>
                      <a:pt x="6" y="229"/>
                    </a:cubicBezTo>
                    <a:cubicBezTo>
                      <a:pt x="6" y="225"/>
                      <a:pt x="5" y="219"/>
                      <a:pt x="5" y="215"/>
                    </a:cubicBezTo>
                    <a:cubicBezTo>
                      <a:pt x="5" y="215"/>
                      <a:pt x="6" y="214"/>
                      <a:pt x="6" y="214"/>
                    </a:cubicBezTo>
                    <a:cubicBezTo>
                      <a:pt x="6" y="215"/>
                      <a:pt x="6" y="215"/>
                      <a:pt x="6" y="215"/>
                    </a:cubicBezTo>
                    <a:cubicBezTo>
                      <a:pt x="6" y="214"/>
                      <a:pt x="6" y="213"/>
                      <a:pt x="6" y="212"/>
                    </a:cubicBezTo>
                    <a:cubicBezTo>
                      <a:pt x="6" y="211"/>
                      <a:pt x="6" y="210"/>
                      <a:pt x="6" y="208"/>
                    </a:cubicBezTo>
                    <a:cubicBezTo>
                      <a:pt x="6" y="208"/>
                      <a:pt x="6" y="203"/>
                      <a:pt x="6" y="201"/>
                    </a:cubicBezTo>
                    <a:cubicBezTo>
                      <a:pt x="5" y="201"/>
                      <a:pt x="6" y="198"/>
                      <a:pt x="5" y="201"/>
                    </a:cubicBezTo>
                    <a:cubicBezTo>
                      <a:pt x="5" y="201"/>
                      <a:pt x="5" y="201"/>
                      <a:pt x="5" y="203"/>
                    </a:cubicBezTo>
                    <a:cubicBezTo>
                      <a:pt x="5" y="203"/>
                      <a:pt x="5" y="204"/>
                      <a:pt x="5" y="204"/>
                    </a:cubicBezTo>
                    <a:cubicBezTo>
                      <a:pt x="5" y="204"/>
                      <a:pt x="5" y="204"/>
                      <a:pt x="5" y="204"/>
                    </a:cubicBezTo>
                    <a:cubicBezTo>
                      <a:pt x="5" y="205"/>
                      <a:pt x="5" y="207"/>
                      <a:pt x="5" y="209"/>
                    </a:cubicBezTo>
                    <a:cubicBezTo>
                      <a:pt x="5" y="207"/>
                      <a:pt x="5" y="206"/>
                      <a:pt x="5" y="203"/>
                    </a:cubicBezTo>
                    <a:cubicBezTo>
                      <a:pt x="5" y="202"/>
                      <a:pt x="4" y="201"/>
                      <a:pt x="4" y="200"/>
                    </a:cubicBezTo>
                    <a:cubicBezTo>
                      <a:pt x="5" y="197"/>
                      <a:pt x="5" y="191"/>
                      <a:pt x="6" y="190"/>
                    </a:cubicBezTo>
                    <a:cubicBezTo>
                      <a:pt x="5" y="184"/>
                      <a:pt x="6" y="175"/>
                      <a:pt x="5" y="170"/>
                    </a:cubicBezTo>
                    <a:cubicBezTo>
                      <a:pt x="4" y="168"/>
                      <a:pt x="5" y="168"/>
                      <a:pt x="5" y="167"/>
                    </a:cubicBezTo>
                    <a:cubicBezTo>
                      <a:pt x="5" y="169"/>
                      <a:pt x="5" y="170"/>
                      <a:pt x="5" y="170"/>
                    </a:cubicBezTo>
                    <a:cubicBezTo>
                      <a:pt x="5" y="167"/>
                      <a:pt x="5" y="159"/>
                      <a:pt x="4" y="158"/>
                    </a:cubicBezTo>
                    <a:cubicBezTo>
                      <a:pt x="5" y="153"/>
                      <a:pt x="5" y="161"/>
                      <a:pt x="5" y="154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42"/>
                      <a:pt x="3" y="134"/>
                      <a:pt x="5" y="119"/>
                    </a:cubicBezTo>
                    <a:cubicBezTo>
                      <a:pt x="5" y="120"/>
                      <a:pt x="5" y="121"/>
                      <a:pt x="5" y="121"/>
                    </a:cubicBezTo>
                    <a:cubicBezTo>
                      <a:pt x="5" y="105"/>
                      <a:pt x="4" y="87"/>
                      <a:pt x="5" y="71"/>
                    </a:cubicBezTo>
                    <a:cubicBezTo>
                      <a:pt x="5" y="66"/>
                      <a:pt x="5" y="66"/>
                      <a:pt x="4" y="63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0"/>
                      <a:pt x="6" y="45"/>
                      <a:pt x="5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5"/>
                      <a:pt x="4" y="28"/>
                      <a:pt x="5" y="28"/>
                    </a:cubicBezTo>
                    <a:cubicBezTo>
                      <a:pt x="5" y="28"/>
                      <a:pt x="4" y="27"/>
                      <a:pt x="4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2"/>
                      <a:pt x="5" y="19"/>
                      <a:pt x="5" y="11"/>
                    </a:cubicBezTo>
                    <a:cubicBezTo>
                      <a:pt x="5" y="7"/>
                      <a:pt x="5" y="2"/>
                      <a:pt x="4" y="3"/>
                    </a:cubicBezTo>
                    <a:cubicBezTo>
                      <a:pt x="4" y="4"/>
                      <a:pt x="4" y="6"/>
                      <a:pt x="4" y="6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0"/>
                      <a:pt x="1" y="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2"/>
                      <a:pt x="1" y="14"/>
                      <a:pt x="2" y="16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1" y="20"/>
                      <a:pt x="1" y="24"/>
                    </a:cubicBezTo>
                    <a:cubicBezTo>
                      <a:pt x="2" y="26"/>
                      <a:pt x="2" y="22"/>
                      <a:pt x="2" y="25"/>
                    </a:cubicBezTo>
                    <a:cubicBezTo>
                      <a:pt x="2" y="28"/>
                      <a:pt x="1" y="27"/>
                      <a:pt x="2" y="30"/>
                    </a:cubicBezTo>
                    <a:cubicBezTo>
                      <a:pt x="2" y="30"/>
                      <a:pt x="1" y="30"/>
                      <a:pt x="1" y="29"/>
                    </a:cubicBezTo>
                    <a:cubicBezTo>
                      <a:pt x="2" y="31"/>
                      <a:pt x="1" y="35"/>
                      <a:pt x="2" y="37"/>
                    </a:cubicBezTo>
                    <a:cubicBezTo>
                      <a:pt x="1" y="39"/>
                      <a:pt x="2" y="45"/>
                      <a:pt x="1" y="45"/>
                    </a:cubicBezTo>
                    <a:cubicBezTo>
                      <a:pt x="1" y="46"/>
                      <a:pt x="2" y="49"/>
                      <a:pt x="2" y="52"/>
                    </a:cubicBezTo>
                    <a:cubicBezTo>
                      <a:pt x="1" y="47"/>
                      <a:pt x="2" y="60"/>
                      <a:pt x="1" y="59"/>
                    </a:cubicBezTo>
                    <a:cubicBezTo>
                      <a:pt x="2" y="62"/>
                      <a:pt x="1" y="70"/>
                      <a:pt x="2" y="76"/>
                    </a:cubicBezTo>
                    <a:cubicBezTo>
                      <a:pt x="2" y="76"/>
                      <a:pt x="1" y="75"/>
                      <a:pt x="2" y="74"/>
                    </a:cubicBezTo>
                    <a:cubicBezTo>
                      <a:pt x="1" y="78"/>
                      <a:pt x="1" y="79"/>
                      <a:pt x="1" y="81"/>
                    </a:cubicBezTo>
                    <a:cubicBezTo>
                      <a:pt x="2" y="81"/>
                      <a:pt x="2" y="86"/>
                      <a:pt x="2" y="88"/>
                    </a:cubicBezTo>
                    <a:cubicBezTo>
                      <a:pt x="2" y="92"/>
                      <a:pt x="2" y="86"/>
                      <a:pt x="1" y="87"/>
                    </a:cubicBezTo>
                    <a:cubicBezTo>
                      <a:pt x="1" y="87"/>
                      <a:pt x="1" y="94"/>
                      <a:pt x="2" y="93"/>
                    </a:cubicBezTo>
                    <a:cubicBezTo>
                      <a:pt x="1" y="96"/>
                      <a:pt x="2" y="95"/>
                      <a:pt x="1" y="97"/>
                    </a:cubicBezTo>
                    <a:cubicBezTo>
                      <a:pt x="2" y="97"/>
                      <a:pt x="1" y="99"/>
                      <a:pt x="2" y="102"/>
                    </a:cubicBezTo>
                    <a:cubicBezTo>
                      <a:pt x="1" y="106"/>
                      <a:pt x="1" y="103"/>
                      <a:pt x="1" y="107"/>
                    </a:cubicBezTo>
                    <a:cubicBezTo>
                      <a:pt x="1" y="110"/>
                      <a:pt x="1" y="106"/>
                      <a:pt x="1" y="106"/>
                    </a:cubicBezTo>
                    <a:close/>
                    <a:moveTo>
                      <a:pt x="2" y="216"/>
                    </a:moveTo>
                    <a:cubicBezTo>
                      <a:pt x="2" y="216"/>
                      <a:pt x="2" y="216"/>
                      <a:pt x="2" y="216"/>
                    </a:cubicBezTo>
                    <a:cubicBezTo>
                      <a:pt x="2" y="215"/>
                      <a:pt x="2" y="214"/>
                      <a:pt x="2" y="214"/>
                    </a:cubicBezTo>
                    <a:cubicBezTo>
                      <a:pt x="2" y="214"/>
                      <a:pt x="2" y="215"/>
                      <a:pt x="2" y="216"/>
                    </a:cubicBezTo>
                    <a:close/>
                    <a:moveTo>
                      <a:pt x="2" y="225"/>
                    </a:moveTo>
                    <a:cubicBezTo>
                      <a:pt x="2" y="224"/>
                      <a:pt x="2" y="223"/>
                      <a:pt x="2" y="221"/>
                    </a:cubicBezTo>
                    <a:cubicBezTo>
                      <a:pt x="2" y="221"/>
                      <a:pt x="3" y="221"/>
                      <a:pt x="3" y="222"/>
                    </a:cubicBezTo>
                    <a:cubicBezTo>
                      <a:pt x="2" y="222"/>
                      <a:pt x="2" y="224"/>
                      <a:pt x="2" y="225"/>
                    </a:cubicBezTo>
                    <a:close/>
                    <a:moveTo>
                      <a:pt x="6" y="206"/>
                    </a:moveTo>
                    <a:cubicBezTo>
                      <a:pt x="6" y="207"/>
                      <a:pt x="6" y="208"/>
                      <a:pt x="6" y="208"/>
                    </a:cubicBezTo>
                    <a:cubicBezTo>
                      <a:pt x="6" y="207"/>
                      <a:pt x="6" y="206"/>
                      <a:pt x="6" y="205"/>
                    </a:cubicBezTo>
                    <a:cubicBezTo>
                      <a:pt x="6" y="205"/>
                      <a:pt x="6" y="205"/>
                      <a:pt x="6" y="205"/>
                    </a:cubicBezTo>
                    <a:cubicBezTo>
                      <a:pt x="6" y="205"/>
                      <a:pt x="6" y="205"/>
                      <a:pt x="6" y="20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8" name="Freeform 98"/>
              <p:cNvSpPr/>
              <p:nvPr/>
            </p:nvSpPr>
            <p:spPr bwMode="auto">
              <a:xfrm>
                <a:off x="6789" y="1222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1 h 2"/>
                  <a:gd name="T3" fmla="*/ 2 h 2"/>
                  <a:gd name="T4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9" name="Freeform 99"/>
              <p:cNvSpPr/>
              <p:nvPr/>
            </p:nvSpPr>
            <p:spPr bwMode="auto">
              <a:xfrm>
                <a:off x="6786" y="321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0" name="Freeform 100"/>
              <p:cNvSpPr/>
              <p:nvPr/>
            </p:nvSpPr>
            <p:spPr bwMode="auto">
              <a:xfrm>
                <a:off x="6779" y="157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1" name="Freeform 101"/>
              <p:cNvSpPr/>
              <p:nvPr/>
            </p:nvSpPr>
            <p:spPr bwMode="auto">
              <a:xfrm>
                <a:off x="6782" y="333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2" name="Freeform 102"/>
              <p:cNvSpPr/>
              <p:nvPr/>
            </p:nvSpPr>
            <p:spPr bwMode="auto">
              <a:xfrm>
                <a:off x="6782" y="3389"/>
                <a:ext cx="0" cy="7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3" name="Freeform 103"/>
              <p:cNvSpPr/>
              <p:nvPr/>
            </p:nvSpPr>
            <p:spPr bwMode="auto">
              <a:xfrm>
                <a:off x="6782" y="3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4" name="Freeform 104"/>
              <p:cNvSpPr/>
              <p:nvPr/>
            </p:nvSpPr>
            <p:spPr bwMode="auto">
              <a:xfrm>
                <a:off x="6779" y="2785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5" name="Freeform 105"/>
              <p:cNvSpPr/>
              <p:nvPr/>
            </p:nvSpPr>
            <p:spPr bwMode="auto">
              <a:xfrm>
                <a:off x="6784" y="2975"/>
                <a:ext cx="0" cy="4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6" name="Freeform 106"/>
              <p:cNvSpPr/>
              <p:nvPr/>
            </p:nvSpPr>
            <p:spPr bwMode="auto">
              <a:xfrm>
                <a:off x="6779" y="25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7" name="Freeform 107"/>
              <p:cNvSpPr/>
              <p:nvPr/>
            </p:nvSpPr>
            <p:spPr bwMode="auto">
              <a:xfrm>
                <a:off x="6782" y="2965"/>
                <a:ext cx="2" cy="10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1"/>
                      <a:pt x="1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8" name="Freeform 108"/>
              <p:cNvSpPr/>
              <p:nvPr/>
            </p:nvSpPr>
            <p:spPr bwMode="auto">
              <a:xfrm>
                <a:off x="6782" y="360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9" name="Freeform 109"/>
              <p:cNvSpPr/>
              <p:nvPr/>
            </p:nvSpPr>
            <p:spPr bwMode="auto">
              <a:xfrm>
                <a:off x="6782" y="3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0" name="Freeform 110"/>
              <p:cNvSpPr/>
              <p:nvPr/>
            </p:nvSpPr>
            <p:spPr bwMode="auto">
              <a:xfrm>
                <a:off x="6782" y="3607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1" name="Freeform 111"/>
              <p:cNvSpPr/>
              <p:nvPr/>
            </p:nvSpPr>
            <p:spPr bwMode="auto">
              <a:xfrm>
                <a:off x="6782" y="35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2" name="Freeform 112"/>
              <p:cNvSpPr/>
              <p:nvPr/>
            </p:nvSpPr>
            <p:spPr bwMode="auto">
              <a:xfrm>
                <a:off x="6782" y="3534"/>
                <a:ext cx="0" cy="16"/>
              </a:xfrm>
              <a:custGeom>
                <a:avLst/>
                <a:gdLst>
                  <a:gd name="T0" fmla="*/ 0 h 7"/>
                  <a:gd name="T1" fmla="*/ 6 h 7"/>
                  <a:gd name="T2" fmla="*/ 7 h 7"/>
                  <a:gd name="T3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3" name="Freeform 113"/>
              <p:cNvSpPr/>
              <p:nvPr/>
            </p:nvSpPr>
            <p:spPr bwMode="auto">
              <a:xfrm>
                <a:off x="6786" y="3463"/>
                <a:ext cx="3" cy="21"/>
              </a:xfrm>
              <a:custGeom>
                <a:avLst/>
                <a:gdLst>
                  <a:gd name="T0" fmla="*/ 1 w 1"/>
                  <a:gd name="T1" fmla="*/ 1 h 9"/>
                  <a:gd name="T2" fmla="*/ 0 w 1"/>
                  <a:gd name="T3" fmla="*/ 7 h 9"/>
                  <a:gd name="T4" fmla="*/ 1 w 1"/>
                  <a:gd name="T5" fmla="*/ 7 h 9"/>
                  <a:gd name="T6" fmla="*/ 1 w 1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9">
                    <a:moveTo>
                      <a:pt x="1" y="1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1" y="0"/>
                      <a:pt x="0" y="9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4" name="Freeform 114"/>
              <p:cNvSpPr/>
              <p:nvPr/>
            </p:nvSpPr>
            <p:spPr bwMode="auto">
              <a:xfrm>
                <a:off x="6789" y="3418"/>
                <a:ext cx="0" cy="14"/>
              </a:xfrm>
              <a:custGeom>
                <a:avLst/>
                <a:gdLst>
                  <a:gd name="T0" fmla="*/ 3 h 6"/>
                  <a:gd name="T1" fmla="*/ 3 h 6"/>
                  <a:gd name="T2" fmla="*/ 3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3"/>
                    </a:moveTo>
                    <a:cubicBezTo>
                      <a:pt x="0" y="6"/>
                      <a:pt x="0" y="3"/>
                      <a:pt x="0" y="3"/>
                    </a:cubicBezTo>
                    <a:cubicBezTo>
                      <a:pt x="0" y="1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5" name="Freeform 115"/>
              <p:cNvSpPr/>
              <p:nvPr/>
            </p:nvSpPr>
            <p:spPr bwMode="auto">
              <a:xfrm>
                <a:off x="6789" y="3117"/>
                <a:ext cx="0" cy="4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6" name="Freeform 116"/>
              <p:cNvSpPr/>
              <p:nvPr/>
            </p:nvSpPr>
            <p:spPr bwMode="auto">
              <a:xfrm>
                <a:off x="6782" y="3062"/>
                <a:ext cx="0" cy="7"/>
              </a:xfrm>
              <a:custGeom>
                <a:avLst/>
                <a:gdLst>
                  <a:gd name="T0" fmla="*/ 0 h 7"/>
                  <a:gd name="T1" fmla="*/ 5 h 7"/>
                  <a:gd name="T2" fmla="*/ 7 h 7"/>
                  <a:gd name="T3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7" name="Freeform 117"/>
              <p:cNvSpPr/>
              <p:nvPr/>
            </p:nvSpPr>
            <p:spPr bwMode="auto">
              <a:xfrm>
                <a:off x="6791" y="3022"/>
                <a:ext cx="0" cy="9"/>
              </a:xfrm>
              <a:custGeom>
                <a:avLst/>
                <a:gdLst>
                  <a:gd name="T0" fmla="*/ 7 h 9"/>
                  <a:gd name="T1" fmla="*/ 9 h 9"/>
                  <a:gd name="T2" fmla="*/ 0 h 9"/>
                  <a:gd name="T3" fmla="*/ 7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8" name="Freeform 118"/>
              <p:cNvSpPr/>
              <p:nvPr/>
            </p:nvSpPr>
            <p:spPr bwMode="auto">
              <a:xfrm>
                <a:off x="6789" y="2518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9" name="Freeform 119"/>
              <p:cNvSpPr/>
              <p:nvPr/>
            </p:nvSpPr>
            <p:spPr bwMode="auto">
              <a:xfrm>
                <a:off x="6789" y="2285"/>
                <a:ext cx="0" cy="15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0" name="Freeform 120"/>
              <p:cNvSpPr/>
              <p:nvPr/>
            </p:nvSpPr>
            <p:spPr bwMode="auto">
              <a:xfrm>
                <a:off x="6791" y="1634"/>
                <a:ext cx="0" cy="10"/>
              </a:xfrm>
              <a:custGeom>
                <a:avLst/>
                <a:gdLst>
                  <a:gd name="T0" fmla="*/ 5 h 10"/>
                  <a:gd name="T1" fmla="*/ 10 h 10"/>
                  <a:gd name="T2" fmla="*/ 0 h 10"/>
                  <a:gd name="T3" fmla="*/ 5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0">
                    <a:moveTo>
                      <a:pt x="0" y="5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1" name="Freeform 121"/>
              <p:cNvSpPr/>
              <p:nvPr/>
            </p:nvSpPr>
            <p:spPr bwMode="auto">
              <a:xfrm>
                <a:off x="1137" y="3645"/>
                <a:ext cx="2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2" name="Freeform 122"/>
              <p:cNvSpPr/>
              <p:nvPr/>
            </p:nvSpPr>
            <p:spPr bwMode="auto">
              <a:xfrm>
                <a:off x="1137" y="3614"/>
                <a:ext cx="5" cy="29"/>
              </a:xfrm>
              <a:custGeom>
                <a:avLst/>
                <a:gdLst>
                  <a:gd name="T0" fmla="*/ 2 w 2"/>
                  <a:gd name="T1" fmla="*/ 4 h 12"/>
                  <a:gd name="T2" fmla="*/ 0 w 2"/>
                  <a:gd name="T3" fmla="*/ 1 h 12"/>
                  <a:gd name="T4" fmla="*/ 1 w 2"/>
                  <a:gd name="T5" fmla="*/ 6 h 12"/>
                  <a:gd name="T6" fmla="*/ 1 w 2"/>
                  <a:gd name="T7" fmla="*/ 9 h 12"/>
                  <a:gd name="T8" fmla="*/ 1 w 2"/>
                  <a:gd name="T9" fmla="*/ 12 h 12"/>
                  <a:gd name="T10" fmla="*/ 1 w 2"/>
                  <a:gd name="T11" fmla="*/ 4 h 12"/>
                  <a:gd name="T12" fmla="*/ 2 w 2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2">
                    <a:moveTo>
                      <a:pt x="2" y="4"/>
                    </a:moveTo>
                    <a:cubicBezTo>
                      <a:pt x="1" y="2"/>
                      <a:pt x="1" y="0"/>
                      <a:pt x="0" y="1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0"/>
                      <a:pt x="2" y="7"/>
                      <a:pt x="1" y="4"/>
                    </a:cubicBezTo>
                    <a:cubicBezTo>
                      <a:pt x="1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3" name="Freeform 123"/>
              <p:cNvSpPr/>
              <p:nvPr/>
            </p:nvSpPr>
            <p:spPr bwMode="auto">
              <a:xfrm>
                <a:off x="1142" y="3211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4" name="Freeform 124"/>
              <p:cNvSpPr/>
              <p:nvPr/>
            </p:nvSpPr>
            <p:spPr bwMode="auto">
              <a:xfrm>
                <a:off x="1144" y="2956"/>
                <a:ext cx="0" cy="4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5" name="Freeform 125"/>
              <p:cNvSpPr/>
              <p:nvPr/>
            </p:nvSpPr>
            <p:spPr bwMode="auto">
              <a:xfrm>
                <a:off x="1146" y="29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6" name="Freeform 126"/>
              <p:cNvSpPr/>
              <p:nvPr/>
            </p:nvSpPr>
            <p:spPr bwMode="auto">
              <a:xfrm>
                <a:off x="1144" y="3204"/>
                <a:ext cx="0" cy="7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7" name="Freeform 127"/>
              <p:cNvSpPr/>
              <p:nvPr/>
            </p:nvSpPr>
            <p:spPr bwMode="auto">
              <a:xfrm>
                <a:off x="1137" y="3567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8" name="Freeform 128"/>
              <p:cNvSpPr/>
              <p:nvPr/>
            </p:nvSpPr>
            <p:spPr bwMode="auto">
              <a:xfrm>
                <a:off x="1144" y="332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9" name="Freeform 129"/>
              <p:cNvSpPr/>
              <p:nvPr/>
            </p:nvSpPr>
            <p:spPr bwMode="auto">
              <a:xfrm>
                <a:off x="1142" y="340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0" name="Freeform 130"/>
              <p:cNvSpPr/>
              <p:nvPr/>
            </p:nvSpPr>
            <p:spPr bwMode="auto">
              <a:xfrm>
                <a:off x="1142" y="354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1" name="Freeform 131"/>
              <p:cNvSpPr/>
              <p:nvPr/>
            </p:nvSpPr>
            <p:spPr bwMode="auto">
              <a:xfrm>
                <a:off x="1144" y="326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2" name="Freeform 132"/>
              <p:cNvSpPr/>
              <p:nvPr/>
            </p:nvSpPr>
            <p:spPr bwMode="auto">
              <a:xfrm>
                <a:off x="1135" y="8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3" name="Freeform 133"/>
              <p:cNvSpPr/>
              <p:nvPr/>
            </p:nvSpPr>
            <p:spPr bwMode="auto">
              <a:xfrm>
                <a:off x="1142" y="7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4" name="Freeform 134"/>
              <p:cNvSpPr/>
              <p:nvPr/>
            </p:nvSpPr>
            <p:spPr bwMode="auto">
              <a:xfrm>
                <a:off x="1146" y="283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5" name="Freeform 135"/>
              <p:cNvSpPr/>
              <p:nvPr/>
            </p:nvSpPr>
            <p:spPr bwMode="auto">
              <a:xfrm>
                <a:off x="1144" y="2089"/>
                <a:ext cx="2" cy="24"/>
              </a:xfrm>
              <a:custGeom>
                <a:avLst/>
                <a:gdLst>
                  <a:gd name="T0" fmla="*/ 1 w 1"/>
                  <a:gd name="T1" fmla="*/ 6 h 10"/>
                  <a:gd name="T2" fmla="*/ 0 w 1"/>
                  <a:gd name="T3" fmla="*/ 5 h 10"/>
                  <a:gd name="T4" fmla="*/ 1 w 1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6"/>
                    </a:moveTo>
                    <a:cubicBezTo>
                      <a:pt x="0" y="9"/>
                      <a:pt x="0" y="0"/>
                      <a:pt x="0" y="5"/>
                    </a:cubicBezTo>
                    <a:cubicBezTo>
                      <a:pt x="0" y="5"/>
                      <a:pt x="1" y="10"/>
                      <a:pt x="1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6" name="Freeform 136"/>
              <p:cNvSpPr/>
              <p:nvPr/>
            </p:nvSpPr>
            <p:spPr bwMode="auto">
              <a:xfrm>
                <a:off x="1137" y="356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7" name="Freeform 137"/>
              <p:cNvSpPr/>
              <p:nvPr/>
            </p:nvSpPr>
            <p:spPr bwMode="auto">
              <a:xfrm>
                <a:off x="1144" y="210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8" name="Freeform 138"/>
              <p:cNvSpPr/>
              <p:nvPr/>
            </p:nvSpPr>
            <p:spPr bwMode="auto">
              <a:xfrm>
                <a:off x="1146" y="265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9" name="Freeform 139"/>
              <p:cNvSpPr/>
              <p:nvPr/>
            </p:nvSpPr>
            <p:spPr bwMode="auto">
              <a:xfrm>
                <a:off x="1144" y="2783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0" name="Freeform 140"/>
              <p:cNvSpPr/>
              <p:nvPr/>
            </p:nvSpPr>
            <p:spPr bwMode="auto">
              <a:xfrm>
                <a:off x="1144" y="257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1" name="Freeform 141"/>
              <p:cNvSpPr/>
              <p:nvPr/>
            </p:nvSpPr>
            <p:spPr bwMode="auto">
              <a:xfrm>
                <a:off x="1144" y="2506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2" name="Freeform 142"/>
              <p:cNvSpPr/>
              <p:nvPr/>
            </p:nvSpPr>
            <p:spPr bwMode="auto">
              <a:xfrm>
                <a:off x="1135" y="1061"/>
                <a:ext cx="2" cy="1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0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3" name="Freeform 143"/>
              <p:cNvSpPr/>
              <p:nvPr/>
            </p:nvSpPr>
            <p:spPr bwMode="auto">
              <a:xfrm>
                <a:off x="1137" y="356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4" name="Freeform 144"/>
              <p:cNvSpPr/>
              <p:nvPr/>
            </p:nvSpPr>
            <p:spPr bwMode="auto">
              <a:xfrm>
                <a:off x="1135" y="2565"/>
                <a:ext cx="0" cy="12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5" name="Freeform 145"/>
              <p:cNvSpPr/>
              <p:nvPr/>
            </p:nvSpPr>
            <p:spPr bwMode="auto">
              <a:xfrm>
                <a:off x="1135" y="160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6" name="Freeform 146"/>
              <p:cNvSpPr/>
              <p:nvPr/>
            </p:nvSpPr>
            <p:spPr bwMode="auto">
              <a:xfrm>
                <a:off x="1135" y="2522"/>
                <a:ext cx="0" cy="7"/>
              </a:xfrm>
              <a:custGeom>
                <a:avLst/>
                <a:gdLst>
                  <a:gd name="T0" fmla="*/ 3 h 3"/>
                  <a:gd name="T1" fmla="*/ 0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7" name="Freeform 147"/>
              <p:cNvSpPr/>
              <p:nvPr/>
            </p:nvSpPr>
            <p:spPr bwMode="auto">
              <a:xfrm>
                <a:off x="1137" y="10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8" name="Freeform 148"/>
              <p:cNvSpPr>
                <a:spLocks noEditPoints="1"/>
              </p:cNvSpPr>
              <p:nvPr/>
            </p:nvSpPr>
            <p:spPr bwMode="auto">
              <a:xfrm>
                <a:off x="1132" y="744"/>
                <a:ext cx="17" cy="2865"/>
              </a:xfrm>
              <a:custGeom>
                <a:avLst/>
                <a:gdLst>
                  <a:gd name="T0" fmla="*/ 2 w 7"/>
                  <a:gd name="T1" fmla="*/ 138 h 1210"/>
                  <a:gd name="T2" fmla="*/ 2 w 7"/>
                  <a:gd name="T3" fmla="*/ 149 h 1210"/>
                  <a:gd name="T4" fmla="*/ 1 w 7"/>
                  <a:gd name="T5" fmla="*/ 180 h 1210"/>
                  <a:gd name="T6" fmla="*/ 1 w 7"/>
                  <a:gd name="T7" fmla="*/ 246 h 1210"/>
                  <a:gd name="T8" fmla="*/ 2 w 7"/>
                  <a:gd name="T9" fmla="*/ 288 h 1210"/>
                  <a:gd name="T10" fmla="*/ 2 w 7"/>
                  <a:gd name="T11" fmla="*/ 357 h 1210"/>
                  <a:gd name="T12" fmla="*/ 1 w 7"/>
                  <a:gd name="T13" fmla="*/ 385 h 1210"/>
                  <a:gd name="T14" fmla="*/ 2 w 7"/>
                  <a:gd name="T15" fmla="*/ 424 h 1210"/>
                  <a:gd name="T16" fmla="*/ 2 w 7"/>
                  <a:gd name="T17" fmla="*/ 462 h 1210"/>
                  <a:gd name="T18" fmla="*/ 2 w 7"/>
                  <a:gd name="T19" fmla="*/ 507 h 1210"/>
                  <a:gd name="T20" fmla="*/ 1 w 7"/>
                  <a:gd name="T21" fmla="*/ 603 h 1210"/>
                  <a:gd name="T22" fmla="*/ 1 w 7"/>
                  <a:gd name="T23" fmla="*/ 711 h 1210"/>
                  <a:gd name="T24" fmla="*/ 2 w 7"/>
                  <a:gd name="T25" fmla="*/ 761 h 1210"/>
                  <a:gd name="T26" fmla="*/ 2 w 7"/>
                  <a:gd name="T27" fmla="*/ 842 h 1210"/>
                  <a:gd name="T28" fmla="*/ 2 w 7"/>
                  <a:gd name="T29" fmla="*/ 876 h 1210"/>
                  <a:gd name="T30" fmla="*/ 3 w 7"/>
                  <a:gd name="T31" fmla="*/ 916 h 1210"/>
                  <a:gd name="T32" fmla="*/ 3 w 7"/>
                  <a:gd name="T33" fmla="*/ 933 h 1210"/>
                  <a:gd name="T34" fmla="*/ 2 w 7"/>
                  <a:gd name="T35" fmla="*/ 962 h 1210"/>
                  <a:gd name="T36" fmla="*/ 3 w 7"/>
                  <a:gd name="T37" fmla="*/ 1011 h 1210"/>
                  <a:gd name="T38" fmla="*/ 3 w 7"/>
                  <a:gd name="T39" fmla="*/ 1052 h 1210"/>
                  <a:gd name="T40" fmla="*/ 3 w 7"/>
                  <a:gd name="T41" fmla="*/ 1095 h 1210"/>
                  <a:gd name="T42" fmla="*/ 3 w 7"/>
                  <a:gd name="T43" fmla="*/ 1117 h 1210"/>
                  <a:gd name="T44" fmla="*/ 2 w 7"/>
                  <a:gd name="T45" fmla="*/ 1146 h 1210"/>
                  <a:gd name="T46" fmla="*/ 3 w 7"/>
                  <a:gd name="T47" fmla="*/ 1191 h 1210"/>
                  <a:gd name="T48" fmla="*/ 3 w 7"/>
                  <a:gd name="T49" fmla="*/ 1208 h 1210"/>
                  <a:gd name="T50" fmla="*/ 4 w 7"/>
                  <a:gd name="T51" fmla="*/ 1184 h 1210"/>
                  <a:gd name="T52" fmla="*/ 5 w 7"/>
                  <a:gd name="T53" fmla="*/ 1161 h 1210"/>
                  <a:gd name="T54" fmla="*/ 5 w 7"/>
                  <a:gd name="T55" fmla="*/ 1137 h 1210"/>
                  <a:gd name="T56" fmla="*/ 5 w 7"/>
                  <a:gd name="T57" fmla="*/ 1091 h 1210"/>
                  <a:gd name="T58" fmla="*/ 4 w 7"/>
                  <a:gd name="T59" fmla="*/ 1072 h 1210"/>
                  <a:gd name="T60" fmla="*/ 5 w 7"/>
                  <a:gd name="T61" fmla="*/ 1054 h 1210"/>
                  <a:gd name="T62" fmla="*/ 4 w 7"/>
                  <a:gd name="T63" fmla="*/ 1021 h 1210"/>
                  <a:gd name="T64" fmla="*/ 5 w 7"/>
                  <a:gd name="T65" fmla="*/ 984 h 1210"/>
                  <a:gd name="T66" fmla="*/ 5 w 7"/>
                  <a:gd name="T67" fmla="*/ 940 h 1210"/>
                  <a:gd name="T68" fmla="*/ 5 w 7"/>
                  <a:gd name="T69" fmla="*/ 931 h 1210"/>
                  <a:gd name="T70" fmla="*/ 6 w 7"/>
                  <a:gd name="T71" fmla="*/ 896 h 1210"/>
                  <a:gd name="T72" fmla="*/ 6 w 7"/>
                  <a:gd name="T73" fmla="*/ 882 h 1210"/>
                  <a:gd name="T74" fmla="*/ 5 w 7"/>
                  <a:gd name="T75" fmla="*/ 859 h 1210"/>
                  <a:gd name="T76" fmla="*/ 5 w 7"/>
                  <a:gd name="T77" fmla="*/ 838 h 1210"/>
                  <a:gd name="T78" fmla="*/ 5 w 7"/>
                  <a:gd name="T79" fmla="*/ 808 h 1210"/>
                  <a:gd name="T80" fmla="*/ 5 w 7"/>
                  <a:gd name="T81" fmla="*/ 773 h 1210"/>
                  <a:gd name="T82" fmla="*/ 4 w 7"/>
                  <a:gd name="T83" fmla="*/ 721 h 1210"/>
                  <a:gd name="T84" fmla="*/ 5 w 7"/>
                  <a:gd name="T85" fmla="*/ 683 h 1210"/>
                  <a:gd name="T86" fmla="*/ 4 w 7"/>
                  <a:gd name="T87" fmla="*/ 656 h 1210"/>
                  <a:gd name="T88" fmla="*/ 4 w 7"/>
                  <a:gd name="T89" fmla="*/ 626 h 1210"/>
                  <a:gd name="T90" fmla="*/ 7 w 7"/>
                  <a:gd name="T91" fmla="*/ 562 h 1210"/>
                  <a:gd name="T92" fmla="*/ 6 w 7"/>
                  <a:gd name="T93" fmla="*/ 502 h 1210"/>
                  <a:gd name="T94" fmla="*/ 6 w 7"/>
                  <a:gd name="T95" fmla="*/ 460 h 1210"/>
                  <a:gd name="T96" fmla="*/ 6 w 7"/>
                  <a:gd name="T97" fmla="*/ 383 h 1210"/>
                  <a:gd name="T98" fmla="*/ 5 w 7"/>
                  <a:gd name="T99" fmla="*/ 318 h 1210"/>
                  <a:gd name="T100" fmla="*/ 5 w 7"/>
                  <a:gd name="T101" fmla="*/ 260 h 1210"/>
                  <a:gd name="T102" fmla="*/ 5 w 7"/>
                  <a:gd name="T103" fmla="*/ 236 h 1210"/>
                  <a:gd name="T104" fmla="*/ 6 w 7"/>
                  <a:gd name="T105" fmla="*/ 215 h 1210"/>
                  <a:gd name="T106" fmla="*/ 5 w 7"/>
                  <a:gd name="T107" fmla="*/ 204 h 1210"/>
                  <a:gd name="T108" fmla="*/ 5 w 7"/>
                  <a:gd name="T109" fmla="*/ 170 h 1210"/>
                  <a:gd name="T110" fmla="*/ 4 w 7"/>
                  <a:gd name="T111" fmla="*/ 63 h 1210"/>
                  <a:gd name="T112" fmla="*/ 5 w 7"/>
                  <a:gd name="T113" fmla="*/ 26 h 1210"/>
                  <a:gd name="T114" fmla="*/ 2 w 7"/>
                  <a:gd name="T115" fmla="*/ 13 h 1210"/>
                  <a:gd name="T116" fmla="*/ 2 w 7"/>
                  <a:gd name="T117" fmla="*/ 25 h 1210"/>
                  <a:gd name="T118" fmla="*/ 2 w 7"/>
                  <a:gd name="T119" fmla="*/ 76 h 1210"/>
                  <a:gd name="T120" fmla="*/ 2 w 7"/>
                  <a:gd name="T121" fmla="*/ 102 h 1210"/>
                  <a:gd name="T122" fmla="*/ 2 w 7"/>
                  <a:gd name="T123" fmla="*/ 225 h 1210"/>
                  <a:gd name="T124" fmla="*/ 6 w 7"/>
                  <a:gd name="T125" fmla="*/ 205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" h="1210">
                    <a:moveTo>
                      <a:pt x="1" y="106"/>
                    </a:moveTo>
                    <a:cubicBezTo>
                      <a:pt x="1" y="110"/>
                      <a:pt x="1" y="108"/>
                      <a:pt x="2" y="109"/>
                    </a:cubicBezTo>
                    <a:cubicBezTo>
                      <a:pt x="2" y="114"/>
                      <a:pt x="1" y="111"/>
                      <a:pt x="1" y="113"/>
                    </a:cubicBezTo>
                    <a:cubicBezTo>
                      <a:pt x="1" y="117"/>
                      <a:pt x="2" y="120"/>
                      <a:pt x="2" y="122"/>
                    </a:cubicBezTo>
                    <a:cubicBezTo>
                      <a:pt x="2" y="122"/>
                      <a:pt x="2" y="123"/>
                      <a:pt x="1" y="122"/>
                    </a:cubicBezTo>
                    <a:cubicBezTo>
                      <a:pt x="2" y="126"/>
                      <a:pt x="1" y="133"/>
                      <a:pt x="2" y="138"/>
                    </a:cubicBezTo>
                    <a:cubicBezTo>
                      <a:pt x="2" y="138"/>
                      <a:pt x="2" y="138"/>
                      <a:pt x="2" y="138"/>
                    </a:cubicBezTo>
                    <a:cubicBezTo>
                      <a:pt x="2" y="138"/>
                      <a:pt x="3" y="137"/>
                      <a:pt x="3" y="138"/>
                    </a:cubicBezTo>
                    <a:cubicBezTo>
                      <a:pt x="3" y="140"/>
                      <a:pt x="3" y="141"/>
                      <a:pt x="3" y="142"/>
                    </a:cubicBezTo>
                    <a:cubicBezTo>
                      <a:pt x="3" y="141"/>
                      <a:pt x="3" y="141"/>
                      <a:pt x="3" y="140"/>
                    </a:cubicBezTo>
                    <a:cubicBezTo>
                      <a:pt x="3" y="142"/>
                      <a:pt x="3" y="142"/>
                      <a:pt x="3" y="142"/>
                    </a:cubicBezTo>
                    <a:cubicBezTo>
                      <a:pt x="2" y="144"/>
                      <a:pt x="3" y="139"/>
                      <a:pt x="2" y="139"/>
                    </a:cubicBezTo>
                    <a:cubicBezTo>
                      <a:pt x="2" y="144"/>
                      <a:pt x="3" y="149"/>
                      <a:pt x="3" y="152"/>
                    </a:cubicBezTo>
                    <a:cubicBezTo>
                      <a:pt x="2" y="153"/>
                      <a:pt x="2" y="144"/>
                      <a:pt x="2" y="149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1" y="148"/>
                      <a:pt x="2" y="141"/>
                      <a:pt x="1" y="144"/>
                    </a:cubicBezTo>
                    <a:cubicBezTo>
                      <a:pt x="1" y="151"/>
                      <a:pt x="1" y="152"/>
                      <a:pt x="1" y="158"/>
                    </a:cubicBezTo>
                    <a:cubicBezTo>
                      <a:pt x="2" y="160"/>
                      <a:pt x="2" y="158"/>
                      <a:pt x="2" y="159"/>
                    </a:cubicBezTo>
                    <a:cubicBezTo>
                      <a:pt x="3" y="169"/>
                      <a:pt x="1" y="167"/>
                      <a:pt x="1" y="174"/>
                    </a:cubicBezTo>
                    <a:cubicBezTo>
                      <a:pt x="2" y="176"/>
                      <a:pt x="3" y="177"/>
                      <a:pt x="2" y="182"/>
                    </a:cubicBezTo>
                    <a:cubicBezTo>
                      <a:pt x="1" y="180"/>
                      <a:pt x="1" y="180"/>
                      <a:pt x="1" y="180"/>
                    </a:cubicBezTo>
                    <a:cubicBezTo>
                      <a:pt x="1" y="186"/>
                      <a:pt x="2" y="184"/>
                      <a:pt x="2" y="190"/>
                    </a:cubicBezTo>
                    <a:cubicBezTo>
                      <a:pt x="2" y="189"/>
                      <a:pt x="2" y="185"/>
                      <a:pt x="2" y="186"/>
                    </a:cubicBezTo>
                    <a:cubicBezTo>
                      <a:pt x="1" y="191"/>
                      <a:pt x="2" y="189"/>
                      <a:pt x="2" y="193"/>
                    </a:cubicBezTo>
                    <a:cubicBezTo>
                      <a:pt x="1" y="194"/>
                      <a:pt x="1" y="194"/>
                      <a:pt x="1" y="194"/>
                    </a:cubicBezTo>
                    <a:cubicBezTo>
                      <a:pt x="2" y="201"/>
                      <a:pt x="2" y="208"/>
                      <a:pt x="2" y="216"/>
                    </a:cubicBezTo>
                    <a:cubicBezTo>
                      <a:pt x="2" y="215"/>
                      <a:pt x="2" y="214"/>
                      <a:pt x="2" y="216"/>
                    </a:cubicBezTo>
                    <a:cubicBezTo>
                      <a:pt x="2" y="226"/>
                      <a:pt x="1" y="237"/>
                      <a:pt x="1" y="246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2" y="251"/>
                      <a:pt x="1" y="251"/>
                      <a:pt x="1" y="250"/>
                    </a:cubicBezTo>
                    <a:cubicBezTo>
                      <a:pt x="1" y="254"/>
                      <a:pt x="2" y="251"/>
                      <a:pt x="2" y="252"/>
                    </a:cubicBezTo>
                    <a:cubicBezTo>
                      <a:pt x="2" y="254"/>
                      <a:pt x="2" y="255"/>
                      <a:pt x="1" y="254"/>
                    </a:cubicBezTo>
                    <a:cubicBezTo>
                      <a:pt x="2" y="260"/>
                      <a:pt x="2" y="272"/>
                      <a:pt x="2" y="279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1" y="283"/>
                      <a:pt x="3" y="284"/>
                      <a:pt x="2" y="288"/>
                    </a:cubicBezTo>
                    <a:cubicBezTo>
                      <a:pt x="2" y="287"/>
                      <a:pt x="2" y="287"/>
                      <a:pt x="2" y="287"/>
                    </a:cubicBezTo>
                    <a:cubicBezTo>
                      <a:pt x="2" y="299"/>
                      <a:pt x="2" y="312"/>
                      <a:pt x="2" y="320"/>
                    </a:cubicBezTo>
                    <a:cubicBezTo>
                      <a:pt x="2" y="322"/>
                      <a:pt x="1" y="332"/>
                      <a:pt x="2" y="333"/>
                    </a:cubicBezTo>
                    <a:cubicBezTo>
                      <a:pt x="2" y="339"/>
                      <a:pt x="2" y="337"/>
                      <a:pt x="1" y="346"/>
                    </a:cubicBezTo>
                    <a:cubicBezTo>
                      <a:pt x="1" y="349"/>
                      <a:pt x="2" y="350"/>
                      <a:pt x="2" y="353"/>
                    </a:cubicBezTo>
                    <a:cubicBezTo>
                      <a:pt x="1" y="353"/>
                      <a:pt x="1" y="353"/>
                      <a:pt x="1" y="353"/>
                    </a:cubicBezTo>
                    <a:cubicBezTo>
                      <a:pt x="2" y="357"/>
                      <a:pt x="2" y="357"/>
                      <a:pt x="2" y="357"/>
                    </a:cubicBezTo>
                    <a:cubicBezTo>
                      <a:pt x="1" y="360"/>
                      <a:pt x="1" y="360"/>
                      <a:pt x="1" y="360"/>
                    </a:cubicBezTo>
                    <a:cubicBezTo>
                      <a:pt x="2" y="362"/>
                      <a:pt x="2" y="362"/>
                      <a:pt x="2" y="362"/>
                    </a:cubicBezTo>
                    <a:cubicBezTo>
                      <a:pt x="2" y="361"/>
                      <a:pt x="2" y="360"/>
                      <a:pt x="2" y="360"/>
                    </a:cubicBezTo>
                    <a:cubicBezTo>
                      <a:pt x="2" y="365"/>
                      <a:pt x="2" y="371"/>
                      <a:pt x="1" y="371"/>
                    </a:cubicBezTo>
                    <a:cubicBezTo>
                      <a:pt x="2" y="382"/>
                      <a:pt x="2" y="382"/>
                      <a:pt x="2" y="382"/>
                    </a:cubicBezTo>
                    <a:cubicBezTo>
                      <a:pt x="1" y="382"/>
                      <a:pt x="1" y="380"/>
                      <a:pt x="1" y="378"/>
                    </a:cubicBezTo>
                    <a:cubicBezTo>
                      <a:pt x="2" y="384"/>
                      <a:pt x="1" y="379"/>
                      <a:pt x="1" y="385"/>
                    </a:cubicBezTo>
                    <a:cubicBezTo>
                      <a:pt x="1" y="384"/>
                      <a:pt x="2" y="385"/>
                      <a:pt x="2" y="385"/>
                    </a:cubicBezTo>
                    <a:cubicBezTo>
                      <a:pt x="1" y="388"/>
                      <a:pt x="1" y="393"/>
                      <a:pt x="1" y="398"/>
                    </a:cubicBezTo>
                    <a:cubicBezTo>
                      <a:pt x="1" y="397"/>
                      <a:pt x="1" y="397"/>
                      <a:pt x="1" y="397"/>
                    </a:cubicBezTo>
                    <a:cubicBezTo>
                      <a:pt x="1" y="405"/>
                      <a:pt x="1" y="414"/>
                      <a:pt x="1" y="422"/>
                    </a:cubicBezTo>
                    <a:cubicBezTo>
                      <a:pt x="1" y="419"/>
                      <a:pt x="2" y="420"/>
                      <a:pt x="2" y="422"/>
                    </a:cubicBezTo>
                    <a:cubicBezTo>
                      <a:pt x="2" y="423"/>
                      <a:pt x="2" y="423"/>
                      <a:pt x="2" y="423"/>
                    </a:cubicBezTo>
                    <a:cubicBezTo>
                      <a:pt x="2" y="425"/>
                      <a:pt x="2" y="421"/>
                      <a:pt x="2" y="424"/>
                    </a:cubicBezTo>
                    <a:cubicBezTo>
                      <a:pt x="2" y="428"/>
                      <a:pt x="2" y="426"/>
                      <a:pt x="1" y="425"/>
                    </a:cubicBezTo>
                    <a:cubicBezTo>
                      <a:pt x="2" y="429"/>
                      <a:pt x="2" y="429"/>
                      <a:pt x="2" y="429"/>
                    </a:cubicBezTo>
                    <a:cubicBezTo>
                      <a:pt x="1" y="429"/>
                      <a:pt x="1" y="428"/>
                      <a:pt x="1" y="428"/>
                    </a:cubicBezTo>
                    <a:cubicBezTo>
                      <a:pt x="1" y="429"/>
                      <a:pt x="0" y="434"/>
                      <a:pt x="1" y="437"/>
                    </a:cubicBezTo>
                    <a:cubicBezTo>
                      <a:pt x="1" y="437"/>
                      <a:pt x="1" y="437"/>
                      <a:pt x="1" y="437"/>
                    </a:cubicBezTo>
                    <a:cubicBezTo>
                      <a:pt x="1" y="446"/>
                      <a:pt x="1" y="450"/>
                      <a:pt x="1" y="457"/>
                    </a:cubicBezTo>
                    <a:cubicBezTo>
                      <a:pt x="2" y="457"/>
                      <a:pt x="2" y="460"/>
                      <a:pt x="2" y="462"/>
                    </a:cubicBezTo>
                    <a:cubicBezTo>
                      <a:pt x="2" y="467"/>
                      <a:pt x="1" y="473"/>
                      <a:pt x="1" y="480"/>
                    </a:cubicBezTo>
                    <a:cubicBezTo>
                      <a:pt x="2" y="484"/>
                      <a:pt x="2" y="481"/>
                      <a:pt x="2" y="483"/>
                    </a:cubicBezTo>
                    <a:cubicBezTo>
                      <a:pt x="2" y="483"/>
                      <a:pt x="2" y="490"/>
                      <a:pt x="1" y="486"/>
                    </a:cubicBezTo>
                    <a:cubicBezTo>
                      <a:pt x="2" y="494"/>
                      <a:pt x="2" y="496"/>
                      <a:pt x="2" y="506"/>
                    </a:cubicBezTo>
                    <a:cubicBezTo>
                      <a:pt x="2" y="505"/>
                      <a:pt x="2" y="503"/>
                      <a:pt x="2" y="504"/>
                    </a:cubicBezTo>
                    <a:cubicBezTo>
                      <a:pt x="2" y="506"/>
                      <a:pt x="2" y="508"/>
                      <a:pt x="2" y="508"/>
                    </a:cubicBezTo>
                    <a:cubicBezTo>
                      <a:pt x="2" y="507"/>
                      <a:pt x="2" y="507"/>
                      <a:pt x="2" y="507"/>
                    </a:cubicBezTo>
                    <a:cubicBezTo>
                      <a:pt x="3" y="518"/>
                      <a:pt x="1" y="532"/>
                      <a:pt x="1" y="541"/>
                    </a:cubicBezTo>
                    <a:cubicBezTo>
                      <a:pt x="1" y="540"/>
                      <a:pt x="1" y="540"/>
                      <a:pt x="1" y="540"/>
                    </a:cubicBezTo>
                    <a:cubicBezTo>
                      <a:pt x="2" y="549"/>
                      <a:pt x="2" y="549"/>
                      <a:pt x="2" y="549"/>
                    </a:cubicBezTo>
                    <a:cubicBezTo>
                      <a:pt x="2" y="553"/>
                      <a:pt x="2" y="547"/>
                      <a:pt x="1" y="550"/>
                    </a:cubicBezTo>
                    <a:cubicBezTo>
                      <a:pt x="2" y="559"/>
                      <a:pt x="1" y="565"/>
                      <a:pt x="2" y="573"/>
                    </a:cubicBezTo>
                    <a:cubicBezTo>
                      <a:pt x="0" y="579"/>
                      <a:pt x="2" y="595"/>
                      <a:pt x="1" y="603"/>
                    </a:cubicBezTo>
                    <a:cubicBezTo>
                      <a:pt x="1" y="603"/>
                      <a:pt x="1" y="603"/>
                      <a:pt x="1" y="603"/>
                    </a:cubicBezTo>
                    <a:cubicBezTo>
                      <a:pt x="2" y="605"/>
                      <a:pt x="1" y="605"/>
                      <a:pt x="1" y="607"/>
                    </a:cubicBezTo>
                    <a:cubicBezTo>
                      <a:pt x="1" y="607"/>
                      <a:pt x="1" y="604"/>
                      <a:pt x="1" y="606"/>
                    </a:cubicBezTo>
                    <a:cubicBezTo>
                      <a:pt x="2" y="624"/>
                      <a:pt x="1" y="643"/>
                      <a:pt x="1" y="662"/>
                    </a:cubicBezTo>
                    <a:cubicBezTo>
                      <a:pt x="1" y="669"/>
                      <a:pt x="2" y="666"/>
                      <a:pt x="2" y="674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2" y="686"/>
                      <a:pt x="1" y="700"/>
                      <a:pt x="2" y="713"/>
                    </a:cubicBezTo>
                    <a:cubicBezTo>
                      <a:pt x="1" y="712"/>
                      <a:pt x="1" y="712"/>
                      <a:pt x="1" y="711"/>
                    </a:cubicBezTo>
                    <a:cubicBezTo>
                      <a:pt x="1" y="714"/>
                      <a:pt x="1" y="722"/>
                      <a:pt x="2" y="722"/>
                    </a:cubicBezTo>
                    <a:cubicBezTo>
                      <a:pt x="2" y="724"/>
                      <a:pt x="1" y="722"/>
                      <a:pt x="1" y="723"/>
                    </a:cubicBezTo>
                    <a:cubicBezTo>
                      <a:pt x="1" y="726"/>
                      <a:pt x="2" y="731"/>
                      <a:pt x="1" y="732"/>
                    </a:cubicBezTo>
                    <a:cubicBezTo>
                      <a:pt x="1" y="732"/>
                      <a:pt x="1" y="731"/>
                      <a:pt x="1" y="731"/>
                    </a:cubicBezTo>
                    <a:cubicBezTo>
                      <a:pt x="1" y="733"/>
                      <a:pt x="1" y="739"/>
                      <a:pt x="2" y="738"/>
                    </a:cubicBezTo>
                    <a:cubicBezTo>
                      <a:pt x="1" y="743"/>
                      <a:pt x="2" y="747"/>
                      <a:pt x="1" y="751"/>
                    </a:cubicBezTo>
                    <a:cubicBezTo>
                      <a:pt x="2" y="754"/>
                      <a:pt x="1" y="760"/>
                      <a:pt x="2" y="761"/>
                    </a:cubicBezTo>
                    <a:cubicBezTo>
                      <a:pt x="1" y="760"/>
                      <a:pt x="1" y="770"/>
                      <a:pt x="2" y="773"/>
                    </a:cubicBezTo>
                    <a:cubicBezTo>
                      <a:pt x="1" y="772"/>
                      <a:pt x="1" y="776"/>
                      <a:pt x="1" y="774"/>
                    </a:cubicBezTo>
                    <a:cubicBezTo>
                      <a:pt x="1" y="778"/>
                      <a:pt x="1" y="781"/>
                      <a:pt x="2" y="781"/>
                    </a:cubicBezTo>
                    <a:cubicBezTo>
                      <a:pt x="1" y="787"/>
                      <a:pt x="2" y="794"/>
                      <a:pt x="1" y="798"/>
                    </a:cubicBezTo>
                    <a:cubicBezTo>
                      <a:pt x="2" y="809"/>
                      <a:pt x="2" y="819"/>
                      <a:pt x="2" y="828"/>
                    </a:cubicBezTo>
                    <a:cubicBezTo>
                      <a:pt x="1" y="828"/>
                      <a:pt x="2" y="818"/>
                      <a:pt x="1" y="818"/>
                    </a:cubicBezTo>
                    <a:cubicBezTo>
                      <a:pt x="2" y="827"/>
                      <a:pt x="2" y="833"/>
                      <a:pt x="2" y="842"/>
                    </a:cubicBezTo>
                    <a:cubicBezTo>
                      <a:pt x="2" y="844"/>
                      <a:pt x="2" y="840"/>
                      <a:pt x="2" y="840"/>
                    </a:cubicBezTo>
                    <a:cubicBezTo>
                      <a:pt x="2" y="849"/>
                      <a:pt x="1" y="858"/>
                      <a:pt x="2" y="866"/>
                    </a:cubicBezTo>
                    <a:cubicBezTo>
                      <a:pt x="2" y="866"/>
                      <a:pt x="2" y="865"/>
                      <a:pt x="2" y="864"/>
                    </a:cubicBezTo>
                    <a:cubicBezTo>
                      <a:pt x="2" y="866"/>
                      <a:pt x="2" y="868"/>
                      <a:pt x="2" y="868"/>
                    </a:cubicBezTo>
                    <a:cubicBezTo>
                      <a:pt x="2" y="866"/>
                      <a:pt x="2" y="866"/>
                      <a:pt x="2" y="866"/>
                    </a:cubicBezTo>
                    <a:cubicBezTo>
                      <a:pt x="2" y="863"/>
                      <a:pt x="3" y="872"/>
                      <a:pt x="3" y="873"/>
                    </a:cubicBezTo>
                    <a:cubicBezTo>
                      <a:pt x="2" y="870"/>
                      <a:pt x="3" y="881"/>
                      <a:pt x="2" y="876"/>
                    </a:cubicBezTo>
                    <a:cubicBezTo>
                      <a:pt x="2" y="877"/>
                      <a:pt x="2" y="879"/>
                      <a:pt x="2" y="879"/>
                    </a:cubicBezTo>
                    <a:cubicBezTo>
                      <a:pt x="2" y="880"/>
                      <a:pt x="2" y="881"/>
                      <a:pt x="2" y="879"/>
                    </a:cubicBezTo>
                    <a:cubicBezTo>
                      <a:pt x="2" y="885"/>
                      <a:pt x="2" y="883"/>
                      <a:pt x="2" y="888"/>
                    </a:cubicBezTo>
                    <a:cubicBezTo>
                      <a:pt x="2" y="888"/>
                      <a:pt x="2" y="887"/>
                      <a:pt x="2" y="886"/>
                    </a:cubicBezTo>
                    <a:cubicBezTo>
                      <a:pt x="2" y="889"/>
                      <a:pt x="2" y="892"/>
                      <a:pt x="2" y="896"/>
                    </a:cubicBezTo>
                    <a:cubicBezTo>
                      <a:pt x="2" y="896"/>
                      <a:pt x="2" y="896"/>
                      <a:pt x="2" y="895"/>
                    </a:cubicBezTo>
                    <a:cubicBezTo>
                      <a:pt x="2" y="903"/>
                      <a:pt x="3" y="908"/>
                      <a:pt x="3" y="916"/>
                    </a:cubicBezTo>
                    <a:cubicBezTo>
                      <a:pt x="2" y="914"/>
                      <a:pt x="2" y="919"/>
                      <a:pt x="2" y="920"/>
                    </a:cubicBezTo>
                    <a:cubicBezTo>
                      <a:pt x="2" y="924"/>
                      <a:pt x="2" y="924"/>
                      <a:pt x="2" y="924"/>
                    </a:cubicBezTo>
                    <a:cubicBezTo>
                      <a:pt x="2" y="922"/>
                      <a:pt x="2" y="922"/>
                      <a:pt x="2" y="922"/>
                    </a:cubicBezTo>
                    <a:cubicBezTo>
                      <a:pt x="2" y="926"/>
                      <a:pt x="3" y="930"/>
                      <a:pt x="3" y="933"/>
                    </a:cubicBezTo>
                    <a:cubicBezTo>
                      <a:pt x="2" y="930"/>
                      <a:pt x="2" y="930"/>
                      <a:pt x="2" y="930"/>
                    </a:cubicBezTo>
                    <a:cubicBezTo>
                      <a:pt x="2" y="938"/>
                      <a:pt x="2" y="938"/>
                      <a:pt x="2" y="938"/>
                    </a:cubicBezTo>
                    <a:cubicBezTo>
                      <a:pt x="3" y="933"/>
                      <a:pt x="3" y="933"/>
                      <a:pt x="3" y="933"/>
                    </a:cubicBezTo>
                    <a:cubicBezTo>
                      <a:pt x="3" y="937"/>
                      <a:pt x="4" y="933"/>
                      <a:pt x="3" y="938"/>
                    </a:cubicBezTo>
                    <a:cubicBezTo>
                      <a:pt x="3" y="937"/>
                      <a:pt x="3" y="942"/>
                      <a:pt x="3" y="944"/>
                    </a:cubicBezTo>
                    <a:cubicBezTo>
                      <a:pt x="3" y="944"/>
                      <a:pt x="3" y="944"/>
                      <a:pt x="3" y="944"/>
                    </a:cubicBezTo>
                    <a:cubicBezTo>
                      <a:pt x="3" y="946"/>
                      <a:pt x="3" y="948"/>
                      <a:pt x="3" y="951"/>
                    </a:cubicBezTo>
                    <a:cubicBezTo>
                      <a:pt x="3" y="952"/>
                      <a:pt x="2" y="950"/>
                      <a:pt x="2" y="951"/>
                    </a:cubicBezTo>
                    <a:cubicBezTo>
                      <a:pt x="3" y="953"/>
                      <a:pt x="2" y="960"/>
                      <a:pt x="3" y="963"/>
                    </a:cubicBezTo>
                    <a:cubicBezTo>
                      <a:pt x="3" y="962"/>
                      <a:pt x="3" y="962"/>
                      <a:pt x="2" y="962"/>
                    </a:cubicBezTo>
                    <a:cubicBezTo>
                      <a:pt x="3" y="964"/>
                      <a:pt x="3" y="964"/>
                      <a:pt x="3" y="964"/>
                    </a:cubicBezTo>
                    <a:cubicBezTo>
                      <a:pt x="3" y="965"/>
                      <a:pt x="3" y="966"/>
                      <a:pt x="2" y="965"/>
                    </a:cubicBezTo>
                    <a:cubicBezTo>
                      <a:pt x="2" y="971"/>
                      <a:pt x="3" y="964"/>
                      <a:pt x="3" y="970"/>
                    </a:cubicBezTo>
                    <a:cubicBezTo>
                      <a:pt x="3" y="970"/>
                      <a:pt x="3" y="970"/>
                      <a:pt x="3" y="969"/>
                    </a:cubicBezTo>
                    <a:cubicBezTo>
                      <a:pt x="3" y="975"/>
                      <a:pt x="3" y="981"/>
                      <a:pt x="3" y="988"/>
                    </a:cubicBezTo>
                    <a:cubicBezTo>
                      <a:pt x="2" y="989"/>
                      <a:pt x="3" y="982"/>
                      <a:pt x="2" y="984"/>
                    </a:cubicBezTo>
                    <a:cubicBezTo>
                      <a:pt x="2" y="993"/>
                      <a:pt x="3" y="1002"/>
                      <a:pt x="3" y="1011"/>
                    </a:cubicBezTo>
                    <a:cubicBezTo>
                      <a:pt x="3" y="1009"/>
                      <a:pt x="3" y="1009"/>
                      <a:pt x="3" y="1009"/>
                    </a:cubicBezTo>
                    <a:cubicBezTo>
                      <a:pt x="4" y="1010"/>
                      <a:pt x="2" y="1015"/>
                      <a:pt x="3" y="1019"/>
                    </a:cubicBezTo>
                    <a:cubicBezTo>
                      <a:pt x="3" y="1018"/>
                      <a:pt x="2" y="1018"/>
                      <a:pt x="2" y="1018"/>
                    </a:cubicBezTo>
                    <a:cubicBezTo>
                      <a:pt x="2" y="1024"/>
                      <a:pt x="3" y="1030"/>
                      <a:pt x="3" y="1039"/>
                    </a:cubicBezTo>
                    <a:cubicBezTo>
                      <a:pt x="3" y="1038"/>
                      <a:pt x="3" y="1038"/>
                      <a:pt x="3" y="1038"/>
                    </a:cubicBezTo>
                    <a:cubicBezTo>
                      <a:pt x="2" y="1041"/>
                      <a:pt x="3" y="1047"/>
                      <a:pt x="2" y="1050"/>
                    </a:cubicBezTo>
                    <a:cubicBezTo>
                      <a:pt x="3" y="1051"/>
                      <a:pt x="3" y="1053"/>
                      <a:pt x="3" y="1052"/>
                    </a:cubicBezTo>
                    <a:cubicBezTo>
                      <a:pt x="2" y="1063"/>
                      <a:pt x="4" y="1074"/>
                      <a:pt x="3" y="1084"/>
                    </a:cubicBezTo>
                    <a:cubicBezTo>
                      <a:pt x="3" y="1082"/>
                      <a:pt x="2" y="1081"/>
                      <a:pt x="2" y="1082"/>
                    </a:cubicBezTo>
                    <a:cubicBezTo>
                      <a:pt x="3" y="1090"/>
                      <a:pt x="3" y="1090"/>
                      <a:pt x="3" y="1090"/>
                    </a:cubicBezTo>
                    <a:cubicBezTo>
                      <a:pt x="3" y="1090"/>
                      <a:pt x="3" y="1089"/>
                      <a:pt x="3" y="1087"/>
                    </a:cubicBezTo>
                    <a:cubicBezTo>
                      <a:pt x="3" y="1088"/>
                      <a:pt x="4" y="1091"/>
                      <a:pt x="4" y="1093"/>
                    </a:cubicBezTo>
                    <a:cubicBezTo>
                      <a:pt x="3" y="1089"/>
                      <a:pt x="3" y="1093"/>
                      <a:pt x="3" y="1095"/>
                    </a:cubicBezTo>
                    <a:cubicBezTo>
                      <a:pt x="3" y="1094"/>
                      <a:pt x="3" y="1095"/>
                      <a:pt x="3" y="1095"/>
                    </a:cubicBezTo>
                    <a:cubicBezTo>
                      <a:pt x="2" y="1099"/>
                      <a:pt x="4" y="1096"/>
                      <a:pt x="3" y="1102"/>
                    </a:cubicBezTo>
                    <a:cubicBezTo>
                      <a:pt x="3" y="1101"/>
                      <a:pt x="3" y="1101"/>
                      <a:pt x="3" y="1101"/>
                    </a:cubicBezTo>
                    <a:cubicBezTo>
                      <a:pt x="3" y="1104"/>
                      <a:pt x="4" y="1106"/>
                      <a:pt x="4" y="1108"/>
                    </a:cubicBezTo>
                    <a:cubicBezTo>
                      <a:pt x="3" y="1109"/>
                      <a:pt x="3" y="1106"/>
                      <a:pt x="3" y="1106"/>
                    </a:cubicBezTo>
                    <a:cubicBezTo>
                      <a:pt x="3" y="1109"/>
                      <a:pt x="4" y="1112"/>
                      <a:pt x="3" y="1115"/>
                    </a:cubicBezTo>
                    <a:cubicBezTo>
                      <a:pt x="3" y="1114"/>
                      <a:pt x="3" y="1112"/>
                      <a:pt x="3" y="1110"/>
                    </a:cubicBezTo>
                    <a:cubicBezTo>
                      <a:pt x="3" y="1114"/>
                      <a:pt x="3" y="1114"/>
                      <a:pt x="3" y="1117"/>
                    </a:cubicBezTo>
                    <a:cubicBezTo>
                      <a:pt x="3" y="1116"/>
                      <a:pt x="3" y="1116"/>
                      <a:pt x="3" y="1116"/>
                    </a:cubicBezTo>
                    <a:cubicBezTo>
                      <a:pt x="2" y="1122"/>
                      <a:pt x="2" y="1122"/>
                      <a:pt x="2" y="1122"/>
                    </a:cubicBezTo>
                    <a:cubicBezTo>
                      <a:pt x="2" y="1121"/>
                      <a:pt x="2" y="1121"/>
                      <a:pt x="2" y="1121"/>
                    </a:cubicBezTo>
                    <a:cubicBezTo>
                      <a:pt x="4" y="1125"/>
                      <a:pt x="3" y="1130"/>
                      <a:pt x="4" y="1135"/>
                    </a:cubicBezTo>
                    <a:cubicBezTo>
                      <a:pt x="3" y="1130"/>
                      <a:pt x="3" y="1134"/>
                      <a:pt x="3" y="1134"/>
                    </a:cubicBezTo>
                    <a:cubicBezTo>
                      <a:pt x="2" y="1136"/>
                      <a:pt x="2" y="1138"/>
                      <a:pt x="2" y="1137"/>
                    </a:cubicBezTo>
                    <a:cubicBezTo>
                      <a:pt x="2" y="1140"/>
                      <a:pt x="2" y="1142"/>
                      <a:pt x="2" y="1146"/>
                    </a:cubicBezTo>
                    <a:cubicBezTo>
                      <a:pt x="2" y="1146"/>
                      <a:pt x="2" y="1148"/>
                      <a:pt x="2" y="1148"/>
                    </a:cubicBezTo>
                    <a:cubicBezTo>
                      <a:pt x="2" y="1151"/>
                      <a:pt x="2" y="1147"/>
                      <a:pt x="2" y="1147"/>
                    </a:cubicBezTo>
                    <a:cubicBezTo>
                      <a:pt x="3" y="1153"/>
                      <a:pt x="2" y="1160"/>
                      <a:pt x="3" y="1168"/>
                    </a:cubicBezTo>
                    <a:cubicBezTo>
                      <a:pt x="3" y="1175"/>
                      <a:pt x="3" y="1176"/>
                      <a:pt x="4" y="1183"/>
                    </a:cubicBezTo>
                    <a:cubicBezTo>
                      <a:pt x="3" y="1185"/>
                      <a:pt x="3" y="1181"/>
                      <a:pt x="3" y="1181"/>
                    </a:cubicBezTo>
                    <a:cubicBezTo>
                      <a:pt x="3" y="1184"/>
                      <a:pt x="3" y="1187"/>
                      <a:pt x="3" y="1190"/>
                    </a:cubicBezTo>
                    <a:cubicBezTo>
                      <a:pt x="3" y="1189"/>
                      <a:pt x="3" y="1190"/>
                      <a:pt x="3" y="1191"/>
                    </a:cubicBezTo>
                    <a:cubicBezTo>
                      <a:pt x="3" y="1194"/>
                      <a:pt x="3" y="1193"/>
                      <a:pt x="3" y="1196"/>
                    </a:cubicBezTo>
                    <a:cubicBezTo>
                      <a:pt x="3" y="1196"/>
                      <a:pt x="2" y="1195"/>
                      <a:pt x="2" y="1194"/>
                    </a:cubicBezTo>
                    <a:cubicBezTo>
                      <a:pt x="2" y="1197"/>
                      <a:pt x="3" y="1200"/>
                      <a:pt x="3" y="1203"/>
                    </a:cubicBezTo>
                    <a:cubicBezTo>
                      <a:pt x="3" y="1204"/>
                      <a:pt x="2" y="1201"/>
                      <a:pt x="2" y="1200"/>
                    </a:cubicBezTo>
                    <a:cubicBezTo>
                      <a:pt x="2" y="1203"/>
                      <a:pt x="3" y="1209"/>
                      <a:pt x="3" y="1210"/>
                    </a:cubicBezTo>
                    <a:cubicBezTo>
                      <a:pt x="3" y="1208"/>
                      <a:pt x="3" y="1208"/>
                      <a:pt x="3" y="1208"/>
                    </a:cubicBezTo>
                    <a:cubicBezTo>
                      <a:pt x="3" y="1209"/>
                      <a:pt x="3" y="1209"/>
                      <a:pt x="3" y="1208"/>
                    </a:cubicBezTo>
                    <a:cubicBezTo>
                      <a:pt x="2" y="1205"/>
                      <a:pt x="3" y="1203"/>
                      <a:pt x="3" y="1203"/>
                    </a:cubicBezTo>
                    <a:cubicBezTo>
                      <a:pt x="3" y="1205"/>
                      <a:pt x="3" y="1205"/>
                      <a:pt x="3" y="1205"/>
                    </a:cubicBezTo>
                    <a:cubicBezTo>
                      <a:pt x="4" y="1203"/>
                      <a:pt x="3" y="1196"/>
                      <a:pt x="3" y="1192"/>
                    </a:cubicBezTo>
                    <a:cubicBezTo>
                      <a:pt x="4" y="1194"/>
                      <a:pt x="4" y="1194"/>
                      <a:pt x="4" y="1194"/>
                    </a:cubicBezTo>
                    <a:cubicBezTo>
                      <a:pt x="3" y="1189"/>
                      <a:pt x="3" y="1189"/>
                      <a:pt x="3" y="1189"/>
                    </a:cubicBezTo>
                    <a:cubicBezTo>
                      <a:pt x="3" y="1188"/>
                      <a:pt x="4" y="1187"/>
                      <a:pt x="4" y="1190"/>
                    </a:cubicBezTo>
                    <a:cubicBezTo>
                      <a:pt x="4" y="1186"/>
                      <a:pt x="4" y="1187"/>
                      <a:pt x="4" y="1184"/>
                    </a:cubicBezTo>
                    <a:cubicBezTo>
                      <a:pt x="4" y="1184"/>
                      <a:pt x="4" y="1184"/>
                      <a:pt x="4" y="1184"/>
                    </a:cubicBezTo>
                    <a:cubicBezTo>
                      <a:pt x="4" y="1181"/>
                      <a:pt x="4" y="1181"/>
                      <a:pt x="4" y="1181"/>
                    </a:cubicBezTo>
                    <a:cubicBezTo>
                      <a:pt x="4" y="1181"/>
                      <a:pt x="5" y="1180"/>
                      <a:pt x="4" y="1182"/>
                    </a:cubicBezTo>
                    <a:cubicBezTo>
                      <a:pt x="5" y="1176"/>
                      <a:pt x="4" y="1173"/>
                      <a:pt x="4" y="1171"/>
                    </a:cubicBezTo>
                    <a:cubicBezTo>
                      <a:pt x="4" y="1171"/>
                      <a:pt x="4" y="1171"/>
                      <a:pt x="4" y="1171"/>
                    </a:cubicBezTo>
                    <a:cubicBezTo>
                      <a:pt x="4" y="1163"/>
                      <a:pt x="4" y="1170"/>
                      <a:pt x="3" y="1165"/>
                    </a:cubicBezTo>
                    <a:cubicBezTo>
                      <a:pt x="5" y="1161"/>
                      <a:pt x="5" y="1161"/>
                      <a:pt x="5" y="1161"/>
                    </a:cubicBezTo>
                    <a:cubicBezTo>
                      <a:pt x="4" y="1160"/>
                      <a:pt x="4" y="1160"/>
                      <a:pt x="4" y="1160"/>
                    </a:cubicBezTo>
                    <a:cubicBezTo>
                      <a:pt x="4" y="1159"/>
                      <a:pt x="4" y="1157"/>
                      <a:pt x="4" y="1158"/>
                    </a:cubicBezTo>
                    <a:cubicBezTo>
                      <a:pt x="4" y="1155"/>
                      <a:pt x="4" y="1158"/>
                      <a:pt x="4" y="1156"/>
                    </a:cubicBezTo>
                    <a:cubicBezTo>
                      <a:pt x="4" y="1152"/>
                      <a:pt x="4" y="1145"/>
                      <a:pt x="4" y="1145"/>
                    </a:cubicBezTo>
                    <a:cubicBezTo>
                      <a:pt x="4" y="1143"/>
                      <a:pt x="4" y="1148"/>
                      <a:pt x="4" y="1144"/>
                    </a:cubicBezTo>
                    <a:cubicBezTo>
                      <a:pt x="5" y="1143"/>
                      <a:pt x="4" y="1139"/>
                      <a:pt x="4" y="1136"/>
                    </a:cubicBezTo>
                    <a:cubicBezTo>
                      <a:pt x="5" y="1137"/>
                      <a:pt x="4" y="1140"/>
                      <a:pt x="5" y="1137"/>
                    </a:cubicBezTo>
                    <a:cubicBezTo>
                      <a:pt x="4" y="1134"/>
                      <a:pt x="5" y="1130"/>
                      <a:pt x="5" y="1127"/>
                    </a:cubicBezTo>
                    <a:cubicBezTo>
                      <a:pt x="4" y="1126"/>
                      <a:pt x="4" y="1120"/>
                      <a:pt x="4" y="1115"/>
                    </a:cubicBezTo>
                    <a:cubicBezTo>
                      <a:pt x="4" y="1115"/>
                      <a:pt x="5" y="1105"/>
                      <a:pt x="5" y="1100"/>
                    </a:cubicBezTo>
                    <a:cubicBezTo>
                      <a:pt x="5" y="1101"/>
                      <a:pt x="5" y="1101"/>
                      <a:pt x="5" y="1101"/>
                    </a:cubicBezTo>
                    <a:cubicBezTo>
                      <a:pt x="4" y="1100"/>
                      <a:pt x="4" y="1095"/>
                      <a:pt x="4" y="1091"/>
                    </a:cubicBezTo>
                    <a:cubicBezTo>
                      <a:pt x="5" y="1091"/>
                      <a:pt x="5" y="1092"/>
                      <a:pt x="5" y="1094"/>
                    </a:cubicBezTo>
                    <a:cubicBezTo>
                      <a:pt x="5" y="1091"/>
                      <a:pt x="5" y="1091"/>
                      <a:pt x="5" y="1091"/>
                    </a:cubicBezTo>
                    <a:cubicBezTo>
                      <a:pt x="5" y="1090"/>
                      <a:pt x="5" y="1089"/>
                      <a:pt x="5" y="1087"/>
                    </a:cubicBezTo>
                    <a:cubicBezTo>
                      <a:pt x="5" y="1087"/>
                      <a:pt x="5" y="1087"/>
                      <a:pt x="5" y="1087"/>
                    </a:cubicBezTo>
                    <a:cubicBezTo>
                      <a:pt x="5" y="1083"/>
                      <a:pt x="5" y="1078"/>
                      <a:pt x="5" y="1073"/>
                    </a:cubicBezTo>
                    <a:cubicBezTo>
                      <a:pt x="4" y="1072"/>
                      <a:pt x="4" y="1077"/>
                      <a:pt x="3" y="1071"/>
                    </a:cubicBezTo>
                    <a:cubicBezTo>
                      <a:pt x="4" y="1071"/>
                      <a:pt x="4" y="1071"/>
                      <a:pt x="4" y="1072"/>
                    </a:cubicBezTo>
                    <a:cubicBezTo>
                      <a:pt x="4" y="1072"/>
                      <a:pt x="4" y="1071"/>
                      <a:pt x="4" y="1069"/>
                    </a:cubicBezTo>
                    <a:cubicBezTo>
                      <a:pt x="4" y="1072"/>
                      <a:pt x="4" y="1072"/>
                      <a:pt x="4" y="1072"/>
                    </a:cubicBezTo>
                    <a:cubicBezTo>
                      <a:pt x="5" y="1069"/>
                      <a:pt x="4" y="1071"/>
                      <a:pt x="4" y="1068"/>
                    </a:cubicBezTo>
                    <a:cubicBezTo>
                      <a:pt x="4" y="1068"/>
                      <a:pt x="4" y="1067"/>
                      <a:pt x="5" y="1067"/>
                    </a:cubicBezTo>
                    <a:cubicBezTo>
                      <a:pt x="5" y="1068"/>
                      <a:pt x="4" y="1069"/>
                      <a:pt x="5" y="1070"/>
                    </a:cubicBezTo>
                    <a:cubicBezTo>
                      <a:pt x="5" y="1067"/>
                      <a:pt x="5" y="1065"/>
                      <a:pt x="5" y="1064"/>
                    </a:cubicBezTo>
                    <a:cubicBezTo>
                      <a:pt x="5" y="1064"/>
                      <a:pt x="5" y="1064"/>
                      <a:pt x="5" y="1062"/>
                    </a:cubicBezTo>
                    <a:cubicBezTo>
                      <a:pt x="5" y="1057"/>
                      <a:pt x="5" y="1060"/>
                      <a:pt x="5" y="1058"/>
                    </a:cubicBezTo>
                    <a:cubicBezTo>
                      <a:pt x="5" y="1057"/>
                      <a:pt x="5" y="1054"/>
                      <a:pt x="5" y="1054"/>
                    </a:cubicBezTo>
                    <a:cubicBezTo>
                      <a:pt x="5" y="1053"/>
                      <a:pt x="5" y="1052"/>
                      <a:pt x="5" y="1052"/>
                    </a:cubicBezTo>
                    <a:cubicBezTo>
                      <a:pt x="5" y="1049"/>
                      <a:pt x="5" y="1041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36"/>
                      <a:pt x="5" y="1028"/>
                      <a:pt x="4" y="1021"/>
                    </a:cubicBezTo>
                    <a:cubicBezTo>
                      <a:pt x="5" y="1021"/>
                      <a:pt x="5" y="1021"/>
                      <a:pt x="5" y="1021"/>
                    </a:cubicBezTo>
                    <a:cubicBezTo>
                      <a:pt x="4" y="1016"/>
                      <a:pt x="5" y="1011"/>
                      <a:pt x="4" y="1007"/>
                    </a:cubicBezTo>
                    <a:cubicBezTo>
                      <a:pt x="4" y="1006"/>
                      <a:pt x="4" y="1004"/>
                      <a:pt x="5" y="1005"/>
                    </a:cubicBezTo>
                    <a:cubicBezTo>
                      <a:pt x="5" y="1001"/>
                      <a:pt x="4" y="1001"/>
                      <a:pt x="5" y="996"/>
                    </a:cubicBezTo>
                    <a:cubicBezTo>
                      <a:pt x="5" y="1000"/>
                      <a:pt x="5" y="995"/>
                      <a:pt x="5" y="1000"/>
                    </a:cubicBezTo>
                    <a:cubicBezTo>
                      <a:pt x="5" y="995"/>
                      <a:pt x="5" y="994"/>
                      <a:pt x="5" y="989"/>
                    </a:cubicBezTo>
                    <a:cubicBezTo>
                      <a:pt x="5" y="991"/>
                      <a:pt x="5" y="986"/>
                      <a:pt x="5" y="984"/>
                    </a:cubicBezTo>
                    <a:cubicBezTo>
                      <a:pt x="5" y="987"/>
                      <a:pt x="5" y="987"/>
                      <a:pt x="5" y="987"/>
                    </a:cubicBezTo>
                    <a:cubicBezTo>
                      <a:pt x="5" y="985"/>
                      <a:pt x="5" y="983"/>
                      <a:pt x="5" y="980"/>
                    </a:cubicBezTo>
                    <a:cubicBezTo>
                      <a:pt x="6" y="982"/>
                      <a:pt x="6" y="982"/>
                      <a:pt x="6" y="982"/>
                    </a:cubicBezTo>
                    <a:cubicBezTo>
                      <a:pt x="6" y="973"/>
                      <a:pt x="4" y="965"/>
                      <a:pt x="6" y="958"/>
                    </a:cubicBezTo>
                    <a:cubicBezTo>
                      <a:pt x="5" y="956"/>
                      <a:pt x="5" y="963"/>
                      <a:pt x="5" y="961"/>
                    </a:cubicBezTo>
                    <a:cubicBezTo>
                      <a:pt x="5" y="957"/>
                      <a:pt x="6" y="953"/>
                      <a:pt x="6" y="951"/>
                    </a:cubicBezTo>
                    <a:cubicBezTo>
                      <a:pt x="6" y="945"/>
                      <a:pt x="5" y="946"/>
                      <a:pt x="5" y="940"/>
                    </a:cubicBezTo>
                    <a:cubicBezTo>
                      <a:pt x="5" y="941"/>
                      <a:pt x="4" y="941"/>
                      <a:pt x="4" y="937"/>
                    </a:cubicBezTo>
                    <a:cubicBezTo>
                      <a:pt x="4" y="933"/>
                      <a:pt x="5" y="932"/>
                      <a:pt x="5" y="934"/>
                    </a:cubicBezTo>
                    <a:cubicBezTo>
                      <a:pt x="5" y="935"/>
                      <a:pt x="5" y="936"/>
                      <a:pt x="5" y="936"/>
                    </a:cubicBezTo>
                    <a:cubicBezTo>
                      <a:pt x="5" y="937"/>
                      <a:pt x="5" y="939"/>
                      <a:pt x="5" y="937"/>
                    </a:cubicBezTo>
                    <a:cubicBezTo>
                      <a:pt x="5" y="937"/>
                      <a:pt x="5" y="937"/>
                      <a:pt x="5" y="937"/>
                    </a:cubicBezTo>
                    <a:cubicBezTo>
                      <a:pt x="5" y="935"/>
                      <a:pt x="5" y="929"/>
                      <a:pt x="6" y="930"/>
                    </a:cubicBezTo>
                    <a:cubicBezTo>
                      <a:pt x="6" y="927"/>
                      <a:pt x="5" y="929"/>
                      <a:pt x="5" y="931"/>
                    </a:cubicBezTo>
                    <a:cubicBezTo>
                      <a:pt x="6" y="926"/>
                      <a:pt x="5" y="923"/>
                      <a:pt x="6" y="917"/>
                    </a:cubicBezTo>
                    <a:cubicBezTo>
                      <a:pt x="5" y="918"/>
                      <a:pt x="5" y="919"/>
                      <a:pt x="5" y="918"/>
                    </a:cubicBezTo>
                    <a:cubicBezTo>
                      <a:pt x="5" y="910"/>
                      <a:pt x="5" y="915"/>
                      <a:pt x="5" y="909"/>
                    </a:cubicBezTo>
                    <a:cubicBezTo>
                      <a:pt x="5" y="906"/>
                      <a:pt x="5" y="910"/>
                      <a:pt x="5" y="905"/>
                    </a:cubicBezTo>
                    <a:cubicBezTo>
                      <a:pt x="5" y="901"/>
                      <a:pt x="6" y="904"/>
                      <a:pt x="6" y="905"/>
                    </a:cubicBezTo>
                    <a:cubicBezTo>
                      <a:pt x="5" y="900"/>
                      <a:pt x="6" y="896"/>
                      <a:pt x="6" y="893"/>
                    </a:cubicBezTo>
                    <a:cubicBezTo>
                      <a:pt x="6" y="896"/>
                      <a:pt x="6" y="896"/>
                      <a:pt x="6" y="896"/>
                    </a:cubicBezTo>
                    <a:cubicBezTo>
                      <a:pt x="6" y="894"/>
                      <a:pt x="6" y="893"/>
                      <a:pt x="6" y="891"/>
                    </a:cubicBezTo>
                    <a:cubicBezTo>
                      <a:pt x="6" y="893"/>
                      <a:pt x="6" y="893"/>
                      <a:pt x="6" y="893"/>
                    </a:cubicBezTo>
                    <a:cubicBezTo>
                      <a:pt x="6" y="891"/>
                      <a:pt x="6" y="890"/>
                      <a:pt x="6" y="890"/>
                    </a:cubicBezTo>
                    <a:cubicBezTo>
                      <a:pt x="6" y="888"/>
                      <a:pt x="5" y="891"/>
                      <a:pt x="5" y="888"/>
                    </a:cubicBezTo>
                    <a:cubicBezTo>
                      <a:pt x="5" y="886"/>
                      <a:pt x="5" y="882"/>
                      <a:pt x="5" y="881"/>
                    </a:cubicBezTo>
                    <a:cubicBezTo>
                      <a:pt x="5" y="888"/>
                      <a:pt x="6" y="880"/>
                      <a:pt x="6" y="886"/>
                    </a:cubicBezTo>
                    <a:cubicBezTo>
                      <a:pt x="6" y="885"/>
                      <a:pt x="6" y="883"/>
                      <a:pt x="6" y="882"/>
                    </a:cubicBezTo>
                    <a:cubicBezTo>
                      <a:pt x="6" y="882"/>
                      <a:pt x="6" y="882"/>
                      <a:pt x="6" y="883"/>
                    </a:cubicBezTo>
                    <a:cubicBezTo>
                      <a:pt x="7" y="876"/>
                      <a:pt x="6" y="880"/>
                      <a:pt x="6" y="873"/>
                    </a:cubicBezTo>
                    <a:cubicBezTo>
                      <a:pt x="6" y="874"/>
                      <a:pt x="6" y="872"/>
                      <a:pt x="6" y="871"/>
                    </a:cubicBezTo>
                    <a:cubicBezTo>
                      <a:pt x="6" y="873"/>
                      <a:pt x="6" y="872"/>
                      <a:pt x="5" y="870"/>
                    </a:cubicBezTo>
                    <a:cubicBezTo>
                      <a:pt x="6" y="865"/>
                      <a:pt x="5" y="865"/>
                      <a:pt x="5" y="863"/>
                    </a:cubicBezTo>
                    <a:cubicBezTo>
                      <a:pt x="5" y="865"/>
                      <a:pt x="5" y="865"/>
                      <a:pt x="5" y="865"/>
                    </a:cubicBezTo>
                    <a:cubicBezTo>
                      <a:pt x="5" y="864"/>
                      <a:pt x="5" y="862"/>
                      <a:pt x="5" y="859"/>
                    </a:cubicBezTo>
                    <a:cubicBezTo>
                      <a:pt x="5" y="859"/>
                      <a:pt x="5" y="862"/>
                      <a:pt x="5" y="861"/>
                    </a:cubicBezTo>
                    <a:cubicBezTo>
                      <a:pt x="4" y="858"/>
                      <a:pt x="6" y="854"/>
                      <a:pt x="5" y="849"/>
                    </a:cubicBezTo>
                    <a:cubicBezTo>
                      <a:pt x="5" y="847"/>
                      <a:pt x="6" y="849"/>
                      <a:pt x="6" y="847"/>
                    </a:cubicBezTo>
                    <a:cubicBezTo>
                      <a:pt x="6" y="842"/>
                      <a:pt x="6" y="842"/>
                      <a:pt x="6" y="837"/>
                    </a:cubicBezTo>
                    <a:cubicBezTo>
                      <a:pt x="6" y="838"/>
                      <a:pt x="6" y="838"/>
                      <a:pt x="5" y="835"/>
                    </a:cubicBezTo>
                    <a:cubicBezTo>
                      <a:pt x="6" y="843"/>
                      <a:pt x="6" y="843"/>
                      <a:pt x="6" y="843"/>
                    </a:cubicBezTo>
                    <a:cubicBezTo>
                      <a:pt x="5" y="838"/>
                      <a:pt x="5" y="838"/>
                      <a:pt x="5" y="838"/>
                    </a:cubicBezTo>
                    <a:cubicBezTo>
                      <a:pt x="5" y="840"/>
                      <a:pt x="5" y="843"/>
                      <a:pt x="5" y="845"/>
                    </a:cubicBezTo>
                    <a:cubicBezTo>
                      <a:pt x="5" y="842"/>
                      <a:pt x="5" y="842"/>
                      <a:pt x="5" y="844"/>
                    </a:cubicBezTo>
                    <a:cubicBezTo>
                      <a:pt x="5" y="840"/>
                      <a:pt x="4" y="837"/>
                      <a:pt x="5" y="832"/>
                    </a:cubicBezTo>
                    <a:cubicBezTo>
                      <a:pt x="6" y="833"/>
                      <a:pt x="6" y="833"/>
                      <a:pt x="6" y="833"/>
                    </a:cubicBezTo>
                    <a:cubicBezTo>
                      <a:pt x="6" y="826"/>
                      <a:pt x="5" y="821"/>
                      <a:pt x="5" y="813"/>
                    </a:cubicBezTo>
                    <a:cubicBezTo>
                      <a:pt x="5" y="816"/>
                      <a:pt x="5" y="816"/>
                      <a:pt x="5" y="816"/>
                    </a:cubicBezTo>
                    <a:cubicBezTo>
                      <a:pt x="5" y="815"/>
                      <a:pt x="5" y="811"/>
                      <a:pt x="5" y="808"/>
                    </a:cubicBezTo>
                    <a:cubicBezTo>
                      <a:pt x="5" y="809"/>
                      <a:pt x="5" y="807"/>
                      <a:pt x="6" y="806"/>
                    </a:cubicBezTo>
                    <a:cubicBezTo>
                      <a:pt x="5" y="806"/>
                      <a:pt x="6" y="800"/>
                      <a:pt x="5" y="799"/>
                    </a:cubicBezTo>
                    <a:cubicBezTo>
                      <a:pt x="5" y="796"/>
                      <a:pt x="5" y="796"/>
                      <a:pt x="5" y="796"/>
                    </a:cubicBezTo>
                    <a:cubicBezTo>
                      <a:pt x="6" y="789"/>
                      <a:pt x="4" y="788"/>
                      <a:pt x="5" y="782"/>
                    </a:cubicBezTo>
                    <a:cubicBezTo>
                      <a:pt x="5" y="784"/>
                      <a:pt x="5" y="781"/>
                      <a:pt x="5" y="785"/>
                    </a:cubicBezTo>
                    <a:cubicBezTo>
                      <a:pt x="5" y="783"/>
                      <a:pt x="6" y="781"/>
                      <a:pt x="5" y="781"/>
                    </a:cubicBezTo>
                    <a:cubicBezTo>
                      <a:pt x="6" y="780"/>
                      <a:pt x="5" y="775"/>
                      <a:pt x="5" y="773"/>
                    </a:cubicBezTo>
                    <a:cubicBezTo>
                      <a:pt x="5" y="772"/>
                      <a:pt x="5" y="772"/>
                      <a:pt x="5" y="770"/>
                    </a:cubicBezTo>
                    <a:cubicBezTo>
                      <a:pt x="5" y="770"/>
                      <a:pt x="5" y="770"/>
                      <a:pt x="5" y="770"/>
                    </a:cubicBezTo>
                    <a:cubicBezTo>
                      <a:pt x="5" y="770"/>
                      <a:pt x="5" y="766"/>
                      <a:pt x="4" y="768"/>
                    </a:cubicBezTo>
                    <a:cubicBezTo>
                      <a:pt x="5" y="762"/>
                      <a:pt x="4" y="750"/>
                      <a:pt x="5" y="744"/>
                    </a:cubicBezTo>
                    <a:cubicBezTo>
                      <a:pt x="5" y="740"/>
                      <a:pt x="5" y="734"/>
                      <a:pt x="5" y="730"/>
                    </a:cubicBezTo>
                    <a:cubicBezTo>
                      <a:pt x="5" y="730"/>
                      <a:pt x="5" y="730"/>
                      <a:pt x="5" y="731"/>
                    </a:cubicBezTo>
                    <a:cubicBezTo>
                      <a:pt x="5" y="725"/>
                      <a:pt x="4" y="727"/>
                      <a:pt x="4" y="721"/>
                    </a:cubicBezTo>
                    <a:cubicBezTo>
                      <a:pt x="5" y="718"/>
                      <a:pt x="5" y="724"/>
                      <a:pt x="5" y="722"/>
                    </a:cubicBezTo>
                    <a:cubicBezTo>
                      <a:pt x="6" y="721"/>
                      <a:pt x="5" y="714"/>
                      <a:pt x="5" y="710"/>
                    </a:cubicBezTo>
                    <a:cubicBezTo>
                      <a:pt x="5" y="711"/>
                      <a:pt x="5" y="711"/>
                      <a:pt x="5" y="711"/>
                    </a:cubicBezTo>
                    <a:cubicBezTo>
                      <a:pt x="6" y="708"/>
                      <a:pt x="5" y="703"/>
                      <a:pt x="5" y="697"/>
                    </a:cubicBezTo>
                    <a:cubicBezTo>
                      <a:pt x="5" y="697"/>
                      <a:pt x="5" y="698"/>
                      <a:pt x="5" y="697"/>
                    </a:cubicBezTo>
                    <a:cubicBezTo>
                      <a:pt x="5" y="694"/>
                      <a:pt x="4" y="687"/>
                      <a:pt x="4" y="681"/>
                    </a:cubicBezTo>
                    <a:cubicBezTo>
                      <a:pt x="5" y="683"/>
                      <a:pt x="5" y="684"/>
                      <a:pt x="5" y="683"/>
                    </a:cubicBezTo>
                    <a:cubicBezTo>
                      <a:pt x="5" y="680"/>
                      <a:pt x="4" y="683"/>
                      <a:pt x="4" y="679"/>
                    </a:cubicBezTo>
                    <a:cubicBezTo>
                      <a:pt x="4" y="677"/>
                      <a:pt x="5" y="674"/>
                      <a:pt x="5" y="673"/>
                    </a:cubicBezTo>
                    <a:cubicBezTo>
                      <a:pt x="5" y="678"/>
                      <a:pt x="5" y="678"/>
                      <a:pt x="5" y="678"/>
                    </a:cubicBezTo>
                    <a:cubicBezTo>
                      <a:pt x="6" y="675"/>
                      <a:pt x="5" y="672"/>
                      <a:pt x="5" y="670"/>
                    </a:cubicBezTo>
                    <a:cubicBezTo>
                      <a:pt x="5" y="670"/>
                      <a:pt x="5" y="670"/>
                      <a:pt x="5" y="670"/>
                    </a:cubicBezTo>
                    <a:cubicBezTo>
                      <a:pt x="5" y="663"/>
                      <a:pt x="5" y="663"/>
                      <a:pt x="5" y="656"/>
                    </a:cubicBezTo>
                    <a:cubicBezTo>
                      <a:pt x="4" y="656"/>
                      <a:pt x="4" y="656"/>
                      <a:pt x="4" y="656"/>
                    </a:cubicBezTo>
                    <a:cubicBezTo>
                      <a:pt x="4" y="652"/>
                      <a:pt x="5" y="653"/>
                      <a:pt x="4" y="649"/>
                    </a:cubicBezTo>
                    <a:cubicBezTo>
                      <a:pt x="5" y="648"/>
                      <a:pt x="5" y="648"/>
                      <a:pt x="5" y="648"/>
                    </a:cubicBezTo>
                    <a:cubicBezTo>
                      <a:pt x="5" y="645"/>
                      <a:pt x="4" y="639"/>
                      <a:pt x="4" y="634"/>
                    </a:cubicBezTo>
                    <a:cubicBezTo>
                      <a:pt x="5" y="637"/>
                      <a:pt x="5" y="642"/>
                      <a:pt x="5" y="646"/>
                    </a:cubicBezTo>
                    <a:cubicBezTo>
                      <a:pt x="5" y="643"/>
                      <a:pt x="5" y="637"/>
                      <a:pt x="5" y="635"/>
                    </a:cubicBezTo>
                    <a:cubicBezTo>
                      <a:pt x="5" y="636"/>
                      <a:pt x="5" y="638"/>
                      <a:pt x="5" y="639"/>
                    </a:cubicBezTo>
                    <a:cubicBezTo>
                      <a:pt x="5" y="635"/>
                      <a:pt x="4" y="631"/>
                      <a:pt x="4" y="626"/>
                    </a:cubicBezTo>
                    <a:cubicBezTo>
                      <a:pt x="6" y="627"/>
                      <a:pt x="5" y="612"/>
                      <a:pt x="6" y="609"/>
                    </a:cubicBezTo>
                    <a:cubicBezTo>
                      <a:pt x="5" y="599"/>
                      <a:pt x="6" y="590"/>
                      <a:pt x="6" y="579"/>
                    </a:cubicBezTo>
                    <a:cubicBezTo>
                      <a:pt x="5" y="583"/>
                      <a:pt x="6" y="576"/>
                      <a:pt x="5" y="577"/>
                    </a:cubicBezTo>
                    <a:cubicBezTo>
                      <a:pt x="5" y="574"/>
                      <a:pt x="5" y="574"/>
                      <a:pt x="5" y="573"/>
                    </a:cubicBezTo>
                    <a:cubicBezTo>
                      <a:pt x="5" y="566"/>
                      <a:pt x="5" y="566"/>
                      <a:pt x="5" y="566"/>
                    </a:cubicBezTo>
                    <a:cubicBezTo>
                      <a:pt x="6" y="564"/>
                      <a:pt x="6" y="568"/>
                      <a:pt x="6" y="568"/>
                    </a:cubicBezTo>
                    <a:cubicBezTo>
                      <a:pt x="6" y="562"/>
                      <a:pt x="6" y="566"/>
                      <a:pt x="7" y="562"/>
                    </a:cubicBezTo>
                    <a:cubicBezTo>
                      <a:pt x="6" y="563"/>
                      <a:pt x="6" y="560"/>
                      <a:pt x="6" y="557"/>
                    </a:cubicBezTo>
                    <a:cubicBezTo>
                      <a:pt x="6" y="561"/>
                      <a:pt x="6" y="561"/>
                      <a:pt x="6" y="561"/>
                    </a:cubicBezTo>
                    <a:cubicBezTo>
                      <a:pt x="5" y="554"/>
                      <a:pt x="7" y="555"/>
                      <a:pt x="6" y="547"/>
                    </a:cubicBezTo>
                    <a:cubicBezTo>
                      <a:pt x="6" y="549"/>
                      <a:pt x="6" y="549"/>
                      <a:pt x="6" y="549"/>
                    </a:cubicBezTo>
                    <a:cubicBezTo>
                      <a:pt x="6" y="545"/>
                      <a:pt x="6" y="535"/>
                      <a:pt x="6" y="531"/>
                    </a:cubicBezTo>
                    <a:cubicBezTo>
                      <a:pt x="6" y="530"/>
                      <a:pt x="6" y="529"/>
                      <a:pt x="6" y="531"/>
                    </a:cubicBezTo>
                    <a:cubicBezTo>
                      <a:pt x="6" y="521"/>
                      <a:pt x="5" y="510"/>
                      <a:pt x="6" y="502"/>
                    </a:cubicBezTo>
                    <a:cubicBezTo>
                      <a:pt x="6" y="503"/>
                      <a:pt x="6" y="503"/>
                      <a:pt x="6" y="503"/>
                    </a:cubicBezTo>
                    <a:cubicBezTo>
                      <a:pt x="6" y="501"/>
                      <a:pt x="5" y="500"/>
                      <a:pt x="6" y="498"/>
                    </a:cubicBezTo>
                    <a:cubicBezTo>
                      <a:pt x="6" y="498"/>
                      <a:pt x="6" y="499"/>
                      <a:pt x="6" y="498"/>
                    </a:cubicBezTo>
                    <a:cubicBezTo>
                      <a:pt x="6" y="497"/>
                      <a:pt x="6" y="493"/>
                      <a:pt x="6" y="491"/>
                    </a:cubicBezTo>
                    <a:cubicBezTo>
                      <a:pt x="6" y="493"/>
                      <a:pt x="6" y="493"/>
                      <a:pt x="6" y="493"/>
                    </a:cubicBezTo>
                    <a:cubicBezTo>
                      <a:pt x="6" y="483"/>
                      <a:pt x="5" y="479"/>
                      <a:pt x="5" y="471"/>
                    </a:cubicBezTo>
                    <a:cubicBezTo>
                      <a:pt x="6" y="471"/>
                      <a:pt x="6" y="463"/>
                      <a:pt x="6" y="460"/>
                    </a:cubicBezTo>
                    <a:cubicBezTo>
                      <a:pt x="6" y="460"/>
                      <a:pt x="6" y="460"/>
                      <a:pt x="6" y="460"/>
                    </a:cubicBezTo>
                    <a:cubicBezTo>
                      <a:pt x="6" y="449"/>
                      <a:pt x="6" y="442"/>
                      <a:pt x="5" y="432"/>
                    </a:cubicBezTo>
                    <a:cubicBezTo>
                      <a:pt x="6" y="425"/>
                      <a:pt x="6" y="411"/>
                      <a:pt x="6" y="401"/>
                    </a:cubicBezTo>
                    <a:cubicBezTo>
                      <a:pt x="6" y="402"/>
                      <a:pt x="6" y="400"/>
                      <a:pt x="6" y="399"/>
                    </a:cubicBezTo>
                    <a:cubicBezTo>
                      <a:pt x="6" y="396"/>
                      <a:pt x="5" y="392"/>
                      <a:pt x="6" y="393"/>
                    </a:cubicBezTo>
                    <a:cubicBezTo>
                      <a:pt x="6" y="393"/>
                      <a:pt x="6" y="393"/>
                      <a:pt x="6" y="393"/>
                    </a:cubicBezTo>
                    <a:cubicBezTo>
                      <a:pt x="6" y="392"/>
                      <a:pt x="6" y="387"/>
                      <a:pt x="6" y="383"/>
                    </a:cubicBezTo>
                    <a:cubicBezTo>
                      <a:pt x="5" y="383"/>
                      <a:pt x="5" y="383"/>
                      <a:pt x="5" y="383"/>
                    </a:cubicBezTo>
                    <a:cubicBezTo>
                      <a:pt x="7" y="373"/>
                      <a:pt x="5" y="357"/>
                      <a:pt x="6" y="351"/>
                    </a:cubicBezTo>
                    <a:cubicBezTo>
                      <a:pt x="6" y="349"/>
                      <a:pt x="6" y="346"/>
                      <a:pt x="6" y="344"/>
                    </a:cubicBezTo>
                    <a:cubicBezTo>
                      <a:pt x="6" y="344"/>
                      <a:pt x="6" y="344"/>
                      <a:pt x="6" y="344"/>
                    </a:cubicBezTo>
                    <a:cubicBezTo>
                      <a:pt x="6" y="337"/>
                      <a:pt x="6" y="334"/>
                      <a:pt x="6" y="326"/>
                    </a:cubicBezTo>
                    <a:cubicBezTo>
                      <a:pt x="7" y="328"/>
                      <a:pt x="7" y="328"/>
                      <a:pt x="7" y="328"/>
                    </a:cubicBezTo>
                    <a:cubicBezTo>
                      <a:pt x="7" y="323"/>
                      <a:pt x="5" y="322"/>
                      <a:pt x="5" y="318"/>
                    </a:cubicBezTo>
                    <a:cubicBezTo>
                      <a:pt x="6" y="316"/>
                      <a:pt x="6" y="316"/>
                      <a:pt x="6" y="316"/>
                    </a:cubicBezTo>
                    <a:cubicBezTo>
                      <a:pt x="6" y="308"/>
                      <a:pt x="6" y="300"/>
                      <a:pt x="6" y="292"/>
                    </a:cubicBezTo>
                    <a:cubicBezTo>
                      <a:pt x="6" y="293"/>
                      <a:pt x="6" y="293"/>
                      <a:pt x="6" y="294"/>
                    </a:cubicBezTo>
                    <a:cubicBezTo>
                      <a:pt x="6" y="290"/>
                      <a:pt x="7" y="280"/>
                      <a:pt x="6" y="281"/>
                    </a:cubicBezTo>
                    <a:cubicBezTo>
                      <a:pt x="6" y="281"/>
                      <a:pt x="6" y="273"/>
                      <a:pt x="5" y="268"/>
                    </a:cubicBezTo>
                    <a:cubicBezTo>
                      <a:pt x="6" y="269"/>
                      <a:pt x="6" y="269"/>
                      <a:pt x="6" y="269"/>
                    </a:cubicBezTo>
                    <a:cubicBezTo>
                      <a:pt x="5" y="265"/>
                      <a:pt x="5" y="265"/>
                      <a:pt x="5" y="260"/>
                    </a:cubicBezTo>
                    <a:cubicBezTo>
                      <a:pt x="5" y="259"/>
                      <a:pt x="5" y="259"/>
                      <a:pt x="5" y="261"/>
                    </a:cubicBezTo>
                    <a:cubicBezTo>
                      <a:pt x="5" y="257"/>
                      <a:pt x="5" y="258"/>
                      <a:pt x="5" y="253"/>
                    </a:cubicBezTo>
                    <a:cubicBezTo>
                      <a:pt x="5" y="255"/>
                      <a:pt x="5" y="255"/>
                      <a:pt x="5" y="255"/>
                    </a:cubicBezTo>
                    <a:cubicBezTo>
                      <a:pt x="5" y="251"/>
                      <a:pt x="5" y="251"/>
                      <a:pt x="5" y="249"/>
                    </a:cubicBezTo>
                    <a:cubicBezTo>
                      <a:pt x="4" y="246"/>
                      <a:pt x="5" y="241"/>
                      <a:pt x="5" y="240"/>
                    </a:cubicBezTo>
                    <a:cubicBezTo>
                      <a:pt x="5" y="240"/>
                      <a:pt x="5" y="237"/>
                      <a:pt x="5" y="235"/>
                    </a:cubicBezTo>
                    <a:cubicBezTo>
                      <a:pt x="5" y="235"/>
                      <a:pt x="5" y="235"/>
                      <a:pt x="5" y="236"/>
                    </a:cubicBezTo>
                    <a:cubicBezTo>
                      <a:pt x="5" y="229"/>
                      <a:pt x="4" y="226"/>
                      <a:pt x="5" y="221"/>
                    </a:cubicBezTo>
                    <a:cubicBezTo>
                      <a:pt x="5" y="221"/>
                      <a:pt x="5" y="221"/>
                      <a:pt x="5" y="220"/>
                    </a:cubicBezTo>
                    <a:cubicBezTo>
                      <a:pt x="5" y="226"/>
                      <a:pt x="5" y="230"/>
                      <a:pt x="5" y="230"/>
                    </a:cubicBezTo>
                    <a:cubicBezTo>
                      <a:pt x="6" y="230"/>
                      <a:pt x="6" y="225"/>
                      <a:pt x="6" y="229"/>
                    </a:cubicBezTo>
                    <a:cubicBezTo>
                      <a:pt x="6" y="225"/>
                      <a:pt x="5" y="219"/>
                      <a:pt x="6" y="215"/>
                    </a:cubicBezTo>
                    <a:cubicBezTo>
                      <a:pt x="6" y="215"/>
                      <a:pt x="6" y="214"/>
                      <a:pt x="6" y="214"/>
                    </a:cubicBezTo>
                    <a:cubicBezTo>
                      <a:pt x="6" y="215"/>
                      <a:pt x="6" y="215"/>
                      <a:pt x="6" y="215"/>
                    </a:cubicBezTo>
                    <a:cubicBezTo>
                      <a:pt x="6" y="214"/>
                      <a:pt x="6" y="213"/>
                      <a:pt x="6" y="212"/>
                    </a:cubicBezTo>
                    <a:cubicBezTo>
                      <a:pt x="6" y="211"/>
                      <a:pt x="6" y="210"/>
                      <a:pt x="6" y="208"/>
                    </a:cubicBezTo>
                    <a:cubicBezTo>
                      <a:pt x="6" y="208"/>
                      <a:pt x="6" y="203"/>
                      <a:pt x="6" y="201"/>
                    </a:cubicBezTo>
                    <a:cubicBezTo>
                      <a:pt x="6" y="201"/>
                      <a:pt x="6" y="198"/>
                      <a:pt x="5" y="201"/>
                    </a:cubicBezTo>
                    <a:cubicBezTo>
                      <a:pt x="5" y="201"/>
                      <a:pt x="5" y="201"/>
                      <a:pt x="5" y="203"/>
                    </a:cubicBezTo>
                    <a:cubicBezTo>
                      <a:pt x="5" y="203"/>
                      <a:pt x="5" y="204"/>
                      <a:pt x="5" y="204"/>
                    </a:cubicBezTo>
                    <a:cubicBezTo>
                      <a:pt x="5" y="204"/>
                      <a:pt x="5" y="204"/>
                      <a:pt x="5" y="204"/>
                    </a:cubicBezTo>
                    <a:cubicBezTo>
                      <a:pt x="5" y="205"/>
                      <a:pt x="5" y="207"/>
                      <a:pt x="5" y="209"/>
                    </a:cubicBezTo>
                    <a:cubicBezTo>
                      <a:pt x="5" y="207"/>
                      <a:pt x="5" y="206"/>
                      <a:pt x="5" y="203"/>
                    </a:cubicBezTo>
                    <a:cubicBezTo>
                      <a:pt x="5" y="202"/>
                      <a:pt x="4" y="201"/>
                      <a:pt x="4" y="200"/>
                    </a:cubicBezTo>
                    <a:cubicBezTo>
                      <a:pt x="5" y="197"/>
                      <a:pt x="5" y="191"/>
                      <a:pt x="6" y="190"/>
                    </a:cubicBezTo>
                    <a:cubicBezTo>
                      <a:pt x="6" y="184"/>
                      <a:pt x="6" y="175"/>
                      <a:pt x="5" y="170"/>
                    </a:cubicBezTo>
                    <a:cubicBezTo>
                      <a:pt x="5" y="168"/>
                      <a:pt x="5" y="168"/>
                      <a:pt x="5" y="167"/>
                    </a:cubicBezTo>
                    <a:cubicBezTo>
                      <a:pt x="5" y="169"/>
                      <a:pt x="5" y="170"/>
                      <a:pt x="5" y="170"/>
                    </a:cubicBezTo>
                    <a:cubicBezTo>
                      <a:pt x="5" y="167"/>
                      <a:pt x="5" y="159"/>
                      <a:pt x="5" y="158"/>
                    </a:cubicBezTo>
                    <a:cubicBezTo>
                      <a:pt x="5" y="153"/>
                      <a:pt x="5" y="161"/>
                      <a:pt x="5" y="154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42"/>
                      <a:pt x="3" y="134"/>
                      <a:pt x="5" y="119"/>
                    </a:cubicBezTo>
                    <a:cubicBezTo>
                      <a:pt x="5" y="120"/>
                      <a:pt x="5" y="121"/>
                      <a:pt x="5" y="121"/>
                    </a:cubicBezTo>
                    <a:cubicBezTo>
                      <a:pt x="5" y="105"/>
                      <a:pt x="4" y="87"/>
                      <a:pt x="5" y="71"/>
                    </a:cubicBezTo>
                    <a:cubicBezTo>
                      <a:pt x="5" y="66"/>
                      <a:pt x="5" y="66"/>
                      <a:pt x="4" y="63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0"/>
                      <a:pt x="6" y="45"/>
                      <a:pt x="5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5"/>
                      <a:pt x="4" y="28"/>
                      <a:pt x="5" y="28"/>
                    </a:cubicBezTo>
                    <a:cubicBezTo>
                      <a:pt x="5" y="28"/>
                      <a:pt x="4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2"/>
                      <a:pt x="5" y="19"/>
                      <a:pt x="6" y="11"/>
                    </a:cubicBezTo>
                    <a:cubicBezTo>
                      <a:pt x="5" y="7"/>
                      <a:pt x="5" y="2"/>
                      <a:pt x="4" y="3"/>
                    </a:cubicBezTo>
                    <a:cubicBezTo>
                      <a:pt x="4" y="4"/>
                      <a:pt x="4" y="6"/>
                      <a:pt x="4" y="6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0"/>
                      <a:pt x="1" y="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2"/>
                      <a:pt x="2" y="14"/>
                      <a:pt x="2" y="16"/>
                    </a:cubicBezTo>
                    <a:cubicBezTo>
                      <a:pt x="2" y="16"/>
                      <a:pt x="1" y="17"/>
                      <a:pt x="1" y="18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1" y="20"/>
                      <a:pt x="1" y="24"/>
                    </a:cubicBezTo>
                    <a:cubicBezTo>
                      <a:pt x="2" y="26"/>
                      <a:pt x="2" y="22"/>
                      <a:pt x="2" y="25"/>
                    </a:cubicBezTo>
                    <a:cubicBezTo>
                      <a:pt x="2" y="28"/>
                      <a:pt x="2" y="27"/>
                      <a:pt x="2" y="30"/>
                    </a:cubicBezTo>
                    <a:cubicBezTo>
                      <a:pt x="2" y="30"/>
                      <a:pt x="2" y="30"/>
                      <a:pt x="1" y="29"/>
                    </a:cubicBezTo>
                    <a:cubicBezTo>
                      <a:pt x="2" y="31"/>
                      <a:pt x="2" y="35"/>
                      <a:pt x="2" y="37"/>
                    </a:cubicBezTo>
                    <a:cubicBezTo>
                      <a:pt x="2" y="39"/>
                      <a:pt x="2" y="45"/>
                      <a:pt x="1" y="45"/>
                    </a:cubicBezTo>
                    <a:cubicBezTo>
                      <a:pt x="2" y="46"/>
                      <a:pt x="2" y="49"/>
                      <a:pt x="2" y="52"/>
                    </a:cubicBezTo>
                    <a:cubicBezTo>
                      <a:pt x="1" y="47"/>
                      <a:pt x="2" y="60"/>
                      <a:pt x="1" y="59"/>
                    </a:cubicBezTo>
                    <a:cubicBezTo>
                      <a:pt x="2" y="62"/>
                      <a:pt x="1" y="70"/>
                      <a:pt x="2" y="76"/>
                    </a:cubicBezTo>
                    <a:cubicBezTo>
                      <a:pt x="2" y="76"/>
                      <a:pt x="2" y="75"/>
                      <a:pt x="2" y="74"/>
                    </a:cubicBezTo>
                    <a:cubicBezTo>
                      <a:pt x="2" y="78"/>
                      <a:pt x="1" y="79"/>
                      <a:pt x="1" y="81"/>
                    </a:cubicBezTo>
                    <a:cubicBezTo>
                      <a:pt x="2" y="81"/>
                      <a:pt x="2" y="86"/>
                      <a:pt x="2" y="88"/>
                    </a:cubicBezTo>
                    <a:cubicBezTo>
                      <a:pt x="2" y="92"/>
                      <a:pt x="2" y="86"/>
                      <a:pt x="1" y="87"/>
                    </a:cubicBezTo>
                    <a:cubicBezTo>
                      <a:pt x="2" y="87"/>
                      <a:pt x="2" y="94"/>
                      <a:pt x="2" y="93"/>
                    </a:cubicBezTo>
                    <a:cubicBezTo>
                      <a:pt x="2" y="96"/>
                      <a:pt x="2" y="95"/>
                      <a:pt x="1" y="97"/>
                    </a:cubicBezTo>
                    <a:cubicBezTo>
                      <a:pt x="2" y="97"/>
                      <a:pt x="1" y="99"/>
                      <a:pt x="2" y="102"/>
                    </a:cubicBezTo>
                    <a:cubicBezTo>
                      <a:pt x="1" y="106"/>
                      <a:pt x="1" y="103"/>
                      <a:pt x="1" y="107"/>
                    </a:cubicBezTo>
                    <a:cubicBezTo>
                      <a:pt x="1" y="110"/>
                      <a:pt x="1" y="106"/>
                      <a:pt x="1" y="106"/>
                    </a:cubicBezTo>
                    <a:close/>
                    <a:moveTo>
                      <a:pt x="2" y="216"/>
                    </a:moveTo>
                    <a:cubicBezTo>
                      <a:pt x="2" y="216"/>
                      <a:pt x="2" y="216"/>
                      <a:pt x="2" y="216"/>
                    </a:cubicBezTo>
                    <a:cubicBezTo>
                      <a:pt x="2" y="215"/>
                      <a:pt x="2" y="214"/>
                      <a:pt x="2" y="214"/>
                    </a:cubicBezTo>
                    <a:cubicBezTo>
                      <a:pt x="2" y="214"/>
                      <a:pt x="2" y="215"/>
                      <a:pt x="2" y="216"/>
                    </a:cubicBezTo>
                    <a:close/>
                    <a:moveTo>
                      <a:pt x="2" y="225"/>
                    </a:moveTo>
                    <a:cubicBezTo>
                      <a:pt x="2" y="224"/>
                      <a:pt x="2" y="223"/>
                      <a:pt x="2" y="221"/>
                    </a:cubicBezTo>
                    <a:cubicBezTo>
                      <a:pt x="3" y="221"/>
                      <a:pt x="3" y="221"/>
                      <a:pt x="3" y="222"/>
                    </a:cubicBezTo>
                    <a:cubicBezTo>
                      <a:pt x="3" y="222"/>
                      <a:pt x="2" y="224"/>
                      <a:pt x="2" y="225"/>
                    </a:cubicBezTo>
                    <a:close/>
                    <a:moveTo>
                      <a:pt x="6" y="206"/>
                    </a:moveTo>
                    <a:cubicBezTo>
                      <a:pt x="6" y="207"/>
                      <a:pt x="6" y="208"/>
                      <a:pt x="6" y="208"/>
                    </a:cubicBezTo>
                    <a:cubicBezTo>
                      <a:pt x="6" y="207"/>
                      <a:pt x="6" y="206"/>
                      <a:pt x="6" y="205"/>
                    </a:cubicBezTo>
                    <a:cubicBezTo>
                      <a:pt x="6" y="205"/>
                      <a:pt x="6" y="205"/>
                      <a:pt x="6" y="205"/>
                    </a:cubicBezTo>
                    <a:cubicBezTo>
                      <a:pt x="6" y="205"/>
                      <a:pt x="6" y="205"/>
                      <a:pt x="6" y="20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9" name="Freeform 149"/>
              <p:cNvSpPr/>
              <p:nvPr/>
            </p:nvSpPr>
            <p:spPr bwMode="auto">
              <a:xfrm>
                <a:off x="1144" y="1222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1 h 2"/>
                  <a:gd name="T3" fmla="*/ 2 h 2"/>
                  <a:gd name="T4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0" name="Freeform 150"/>
              <p:cNvSpPr/>
              <p:nvPr/>
            </p:nvSpPr>
            <p:spPr bwMode="auto">
              <a:xfrm>
                <a:off x="1142" y="321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1" name="Freeform 151"/>
              <p:cNvSpPr/>
              <p:nvPr/>
            </p:nvSpPr>
            <p:spPr bwMode="auto">
              <a:xfrm>
                <a:off x="1135" y="157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2" name="Freeform 152"/>
              <p:cNvSpPr/>
              <p:nvPr/>
            </p:nvSpPr>
            <p:spPr bwMode="auto">
              <a:xfrm>
                <a:off x="1139" y="33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3" name="Freeform 153"/>
              <p:cNvSpPr/>
              <p:nvPr/>
            </p:nvSpPr>
            <p:spPr bwMode="auto">
              <a:xfrm>
                <a:off x="1137" y="3389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4" name="Freeform 154"/>
              <p:cNvSpPr/>
              <p:nvPr/>
            </p:nvSpPr>
            <p:spPr bwMode="auto">
              <a:xfrm>
                <a:off x="1137" y="342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5" name="Freeform 155"/>
              <p:cNvSpPr/>
              <p:nvPr/>
            </p:nvSpPr>
            <p:spPr bwMode="auto">
              <a:xfrm>
                <a:off x="1137" y="278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6" name="Freeform 156"/>
              <p:cNvSpPr/>
              <p:nvPr/>
            </p:nvSpPr>
            <p:spPr bwMode="auto">
              <a:xfrm>
                <a:off x="1139" y="2975"/>
                <a:ext cx="0" cy="4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7" name="Freeform 157"/>
              <p:cNvSpPr/>
              <p:nvPr/>
            </p:nvSpPr>
            <p:spPr bwMode="auto">
              <a:xfrm>
                <a:off x="1135" y="25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8" name="Freeform 158"/>
              <p:cNvSpPr/>
              <p:nvPr/>
            </p:nvSpPr>
            <p:spPr bwMode="auto">
              <a:xfrm>
                <a:off x="1139" y="2965"/>
                <a:ext cx="0" cy="10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9" name="Freeform 159"/>
              <p:cNvSpPr/>
              <p:nvPr/>
            </p:nvSpPr>
            <p:spPr bwMode="auto">
              <a:xfrm>
                <a:off x="1137" y="360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0" name="Freeform 160"/>
              <p:cNvSpPr/>
              <p:nvPr/>
            </p:nvSpPr>
            <p:spPr bwMode="auto">
              <a:xfrm>
                <a:off x="1137" y="3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1" name="Freeform 161"/>
              <p:cNvSpPr/>
              <p:nvPr/>
            </p:nvSpPr>
            <p:spPr bwMode="auto">
              <a:xfrm>
                <a:off x="1137" y="3607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2" name="Freeform 162"/>
              <p:cNvSpPr/>
              <p:nvPr/>
            </p:nvSpPr>
            <p:spPr bwMode="auto">
              <a:xfrm>
                <a:off x="1137" y="35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3" name="Freeform 163"/>
              <p:cNvSpPr/>
              <p:nvPr/>
            </p:nvSpPr>
            <p:spPr bwMode="auto">
              <a:xfrm>
                <a:off x="1137" y="3534"/>
                <a:ext cx="2" cy="16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6 h 7"/>
                  <a:gd name="T4" fmla="*/ 0 w 1"/>
                  <a:gd name="T5" fmla="*/ 7 h 7"/>
                  <a:gd name="T6" fmla="*/ 0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4" name="Freeform 164"/>
              <p:cNvSpPr/>
              <p:nvPr/>
            </p:nvSpPr>
            <p:spPr bwMode="auto">
              <a:xfrm>
                <a:off x="1142" y="3463"/>
                <a:ext cx="4" cy="21"/>
              </a:xfrm>
              <a:custGeom>
                <a:avLst/>
                <a:gdLst>
                  <a:gd name="T0" fmla="*/ 1 w 2"/>
                  <a:gd name="T1" fmla="*/ 1 h 9"/>
                  <a:gd name="T2" fmla="*/ 0 w 2"/>
                  <a:gd name="T3" fmla="*/ 7 h 9"/>
                  <a:gd name="T4" fmla="*/ 1 w 2"/>
                  <a:gd name="T5" fmla="*/ 7 h 9"/>
                  <a:gd name="T6" fmla="*/ 1 w 2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9">
                    <a:moveTo>
                      <a:pt x="1" y="1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2" y="0"/>
                      <a:pt x="1" y="9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5" name="Freeform 165"/>
              <p:cNvSpPr/>
              <p:nvPr/>
            </p:nvSpPr>
            <p:spPr bwMode="auto">
              <a:xfrm>
                <a:off x="1144" y="3418"/>
                <a:ext cx="0" cy="14"/>
              </a:xfrm>
              <a:custGeom>
                <a:avLst/>
                <a:gdLst>
                  <a:gd name="T0" fmla="*/ 3 h 6"/>
                  <a:gd name="T1" fmla="*/ 3 h 6"/>
                  <a:gd name="T2" fmla="*/ 3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3"/>
                    </a:moveTo>
                    <a:cubicBezTo>
                      <a:pt x="0" y="6"/>
                      <a:pt x="0" y="3"/>
                      <a:pt x="0" y="3"/>
                    </a:cubicBezTo>
                    <a:cubicBezTo>
                      <a:pt x="0" y="1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6" name="Freeform 166"/>
              <p:cNvSpPr/>
              <p:nvPr/>
            </p:nvSpPr>
            <p:spPr bwMode="auto">
              <a:xfrm>
                <a:off x="1144" y="3117"/>
                <a:ext cx="0" cy="4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7" name="Freeform 167"/>
              <p:cNvSpPr/>
              <p:nvPr/>
            </p:nvSpPr>
            <p:spPr bwMode="auto">
              <a:xfrm>
                <a:off x="1137" y="3062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0 w 2"/>
                  <a:gd name="T3" fmla="*/ 5 h 7"/>
                  <a:gd name="T4" fmla="*/ 2 w 2"/>
                  <a:gd name="T5" fmla="*/ 7 h 7"/>
                  <a:gd name="T6" fmla="*/ 0 w 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lnTo>
                      <a:pt x="0" y="5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8" name="Freeform 168"/>
              <p:cNvSpPr/>
              <p:nvPr/>
            </p:nvSpPr>
            <p:spPr bwMode="auto">
              <a:xfrm>
                <a:off x="1146" y="3022"/>
                <a:ext cx="0" cy="9"/>
              </a:xfrm>
              <a:custGeom>
                <a:avLst/>
                <a:gdLst>
                  <a:gd name="T0" fmla="*/ 7 h 9"/>
                  <a:gd name="T1" fmla="*/ 9 h 9"/>
                  <a:gd name="T2" fmla="*/ 0 h 9"/>
                  <a:gd name="T3" fmla="*/ 7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9">
                    <a:moveTo>
                      <a:pt x="0" y="7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9" name="Freeform 169"/>
              <p:cNvSpPr/>
              <p:nvPr/>
            </p:nvSpPr>
            <p:spPr bwMode="auto">
              <a:xfrm>
                <a:off x="1144" y="2518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0" name="Freeform 170"/>
              <p:cNvSpPr/>
              <p:nvPr/>
            </p:nvSpPr>
            <p:spPr bwMode="auto">
              <a:xfrm>
                <a:off x="1144" y="2285"/>
                <a:ext cx="2" cy="15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0" y="4"/>
                      <a:pt x="1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1" name="Freeform 171"/>
              <p:cNvSpPr/>
              <p:nvPr/>
            </p:nvSpPr>
            <p:spPr bwMode="auto">
              <a:xfrm>
                <a:off x="1146" y="1634"/>
                <a:ext cx="0" cy="10"/>
              </a:xfrm>
              <a:custGeom>
                <a:avLst/>
                <a:gdLst>
                  <a:gd name="T0" fmla="*/ 5 h 10"/>
                  <a:gd name="T1" fmla="*/ 10 h 10"/>
                  <a:gd name="T2" fmla="*/ 0 h 10"/>
                  <a:gd name="T3" fmla="*/ 5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0">
                    <a:moveTo>
                      <a:pt x="0" y="5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2" name="Freeform 172"/>
              <p:cNvSpPr/>
              <p:nvPr/>
            </p:nvSpPr>
            <p:spPr bwMode="auto">
              <a:xfrm>
                <a:off x="763" y="1061"/>
                <a:ext cx="17" cy="2"/>
              </a:xfrm>
              <a:custGeom>
                <a:avLst/>
                <a:gdLst>
                  <a:gd name="T0" fmla="*/ 1 w 7"/>
                  <a:gd name="T1" fmla="*/ 0 h 1"/>
                  <a:gd name="T2" fmla="*/ 4 w 7"/>
                  <a:gd name="T3" fmla="*/ 1 h 1"/>
                  <a:gd name="T4" fmla="*/ 7 w 7"/>
                  <a:gd name="T5" fmla="*/ 0 h 1"/>
                  <a:gd name="T6" fmla="*/ 1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1" y="0"/>
                    </a:moveTo>
                    <a:cubicBezTo>
                      <a:pt x="0" y="1"/>
                      <a:pt x="0" y="1"/>
                      <a:pt x="4" y="1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3" name="Freeform 173"/>
              <p:cNvSpPr/>
              <p:nvPr/>
            </p:nvSpPr>
            <p:spPr bwMode="auto">
              <a:xfrm>
                <a:off x="785" y="1061"/>
                <a:ext cx="63" cy="5"/>
              </a:xfrm>
              <a:custGeom>
                <a:avLst/>
                <a:gdLst>
                  <a:gd name="T0" fmla="*/ 17 w 27"/>
                  <a:gd name="T1" fmla="*/ 2 h 2"/>
                  <a:gd name="T2" fmla="*/ 24 w 27"/>
                  <a:gd name="T3" fmla="*/ 0 h 2"/>
                  <a:gd name="T4" fmla="*/ 14 w 27"/>
                  <a:gd name="T5" fmla="*/ 2 h 2"/>
                  <a:gd name="T6" fmla="*/ 8 w 27"/>
                  <a:gd name="T7" fmla="*/ 1 h 2"/>
                  <a:gd name="T8" fmla="*/ 0 w 27"/>
                  <a:gd name="T9" fmla="*/ 1 h 2"/>
                  <a:gd name="T10" fmla="*/ 18 w 27"/>
                  <a:gd name="T11" fmla="*/ 1 h 2"/>
                  <a:gd name="T12" fmla="*/ 17 w 2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">
                    <a:moveTo>
                      <a:pt x="17" y="2"/>
                    </a:moveTo>
                    <a:cubicBezTo>
                      <a:pt x="22" y="2"/>
                      <a:pt x="27" y="1"/>
                      <a:pt x="24" y="0"/>
                    </a:cubicBezTo>
                    <a:cubicBezTo>
                      <a:pt x="20" y="1"/>
                      <a:pt x="19" y="1"/>
                      <a:pt x="14" y="2"/>
                    </a:cubicBezTo>
                    <a:cubicBezTo>
                      <a:pt x="10" y="2"/>
                      <a:pt x="7" y="1"/>
                      <a:pt x="8" y="1"/>
                    </a:cubicBezTo>
                    <a:cubicBezTo>
                      <a:pt x="7" y="1"/>
                      <a:pt x="2" y="1"/>
                      <a:pt x="0" y="1"/>
                    </a:cubicBezTo>
                    <a:cubicBezTo>
                      <a:pt x="5" y="2"/>
                      <a:pt x="11" y="2"/>
                      <a:pt x="18" y="1"/>
                    </a:cubicBezTo>
                    <a:cubicBezTo>
                      <a:pt x="19" y="2"/>
                      <a:pt x="18" y="2"/>
                      <a:pt x="17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4" name="Freeform 174"/>
              <p:cNvSpPr/>
              <p:nvPr/>
            </p:nvSpPr>
            <p:spPr bwMode="auto">
              <a:xfrm>
                <a:off x="1693" y="1068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5" name="Freeform 175"/>
              <p:cNvSpPr/>
              <p:nvPr/>
            </p:nvSpPr>
            <p:spPr bwMode="auto">
              <a:xfrm>
                <a:off x="2232" y="1071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6" name="Freeform 176"/>
              <p:cNvSpPr/>
              <p:nvPr/>
            </p:nvSpPr>
            <p:spPr bwMode="auto">
              <a:xfrm>
                <a:off x="2324" y="1073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7" name="Freeform 177"/>
              <p:cNvSpPr/>
              <p:nvPr/>
            </p:nvSpPr>
            <p:spPr bwMode="auto">
              <a:xfrm>
                <a:off x="1697" y="1068"/>
                <a:ext cx="17" cy="3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8" name="Freeform 178"/>
              <p:cNvSpPr/>
              <p:nvPr/>
            </p:nvSpPr>
            <p:spPr bwMode="auto">
              <a:xfrm>
                <a:off x="938" y="1061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9" name="Freeform 179"/>
              <p:cNvSpPr/>
              <p:nvPr/>
            </p:nvSpPr>
            <p:spPr bwMode="auto">
              <a:xfrm>
                <a:off x="1451" y="1071"/>
                <a:ext cx="10" cy="2"/>
              </a:xfrm>
              <a:custGeom>
                <a:avLst/>
                <a:gdLst>
                  <a:gd name="T0" fmla="*/ 4 w 4"/>
                  <a:gd name="T1" fmla="*/ 0 h 1"/>
                  <a:gd name="T2" fmla="*/ 2 w 4"/>
                  <a:gd name="T3" fmla="*/ 0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0" name="Freeform 180"/>
              <p:cNvSpPr/>
              <p:nvPr/>
            </p:nvSpPr>
            <p:spPr bwMode="auto">
              <a:xfrm>
                <a:off x="1274" y="1068"/>
                <a:ext cx="10" cy="3"/>
              </a:xfrm>
              <a:custGeom>
                <a:avLst/>
                <a:gdLst>
                  <a:gd name="T0" fmla="*/ 1 w 4"/>
                  <a:gd name="T1" fmla="*/ 1 h 1"/>
                  <a:gd name="T2" fmla="*/ 4 w 4"/>
                  <a:gd name="T3" fmla="*/ 0 h 1"/>
                  <a:gd name="T4" fmla="*/ 0 w 4"/>
                  <a:gd name="T5" fmla="*/ 1 h 1"/>
                  <a:gd name="T6" fmla="*/ 1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3" y="1"/>
                      <a:pt x="4" y="1"/>
                      <a:pt x="4" y="0"/>
                    </a:cubicBezTo>
                    <a:cubicBezTo>
                      <a:pt x="3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1" name="Freeform 181"/>
              <p:cNvSpPr/>
              <p:nvPr/>
            </p:nvSpPr>
            <p:spPr bwMode="auto">
              <a:xfrm>
                <a:off x="981" y="1068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2" name="Freeform 182"/>
              <p:cNvSpPr/>
              <p:nvPr/>
            </p:nvSpPr>
            <p:spPr bwMode="auto">
              <a:xfrm>
                <a:off x="1591" y="1071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3" name="Freeform 183"/>
              <p:cNvSpPr/>
              <p:nvPr/>
            </p:nvSpPr>
            <p:spPr bwMode="auto">
              <a:xfrm>
                <a:off x="6704" y="1059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4" name="Freeform 184"/>
              <p:cNvSpPr/>
              <p:nvPr/>
            </p:nvSpPr>
            <p:spPr bwMode="auto">
              <a:xfrm>
                <a:off x="6912" y="106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5" name="Freeform 185"/>
              <p:cNvSpPr/>
              <p:nvPr/>
            </p:nvSpPr>
            <p:spPr bwMode="auto">
              <a:xfrm>
                <a:off x="2494" y="1075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6" name="Freeform 186"/>
              <p:cNvSpPr/>
              <p:nvPr/>
            </p:nvSpPr>
            <p:spPr bwMode="auto">
              <a:xfrm>
                <a:off x="4027" y="1071"/>
                <a:ext cx="52" cy="2"/>
              </a:xfrm>
              <a:custGeom>
                <a:avLst/>
                <a:gdLst>
                  <a:gd name="T0" fmla="*/ 10 w 22"/>
                  <a:gd name="T1" fmla="*/ 1 h 1"/>
                  <a:gd name="T2" fmla="*/ 11 w 22"/>
                  <a:gd name="T3" fmla="*/ 0 h 1"/>
                  <a:gd name="T4" fmla="*/ 10 w 2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">
                    <a:moveTo>
                      <a:pt x="10" y="1"/>
                    </a:moveTo>
                    <a:cubicBezTo>
                      <a:pt x="2" y="1"/>
                      <a:pt x="22" y="0"/>
                      <a:pt x="11" y="0"/>
                    </a:cubicBezTo>
                    <a:cubicBezTo>
                      <a:pt x="12" y="0"/>
                      <a:pt x="0" y="1"/>
                      <a:pt x="1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7" name="Freeform 187"/>
              <p:cNvSpPr/>
              <p:nvPr/>
            </p:nvSpPr>
            <p:spPr bwMode="auto">
              <a:xfrm>
                <a:off x="950" y="106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8" name="Freeform 188"/>
              <p:cNvSpPr/>
              <p:nvPr/>
            </p:nvSpPr>
            <p:spPr bwMode="auto">
              <a:xfrm>
                <a:off x="4048" y="1071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9" name="Freeform 189"/>
              <p:cNvSpPr/>
              <p:nvPr/>
            </p:nvSpPr>
            <p:spPr bwMode="auto">
              <a:xfrm>
                <a:off x="2884" y="1073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0" name="Freeform 190"/>
              <p:cNvSpPr/>
              <p:nvPr/>
            </p:nvSpPr>
            <p:spPr bwMode="auto">
              <a:xfrm>
                <a:off x="2598" y="107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1" name="Freeform 191"/>
              <p:cNvSpPr/>
              <p:nvPr/>
            </p:nvSpPr>
            <p:spPr bwMode="auto">
              <a:xfrm>
                <a:off x="3038" y="1071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4 w 5"/>
                  <a:gd name="T5" fmla="*/ 0 h 1"/>
                  <a:gd name="T6" fmla="*/ 0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2" y="0"/>
                      <a:pt x="3" y="1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2" name="Freeform 192"/>
              <p:cNvSpPr/>
              <p:nvPr/>
            </p:nvSpPr>
            <p:spPr bwMode="auto">
              <a:xfrm>
                <a:off x="3187" y="1071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3" name="Freeform 193"/>
              <p:cNvSpPr/>
              <p:nvPr/>
            </p:nvSpPr>
            <p:spPr bwMode="auto">
              <a:xfrm>
                <a:off x="6228" y="1059"/>
                <a:ext cx="29" cy="2"/>
              </a:xfrm>
              <a:custGeom>
                <a:avLst/>
                <a:gdLst>
                  <a:gd name="T0" fmla="*/ 0 w 12"/>
                  <a:gd name="T1" fmla="*/ 0 h 1"/>
                  <a:gd name="T2" fmla="*/ 3 w 12"/>
                  <a:gd name="T3" fmla="*/ 1 h 1"/>
                  <a:gd name="T4" fmla="*/ 0 w 1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2" y="0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4" name="Freeform 194"/>
              <p:cNvSpPr/>
              <p:nvPr/>
            </p:nvSpPr>
            <p:spPr bwMode="auto">
              <a:xfrm>
                <a:off x="945" y="106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5" name="Freeform 195"/>
              <p:cNvSpPr/>
              <p:nvPr/>
            </p:nvSpPr>
            <p:spPr bwMode="auto">
              <a:xfrm>
                <a:off x="3045" y="1056"/>
                <a:ext cx="26" cy="3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6" name="Freeform 196"/>
              <p:cNvSpPr/>
              <p:nvPr/>
            </p:nvSpPr>
            <p:spPr bwMode="auto">
              <a:xfrm>
                <a:off x="5105" y="105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7" name="Freeform 197"/>
              <p:cNvSpPr/>
              <p:nvPr/>
            </p:nvSpPr>
            <p:spPr bwMode="auto">
              <a:xfrm>
                <a:off x="3145" y="1056"/>
                <a:ext cx="16" cy="3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7 w 7"/>
                  <a:gd name="T5" fmla="*/ 1 h 1"/>
                  <a:gd name="T6" fmla="*/ 0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8" name="Freeform 198"/>
              <p:cNvSpPr/>
              <p:nvPr/>
            </p:nvSpPr>
            <p:spPr bwMode="auto">
              <a:xfrm>
                <a:off x="6235" y="1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9" name="Freeform 199"/>
              <p:cNvSpPr>
                <a:spLocks noEditPoints="1"/>
              </p:cNvSpPr>
              <p:nvPr/>
            </p:nvSpPr>
            <p:spPr bwMode="auto">
              <a:xfrm>
                <a:off x="855" y="1054"/>
                <a:ext cx="6071" cy="24"/>
              </a:xfrm>
              <a:custGeom>
                <a:avLst/>
                <a:gdLst>
                  <a:gd name="T0" fmla="*/ 2275 w 2567"/>
                  <a:gd name="T1" fmla="*/ 3 h 10"/>
                  <a:gd name="T2" fmla="*/ 2252 w 2567"/>
                  <a:gd name="T3" fmla="*/ 3 h 10"/>
                  <a:gd name="T4" fmla="*/ 2187 w 2567"/>
                  <a:gd name="T5" fmla="*/ 2 h 10"/>
                  <a:gd name="T6" fmla="*/ 2046 w 2567"/>
                  <a:gd name="T7" fmla="*/ 1 h 10"/>
                  <a:gd name="T8" fmla="*/ 1956 w 2567"/>
                  <a:gd name="T9" fmla="*/ 3 h 10"/>
                  <a:gd name="T10" fmla="*/ 1810 w 2567"/>
                  <a:gd name="T11" fmla="*/ 3 h 10"/>
                  <a:gd name="T12" fmla="*/ 1752 w 2567"/>
                  <a:gd name="T13" fmla="*/ 2 h 10"/>
                  <a:gd name="T14" fmla="*/ 1668 w 2567"/>
                  <a:gd name="T15" fmla="*/ 3 h 10"/>
                  <a:gd name="T16" fmla="*/ 1588 w 2567"/>
                  <a:gd name="T17" fmla="*/ 3 h 10"/>
                  <a:gd name="T18" fmla="*/ 1492 w 2567"/>
                  <a:gd name="T19" fmla="*/ 3 h 10"/>
                  <a:gd name="T20" fmla="*/ 1289 w 2567"/>
                  <a:gd name="T21" fmla="*/ 2 h 10"/>
                  <a:gd name="T22" fmla="*/ 1059 w 2567"/>
                  <a:gd name="T23" fmla="*/ 2 h 10"/>
                  <a:gd name="T24" fmla="*/ 954 w 2567"/>
                  <a:gd name="T25" fmla="*/ 3 h 10"/>
                  <a:gd name="T26" fmla="*/ 782 w 2567"/>
                  <a:gd name="T27" fmla="*/ 3 h 10"/>
                  <a:gd name="T28" fmla="*/ 708 w 2567"/>
                  <a:gd name="T29" fmla="*/ 2 h 10"/>
                  <a:gd name="T30" fmla="*/ 623 w 2567"/>
                  <a:gd name="T31" fmla="*/ 4 h 10"/>
                  <a:gd name="T32" fmla="*/ 587 w 2567"/>
                  <a:gd name="T33" fmla="*/ 4 h 10"/>
                  <a:gd name="T34" fmla="*/ 527 w 2567"/>
                  <a:gd name="T35" fmla="*/ 3 h 10"/>
                  <a:gd name="T36" fmla="*/ 424 w 2567"/>
                  <a:gd name="T37" fmla="*/ 4 h 10"/>
                  <a:gd name="T38" fmla="*/ 335 w 2567"/>
                  <a:gd name="T39" fmla="*/ 4 h 10"/>
                  <a:gd name="T40" fmla="*/ 245 w 2567"/>
                  <a:gd name="T41" fmla="*/ 4 h 10"/>
                  <a:gd name="T42" fmla="*/ 198 w 2567"/>
                  <a:gd name="T43" fmla="*/ 4 h 10"/>
                  <a:gd name="T44" fmla="*/ 137 w 2567"/>
                  <a:gd name="T45" fmla="*/ 3 h 10"/>
                  <a:gd name="T46" fmla="*/ 40 w 2567"/>
                  <a:gd name="T47" fmla="*/ 4 h 10"/>
                  <a:gd name="T48" fmla="*/ 5 w 2567"/>
                  <a:gd name="T49" fmla="*/ 4 h 10"/>
                  <a:gd name="T50" fmla="*/ 56 w 2567"/>
                  <a:gd name="T51" fmla="*/ 6 h 10"/>
                  <a:gd name="T52" fmla="*/ 105 w 2567"/>
                  <a:gd name="T53" fmla="*/ 7 h 10"/>
                  <a:gd name="T54" fmla="*/ 156 w 2567"/>
                  <a:gd name="T55" fmla="*/ 7 h 10"/>
                  <a:gd name="T56" fmla="*/ 254 w 2567"/>
                  <a:gd name="T57" fmla="*/ 7 h 10"/>
                  <a:gd name="T58" fmla="*/ 293 w 2567"/>
                  <a:gd name="T59" fmla="*/ 6 h 10"/>
                  <a:gd name="T60" fmla="*/ 332 w 2567"/>
                  <a:gd name="T61" fmla="*/ 7 h 10"/>
                  <a:gd name="T62" fmla="*/ 402 w 2567"/>
                  <a:gd name="T63" fmla="*/ 6 h 10"/>
                  <a:gd name="T64" fmla="*/ 480 w 2567"/>
                  <a:gd name="T65" fmla="*/ 8 h 10"/>
                  <a:gd name="T66" fmla="*/ 574 w 2567"/>
                  <a:gd name="T67" fmla="*/ 7 h 10"/>
                  <a:gd name="T68" fmla="*/ 592 w 2567"/>
                  <a:gd name="T69" fmla="*/ 8 h 10"/>
                  <a:gd name="T70" fmla="*/ 668 w 2567"/>
                  <a:gd name="T71" fmla="*/ 9 h 10"/>
                  <a:gd name="T72" fmla="*/ 697 w 2567"/>
                  <a:gd name="T73" fmla="*/ 9 h 10"/>
                  <a:gd name="T74" fmla="*/ 744 w 2567"/>
                  <a:gd name="T75" fmla="*/ 7 h 10"/>
                  <a:gd name="T76" fmla="*/ 790 w 2567"/>
                  <a:gd name="T77" fmla="*/ 7 h 10"/>
                  <a:gd name="T78" fmla="*/ 853 w 2567"/>
                  <a:gd name="T79" fmla="*/ 7 h 10"/>
                  <a:gd name="T80" fmla="*/ 927 w 2567"/>
                  <a:gd name="T81" fmla="*/ 7 h 10"/>
                  <a:gd name="T82" fmla="*/ 1038 w 2567"/>
                  <a:gd name="T83" fmla="*/ 6 h 10"/>
                  <a:gd name="T84" fmla="*/ 1119 w 2567"/>
                  <a:gd name="T85" fmla="*/ 7 h 10"/>
                  <a:gd name="T86" fmla="*/ 1175 w 2567"/>
                  <a:gd name="T87" fmla="*/ 6 h 10"/>
                  <a:gd name="T88" fmla="*/ 1240 w 2567"/>
                  <a:gd name="T89" fmla="*/ 6 h 10"/>
                  <a:gd name="T90" fmla="*/ 1376 w 2567"/>
                  <a:gd name="T91" fmla="*/ 10 h 10"/>
                  <a:gd name="T92" fmla="*/ 1502 w 2567"/>
                  <a:gd name="T93" fmla="*/ 8 h 10"/>
                  <a:gd name="T94" fmla="*/ 1592 w 2567"/>
                  <a:gd name="T95" fmla="*/ 9 h 10"/>
                  <a:gd name="T96" fmla="*/ 1755 w 2567"/>
                  <a:gd name="T97" fmla="*/ 9 h 10"/>
                  <a:gd name="T98" fmla="*/ 1894 w 2567"/>
                  <a:gd name="T99" fmla="*/ 7 h 10"/>
                  <a:gd name="T100" fmla="*/ 2016 w 2567"/>
                  <a:gd name="T101" fmla="*/ 7 h 10"/>
                  <a:gd name="T102" fmla="*/ 2068 w 2567"/>
                  <a:gd name="T103" fmla="*/ 7 h 10"/>
                  <a:gd name="T104" fmla="*/ 2113 w 2567"/>
                  <a:gd name="T105" fmla="*/ 8 h 10"/>
                  <a:gd name="T106" fmla="*/ 2136 w 2567"/>
                  <a:gd name="T107" fmla="*/ 7 h 10"/>
                  <a:gd name="T108" fmla="*/ 2207 w 2567"/>
                  <a:gd name="T109" fmla="*/ 8 h 10"/>
                  <a:gd name="T110" fmla="*/ 2435 w 2567"/>
                  <a:gd name="T111" fmla="*/ 6 h 10"/>
                  <a:gd name="T112" fmla="*/ 2513 w 2567"/>
                  <a:gd name="T113" fmla="*/ 7 h 10"/>
                  <a:gd name="T114" fmla="*/ 2541 w 2567"/>
                  <a:gd name="T115" fmla="*/ 3 h 10"/>
                  <a:gd name="T116" fmla="*/ 2514 w 2567"/>
                  <a:gd name="T117" fmla="*/ 3 h 10"/>
                  <a:gd name="T118" fmla="*/ 2407 w 2567"/>
                  <a:gd name="T119" fmla="*/ 2 h 10"/>
                  <a:gd name="T120" fmla="*/ 2352 w 2567"/>
                  <a:gd name="T121" fmla="*/ 3 h 10"/>
                  <a:gd name="T122" fmla="*/ 2090 w 2567"/>
                  <a:gd name="T123" fmla="*/ 3 h 10"/>
                  <a:gd name="T124" fmla="*/ 2133 w 2567"/>
                  <a:gd name="T12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67" h="10">
                    <a:moveTo>
                      <a:pt x="2344" y="1"/>
                    </a:moveTo>
                    <a:cubicBezTo>
                      <a:pt x="2334" y="1"/>
                      <a:pt x="2340" y="2"/>
                      <a:pt x="2337" y="2"/>
                    </a:cubicBezTo>
                    <a:cubicBezTo>
                      <a:pt x="2325" y="3"/>
                      <a:pt x="2332" y="2"/>
                      <a:pt x="2328" y="1"/>
                    </a:cubicBezTo>
                    <a:cubicBezTo>
                      <a:pt x="2320" y="1"/>
                      <a:pt x="2315" y="2"/>
                      <a:pt x="2309" y="2"/>
                    </a:cubicBezTo>
                    <a:cubicBezTo>
                      <a:pt x="2309" y="2"/>
                      <a:pt x="2308" y="2"/>
                      <a:pt x="2309" y="2"/>
                    </a:cubicBezTo>
                    <a:cubicBezTo>
                      <a:pt x="2301" y="3"/>
                      <a:pt x="2285" y="2"/>
                      <a:pt x="2276" y="3"/>
                    </a:cubicBezTo>
                    <a:cubicBezTo>
                      <a:pt x="2275" y="3"/>
                      <a:pt x="2275" y="3"/>
                      <a:pt x="2275" y="3"/>
                    </a:cubicBezTo>
                    <a:cubicBezTo>
                      <a:pt x="2276" y="3"/>
                      <a:pt x="2277" y="4"/>
                      <a:pt x="2276" y="4"/>
                    </a:cubicBezTo>
                    <a:cubicBezTo>
                      <a:pt x="2272" y="4"/>
                      <a:pt x="2268" y="5"/>
                      <a:pt x="2266" y="4"/>
                    </a:cubicBezTo>
                    <a:cubicBezTo>
                      <a:pt x="2269" y="4"/>
                      <a:pt x="2269" y="4"/>
                      <a:pt x="2271" y="4"/>
                    </a:cubicBezTo>
                    <a:cubicBezTo>
                      <a:pt x="2266" y="4"/>
                      <a:pt x="2266" y="4"/>
                      <a:pt x="2266" y="4"/>
                    </a:cubicBezTo>
                    <a:cubicBezTo>
                      <a:pt x="2262" y="3"/>
                      <a:pt x="2272" y="4"/>
                      <a:pt x="2272" y="3"/>
                    </a:cubicBezTo>
                    <a:cubicBezTo>
                      <a:pt x="2263" y="3"/>
                      <a:pt x="2252" y="4"/>
                      <a:pt x="2245" y="4"/>
                    </a:cubicBezTo>
                    <a:cubicBezTo>
                      <a:pt x="2244" y="3"/>
                      <a:pt x="2262" y="3"/>
                      <a:pt x="2252" y="3"/>
                    </a:cubicBezTo>
                    <a:cubicBezTo>
                      <a:pt x="2263" y="3"/>
                      <a:pt x="2263" y="3"/>
                      <a:pt x="2263" y="3"/>
                    </a:cubicBezTo>
                    <a:cubicBezTo>
                      <a:pt x="2255" y="1"/>
                      <a:pt x="2270" y="3"/>
                      <a:pt x="2262" y="1"/>
                    </a:cubicBezTo>
                    <a:cubicBezTo>
                      <a:pt x="2248" y="1"/>
                      <a:pt x="2246" y="2"/>
                      <a:pt x="2232" y="2"/>
                    </a:cubicBezTo>
                    <a:cubicBezTo>
                      <a:pt x="2229" y="2"/>
                      <a:pt x="2233" y="2"/>
                      <a:pt x="2230" y="3"/>
                    </a:cubicBezTo>
                    <a:cubicBezTo>
                      <a:pt x="2209" y="4"/>
                      <a:pt x="2214" y="1"/>
                      <a:pt x="2199" y="2"/>
                    </a:cubicBezTo>
                    <a:cubicBezTo>
                      <a:pt x="2195" y="2"/>
                      <a:pt x="2194" y="4"/>
                      <a:pt x="2183" y="3"/>
                    </a:cubicBezTo>
                    <a:cubicBezTo>
                      <a:pt x="2187" y="2"/>
                      <a:pt x="2187" y="2"/>
                      <a:pt x="2187" y="2"/>
                    </a:cubicBezTo>
                    <a:cubicBezTo>
                      <a:pt x="2173" y="2"/>
                      <a:pt x="2179" y="3"/>
                      <a:pt x="2164" y="3"/>
                    </a:cubicBezTo>
                    <a:cubicBezTo>
                      <a:pt x="2167" y="2"/>
                      <a:pt x="2175" y="2"/>
                      <a:pt x="2173" y="2"/>
                    </a:cubicBezTo>
                    <a:cubicBezTo>
                      <a:pt x="2163" y="1"/>
                      <a:pt x="2166" y="3"/>
                      <a:pt x="2159" y="3"/>
                    </a:cubicBezTo>
                    <a:cubicBezTo>
                      <a:pt x="2157" y="2"/>
                      <a:pt x="2157" y="2"/>
                      <a:pt x="2157" y="2"/>
                    </a:cubicBezTo>
                    <a:cubicBezTo>
                      <a:pt x="2143" y="2"/>
                      <a:pt x="2126" y="3"/>
                      <a:pt x="2110" y="3"/>
                    </a:cubicBezTo>
                    <a:cubicBezTo>
                      <a:pt x="2111" y="3"/>
                      <a:pt x="2114" y="2"/>
                      <a:pt x="2110" y="2"/>
                    </a:cubicBezTo>
                    <a:cubicBezTo>
                      <a:pt x="2089" y="3"/>
                      <a:pt x="2066" y="2"/>
                      <a:pt x="2046" y="1"/>
                    </a:cubicBezTo>
                    <a:cubicBezTo>
                      <a:pt x="2038" y="2"/>
                      <a:pt x="2038" y="2"/>
                      <a:pt x="2038" y="2"/>
                    </a:cubicBezTo>
                    <a:cubicBezTo>
                      <a:pt x="2037" y="2"/>
                      <a:pt x="2035" y="2"/>
                      <a:pt x="2037" y="2"/>
                    </a:cubicBezTo>
                    <a:cubicBezTo>
                      <a:pt x="2029" y="1"/>
                      <a:pt x="2037" y="2"/>
                      <a:pt x="2033" y="3"/>
                    </a:cubicBezTo>
                    <a:cubicBezTo>
                      <a:pt x="2028" y="3"/>
                      <a:pt x="2027" y="2"/>
                      <a:pt x="2030" y="2"/>
                    </a:cubicBezTo>
                    <a:cubicBezTo>
                      <a:pt x="2016" y="3"/>
                      <a:pt x="1991" y="3"/>
                      <a:pt x="1976" y="2"/>
                    </a:cubicBezTo>
                    <a:cubicBezTo>
                      <a:pt x="1979" y="2"/>
                      <a:pt x="1979" y="2"/>
                      <a:pt x="1979" y="2"/>
                    </a:cubicBezTo>
                    <a:cubicBezTo>
                      <a:pt x="1968" y="2"/>
                      <a:pt x="1967" y="4"/>
                      <a:pt x="1956" y="3"/>
                    </a:cubicBezTo>
                    <a:cubicBezTo>
                      <a:pt x="1958" y="3"/>
                      <a:pt x="1958" y="3"/>
                      <a:pt x="1958" y="3"/>
                    </a:cubicBezTo>
                    <a:cubicBezTo>
                      <a:pt x="1934" y="3"/>
                      <a:pt x="1907" y="3"/>
                      <a:pt x="1888" y="2"/>
                    </a:cubicBezTo>
                    <a:cubicBezTo>
                      <a:pt x="1885" y="3"/>
                      <a:pt x="1864" y="2"/>
                      <a:pt x="1863" y="3"/>
                    </a:cubicBezTo>
                    <a:cubicBezTo>
                      <a:pt x="1849" y="2"/>
                      <a:pt x="1853" y="2"/>
                      <a:pt x="1833" y="2"/>
                    </a:cubicBezTo>
                    <a:cubicBezTo>
                      <a:pt x="1828" y="2"/>
                      <a:pt x="1825" y="3"/>
                      <a:pt x="1819" y="3"/>
                    </a:cubicBezTo>
                    <a:cubicBezTo>
                      <a:pt x="1819" y="2"/>
                      <a:pt x="1819" y="2"/>
                      <a:pt x="1819" y="2"/>
                    </a:cubicBezTo>
                    <a:cubicBezTo>
                      <a:pt x="1810" y="3"/>
                      <a:pt x="1810" y="3"/>
                      <a:pt x="1810" y="3"/>
                    </a:cubicBezTo>
                    <a:cubicBezTo>
                      <a:pt x="1805" y="2"/>
                      <a:pt x="1805" y="2"/>
                      <a:pt x="1805" y="2"/>
                    </a:cubicBezTo>
                    <a:cubicBezTo>
                      <a:pt x="1799" y="2"/>
                      <a:pt x="1799" y="2"/>
                      <a:pt x="1799" y="2"/>
                    </a:cubicBezTo>
                    <a:cubicBezTo>
                      <a:pt x="1801" y="2"/>
                      <a:pt x="1804" y="2"/>
                      <a:pt x="1804" y="3"/>
                    </a:cubicBezTo>
                    <a:cubicBezTo>
                      <a:pt x="1794" y="3"/>
                      <a:pt x="1781" y="2"/>
                      <a:pt x="1780" y="2"/>
                    </a:cubicBezTo>
                    <a:cubicBezTo>
                      <a:pt x="1758" y="2"/>
                      <a:pt x="1758" y="2"/>
                      <a:pt x="1758" y="2"/>
                    </a:cubicBezTo>
                    <a:cubicBezTo>
                      <a:pt x="1759" y="2"/>
                      <a:pt x="1762" y="2"/>
                      <a:pt x="1765" y="2"/>
                    </a:cubicBezTo>
                    <a:cubicBezTo>
                      <a:pt x="1753" y="3"/>
                      <a:pt x="1763" y="1"/>
                      <a:pt x="1752" y="2"/>
                    </a:cubicBezTo>
                    <a:cubicBezTo>
                      <a:pt x="1754" y="2"/>
                      <a:pt x="1751" y="2"/>
                      <a:pt x="1751" y="2"/>
                    </a:cubicBezTo>
                    <a:cubicBezTo>
                      <a:pt x="1746" y="2"/>
                      <a:pt x="1733" y="2"/>
                      <a:pt x="1724" y="2"/>
                    </a:cubicBezTo>
                    <a:cubicBezTo>
                      <a:pt x="1726" y="1"/>
                      <a:pt x="1726" y="1"/>
                      <a:pt x="1726" y="1"/>
                    </a:cubicBezTo>
                    <a:cubicBezTo>
                      <a:pt x="1709" y="1"/>
                      <a:pt x="1691" y="2"/>
                      <a:pt x="1672" y="2"/>
                    </a:cubicBezTo>
                    <a:cubicBezTo>
                      <a:pt x="1679" y="2"/>
                      <a:pt x="1677" y="3"/>
                      <a:pt x="1672" y="3"/>
                    </a:cubicBezTo>
                    <a:cubicBezTo>
                      <a:pt x="1669" y="2"/>
                      <a:pt x="1669" y="2"/>
                      <a:pt x="1669" y="2"/>
                    </a:cubicBezTo>
                    <a:cubicBezTo>
                      <a:pt x="1666" y="3"/>
                      <a:pt x="1675" y="2"/>
                      <a:pt x="1668" y="3"/>
                    </a:cubicBezTo>
                    <a:cubicBezTo>
                      <a:pt x="1661" y="3"/>
                      <a:pt x="1663" y="2"/>
                      <a:pt x="1667" y="2"/>
                    </a:cubicBezTo>
                    <a:cubicBezTo>
                      <a:pt x="1659" y="2"/>
                      <a:pt x="1659" y="2"/>
                      <a:pt x="1659" y="2"/>
                    </a:cubicBezTo>
                    <a:cubicBezTo>
                      <a:pt x="1658" y="2"/>
                      <a:pt x="1660" y="2"/>
                      <a:pt x="1661" y="1"/>
                    </a:cubicBezTo>
                    <a:cubicBezTo>
                      <a:pt x="1657" y="2"/>
                      <a:pt x="1646" y="1"/>
                      <a:pt x="1641" y="1"/>
                    </a:cubicBezTo>
                    <a:cubicBezTo>
                      <a:pt x="1641" y="1"/>
                      <a:pt x="1641" y="1"/>
                      <a:pt x="1641" y="1"/>
                    </a:cubicBezTo>
                    <a:cubicBezTo>
                      <a:pt x="1622" y="1"/>
                      <a:pt x="1614" y="1"/>
                      <a:pt x="1598" y="2"/>
                    </a:cubicBezTo>
                    <a:cubicBezTo>
                      <a:pt x="1598" y="2"/>
                      <a:pt x="1592" y="2"/>
                      <a:pt x="1588" y="3"/>
                    </a:cubicBezTo>
                    <a:cubicBezTo>
                      <a:pt x="1576" y="3"/>
                      <a:pt x="1564" y="2"/>
                      <a:pt x="1550" y="2"/>
                    </a:cubicBezTo>
                    <a:cubicBezTo>
                      <a:pt x="1541" y="2"/>
                      <a:pt x="1548" y="3"/>
                      <a:pt x="1543" y="3"/>
                    </a:cubicBezTo>
                    <a:cubicBezTo>
                      <a:pt x="1543" y="2"/>
                      <a:pt x="1529" y="2"/>
                      <a:pt x="1536" y="2"/>
                    </a:cubicBezTo>
                    <a:cubicBezTo>
                      <a:pt x="1520" y="2"/>
                      <a:pt x="1516" y="2"/>
                      <a:pt x="1495" y="3"/>
                    </a:cubicBezTo>
                    <a:cubicBezTo>
                      <a:pt x="1497" y="3"/>
                      <a:pt x="1500" y="3"/>
                      <a:pt x="1499" y="3"/>
                    </a:cubicBezTo>
                    <a:cubicBezTo>
                      <a:pt x="1495" y="3"/>
                      <a:pt x="1490" y="3"/>
                      <a:pt x="1491" y="3"/>
                    </a:cubicBezTo>
                    <a:cubicBezTo>
                      <a:pt x="1492" y="3"/>
                      <a:pt x="1492" y="3"/>
                      <a:pt x="1492" y="3"/>
                    </a:cubicBezTo>
                    <a:cubicBezTo>
                      <a:pt x="1469" y="4"/>
                      <a:pt x="1439" y="1"/>
                      <a:pt x="1420" y="2"/>
                    </a:cubicBezTo>
                    <a:cubicBezTo>
                      <a:pt x="1422" y="2"/>
                      <a:pt x="1422" y="2"/>
                      <a:pt x="1422" y="2"/>
                    </a:cubicBezTo>
                    <a:cubicBezTo>
                      <a:pt x="1403" y="3"/>
                      <a:pt x="1403" y="3"/>
                      <a:pt x="1403" y="3"/>
                    </a:cubicBezTo>
                    <a:cubicBezTo>
                      <a:pt x="1394" y="3"/>
                      <a:pt x="1408" y="2"/>
                      <a:pt x="1401" y="2"/>
                    </a:cubicBezTo>
                    <a:cubicBezTo>
                      <a:pt x="1381" y="3"/>
                      <a:pt x="1369" y="2"/>
                      <a:pt x="1352" y="2"/>
                    </a:cubicBezTo>
                    <a:cubicBezTo>
                      <a:pt x="1339" y="0"/>
                      <a:pt x="1306" y="2"/>
                      <a:pt x="1288" y="1"/>
                    </a:cubicBezTo>
                    <a:cubicBezTo>
                      <a:pt x="1289" y="2"/>
                      <a:pt x="1289" y="2"/>
                      <a:pt x="1289" y="2"/>
                    </a:cubicBezTo>
                    <a:cubicBezTo>
                      <a:pt x="1285" y="2"/>
                      <a:pt x="1284" y="1"/>
                      <a:pt x="1281" y="1"/>
                    </a:cubicBezTo>
                    <a:cubicBezTo>
                      <a:pt x="1281" y="2"/>
                      <a:pt x="1286" y="2"/>
                      <a:pt x="1283" y="2"/>
                    </a:cubicBezTo>
                    <a:cubicBezTo>
                      <a:pt x="1244" y="3"/>
                      <a:pt x="1203" y="1"/>
                      <a:pt x="1164" y="1"/>
                    </a:cubicBezTo>
                    <a:cubicBezTo>
                      <a:pt x="1149" y="1"/>
                      <a:pt x="1156" y="3"/>
                      <a:pt x="1137" y="2"/>
                    </a:cubicBezTo>
                    <a:cubicBezTo>
                      <a:pt x="1143" y="1"/>
                      <a:pt x="1143" y="1"/>
                      <a:pt x="1143" y="1"/>
                    </a:cubicBezTo>
                    <a:cubicBezTo>
                      <a:pt x="1113" y="2"/>
                      <a:pt x="1083" y="1"/>
                      <a:pt x="1054" y="2"/>
                    </a:cubicBezTo>
                    <a:cubicBezTo>
                      <a:pt x="1056" y="2"/>
                      <a:pt x="1056" y="2"/>
                      <a:pt x="1059" y="2"/>
                    </a:cubicBezTo>
                    <a:cubicBezTo>
                      <a:pt x="1053" y="1"/>
                      <a:pt x="1037" y="2"/>
                      <a:pt x="1037" y="2"/>
                    </a:cubicBezTo>
                    <a:cubicBezTo>
                      <a:pt x="1032" y="2"/>
                      <a:pt x="1036" y="2"/>
                      <a:pt x="1033" y="1"/>
                    </a:cubicBezTo>
                    <a:cubicBezTo>
                      <a:pt x="1027" y="1"/>
                      <a:pt x="1018" y="2"/>
                      <a:pt x="1014" y="2"/>
                    </a:cubicBezTo>
                    <a:cubicBezTo>
                      <a:pt x="1014" y="2"/>
                      <a:pt x="1016" y="1"/>
                      <a:pt x="1017" y="1"/>
                    </a:cubicBezTo>
                    <a:cubicBezTo>
                      <a:pt x="1013" y="2"/>
                      <a:pt x="999" y="1"/>
                      <a:pt x="1003" y="2"/>
                    </a:cubicBezTo>
                    <a:cubicBezTo>
                      <a:pt x="992" y="2"/>
                      <a:pt x="982" y="2"/>
                      <a:pt x="974" y="2"/>
                    </a:cubicBezTo>
                    <a:cubicBezTo>
                      <a:pt x="968" y="3"/>
                      <a:pt x="955" y="2"/>
                      <a:pt x="954" y="3"/>
                    </a:cubicBezTo>
                    <a:cubicBezTo>
                      <a:pt x="954" y="1"/>
                      <a:pt x="935" y="2"/>
                      <a:pt x="928" y="2"/>
                    </a:cubicBezTo>
                    <a:cubicBezTo>
                      <a:pt x="930" y="2"/>
                      <a:pt x="922" y="2"/>
                      <a:pt x="925" y="1"/>
                    </a:cubicBezTo>
                    <a:cubicBezTo>
                      <a:pt x="917" y="1"/>
                      <a:pt x="910" y="2"/>
                      <a:pt x="911" y="2"/>
                    </a:cubicBezTo>
                    <a:cubicBezTo>
                      <a:pt x="897" y="1"/>
                      <a:pt x="883" y="3"/>
                      <a:pt x="875" y="2"/>
                    </a:cubicBezTo>
                    <a:cubicBezTo>
                      <a:pt x="852" y="2"/>
                      <a:pt x="831" y="3"/>
                      <a:pt x="810" y="3"/>
                    </a:cubicBezTo>
                    <a:cubicBezTo>
                      <a:pt x="811" y="2"/>
                      <a:pt x="833" y="3"/>
                      <a:pt x="832" y="2"/>
                    </a:cubicBezTo>
                    <a:cubicBezTo>
                      <a:pt x="812" y="2"/>
                      <a:pt x="801" y="3"/>
                      <a:pt x="782" y="3"/>
                    </a:cubicBezTo>
                    <a:cubicBezTo>
                      <a:pt x="777" y="3"/>
                      <a:pt x="784" y="2"/>
                      <a:pt x="786" y="2"/>
                    </a:cubicBezTo>
                    <a:cubicBezTo>
                      <a:pt x="767" y="3"/>
                      <a:pt x="748" y="2"/>
                      <a:pt x="731" y="3"/>
                    </a:cubicBezTo>
                    <a:cubicBezTo>
                      <a:pt x="731" y="3"/>
                      <a:pt x="733" y="2"/>
                      <a:pt x="735" y="2"/>
                    </a:cubicBezTo>
                    <a:cubicBezTo>
                      <a:pt x="731" y="2"/>
                      <a:pt x="727" y="2"/>
                      <a:pt x="727" y="3"/>
                    </a:cubicBezTo>
                    <a:cubicBezTo>
                      <a:pt x="730" y="3"/>
                      <a:pt x="730" y="3"/>
                      <a:pt x="730" y="3"/>
                    </a:cubicBezTo>
                    <a:cubicBezTo>
                      <a:pt x="736" y="3"/>
                      <a:pt x="717" y="4"/>
                      <a:pt x="716" y="5"/>
                    </a:cubicBezTo>
                    <a:cubicBezTo>
                      <a:pt x="722" y="3"/>
                      <a:pt x="699" y="4"/>
                      <a:pt x="708" y="2"/>
                    </a:cubicBezTo>
                    <a:cubicBezTo>
                      <a:pt x="706" y="2"/>
                      <a:pt x="703" y="3"/>
                      <a:pt x="704" y="3"/>
                    </a:cubicBezTo>
                    <a:cubicBezTo>
                      <a:pt x="700" y="3"/>
                      <a:pt x="699" y="3"/>
                      <a:pt x="703" y="2"/>
                    </a:cubicBezTo>
                    <a:cubicBezTo>
                      <a:pt x="690" y="3"/>
                      <a:pt x="695" y="3"/>
                      <a:pt x="684" y="3"/>
                    </a:cubicBezTo>
                    <a:cubicBezTo>
                      <a:pt x="684" y="3"/>
                      <a:pt x="686" y="3"/>
                      <a:pt x="687" y="2"/>
                    </a:cubicBezTo>
                    <a:cubicBezTo>
                      <a:pt x="681" y="3"/>
                      <a:pt x="676" y="3"/>
                      <a:pt x="666" y="3"/>
                    </a:cubicBezTo>
                    <a:cubicBezTo>
                      <a:pt x="667" y="3"/>
                      <a:pt x="666" y="3"/>
                      <a:pt x="669" y="3"/>
                    </a:cubicBezTo>
                    <a:cubicBezTo>
                      <a:pt x="652" y="3"/>
                      <a:pt x="641" y="4"/>
                      <a:pt x="623" y="4"/>
                    </a:cubicBezTo>
                    <a:cubicBezTo>
                      <a:pt x="629" y="3"/>
                      <a:pt x="617" y="3"/>
                      <a:pt x="616" y="2"/>
                    </a:cubicBezTo>
                    <a:cubicBezTo>
                      <a:pt x="607" y="3"/>
                      <a:pt x="607" y="3"/>
                      <a:pt x="607" y="3"/>
                    </a:cubicBezTo>
                    <a:cubicBezTo>
                      <a:pt x="611" y="3"/>
                      <a:pt x="611" y="3"/>
                      <a:pt x="611" y="3"/>
                    </a:cubicBezTo>
                    <a:cubicBezTo>
                      <a:pt x="602" y="3"/>
                      <a:pt x="595" y="4"/>
                      <a:pt x="588" y="4"/>
                    </a:cubicBezTo>
                    <a:cubicBezTo>
                      <a:pt x="594" y="3"/>
                      <a:pt x="594" y="3"/>
                      <a:pt x="594" y="3"/>
                    </a:cubicBezTo>
                    <a:cubicBezTo>
                      <a:pt x="578" y="3"/>
                      <a:pt x="578" y="3"/>
                      <a:pt x="578" y="3"/>
                    </a:cubicBezTo>
                    <a:cubicBezTo>
                      <a:pt x="587" y="4"/>
                      <a:pt x="587" y="4"/>
                      <a:pt x="587" y="4"/>
                    </a:cubicBezTo>
                    <a:cubicBezTo>
                      <a:pt x="579" y="4"/>
                      <a:pt x="588" y="5"/>
                      <a:pt x="577" y="5"/>
                    </a:cubicBezTo>
                    <a:cubicBezTo>
                      <a:pt x="579" y="5"/>
                      <a:pt x="569" y="5"/>
                      <a:pt x="564" y="4"/>
                    </a:cubicBezTo>
                    <a:cubicBezTo>
                      <a:pt x="564" y="4"/>
                      <a:pt x="564" y="4"/>
                      <a:pt x="564" y="4"/>
                    </a:cubicBezTo>
                    <a:cubicBezTo>
                      <a:pt x="560" y="4"/>
                      <a:pt x="556" y="5"/>
                      <a:pt x="550" y="4"/>
                    </a:cubicBezTo>
                    <a:cubicBezTo>
                      <a:pt x="548" y="4"/>
                      <a:pt x="551" y="3"/>
                      <a:pt x="550" y="3"/>
                    </a:cubicBezTo>
                    <a:cubicBezTo>
                      <a:pt x="546" y="4"/>
                      <a:pt x="530" y="3"/>
                      <a:pt x="525" y="4"/>
                    </a:cubicBezTo>
                    <a:cubicBezTo>
                      <a:pt x="527" y="4"/>
                      <a:pt x="527" y="4"/>
                      <a:pt x="527" y="3"/>
                    </a:cubicBezTo>
                    <a:cubicBezTo>
                      <a:pt x="523" y="4"/>
                      <a:pt x="523" y="4"/>
                      <a:pt x="523" y="4"/>
                    </a:cubicBezTo>
                    <a:cubicBezTo>
                      <a:pt x="519" y="4"/>
                      <a:pt x="519" y="4"/>
                      <a:pt x="519" y="3"/>
                    </a:cubicBezTo>
                    <a:cubicBezTo>
                      <a:pt x="508" y="3"/>
                      <a:pt x="523" y="5"/>
                      <a:pt x="509" y="4"/>
                    </a:cubicBezTo>
                    <a:cubicBezTo>
                      <a:pt x="510" y="4"/>
                      <a:pt x="510" y="4"/>
                      <a:pt x="512" y="4"/>
                    </a:cubicBezTo>
                    <a:cubicBezTo>
                      <a:pt x="498" y="4"/>
                      <a:pt x="485" y="4"/>
                      <a:pt x="473" y="4"/>
                    </a:cubicBezTo>
                    <a:cubicBezTo>
                      <a:pt x="469" y="3"/>
                      <a:pt x="484" y="4"/>
                      <a:pt x="479" y="3"/>
                    </a:cubicBezTo>
                    <a:cubicBezTo>
                      <a:pt x="461" y="3"/>
                      <a:pt x="441" y="4"/>
                      <a:pt x="424" y="4"/>
                    </a:cubicBezTo>
                    <a:cubicBezTo>
                      <a:pt x="427" y="4"/>
                      <a:pt x="427" y="4"/>
                      <a:pt x="427" y="4"/>
                    </a:cubicBezTo>
                    <a:cubicBezTo>
                      <a:pt x="424" y="5"/>
                      <a:pt x="414" y="3"/>
                      <a:pt x="405" y="4"/>
                    </a:cubicBezTo>
                    <a:cubicBezTo>
                      <a:pt x="407" y="4"/>
                      <a:pt x="407" y="3"/>
                      <a:pt x="407" y="3"/>
                    </a:cubicBezTo>
                    <a:cubicBezTo>
                      <a:pt x="395" y="3"/>
                      <a:pt x="382" y="4"/>
                      <a:pt x="364" y="4"/>
                    </a:cubicBezTo>
                    <a:cubicBezTo>
                      <a:pt x="366" y="4"/>
                      <a:pt x="366" y="4"/>
                      <a:pt x="366" y="4"/>
                    </a:cubicBezTo>
                    <a:cubicBezTo>
                      <a:pt x="359" y="3"/>
                      <a:pt x="347" y="3"/>
                      <a:pt x="339" y="3"/>
                    </a:cubicBezTo>
                    <a:cubicBezTo>
                      <a:pt x="337" y="4"/>
                      <a:pt x="332" y="4"/>
                      <a:pt x="335" y="4"/>
                    </a:cubicBezTo>
                    <a:cubicBezTo>
                      <a:pt x="311" y="2"/>
                      <a:pt x="290" y="5"/>
                      <a:pt x="268" y="4"/>
                    </a:cubicBezTo>
                    <a:cubicBezTo>
                      <a:pt x="271" y="4"/>
                      <a:pt x="274" y="3"/>
                      <a:pt x="272" y="3"/>
                    </a:cubicBezTo>
                    <a:cubicBezTo>
                      <a:pt x="254" y="4"/>
                      <a:pt x="254" y="4"/>
                      <a:pt x="254" y="4"/>
                    </a:cubicBezTo>
                    <a:cubicBezTo>
                      <a:pt x="256" y="4"/>
                      <a:pt x="257" y="4"/>
                      <a:pt x="261" y="4"/>
                    </a:cubicBezTo>
                    <a:cubicBezTo>
                      <a:pt x="258" y="5"/>
                      <a:pt x="253" y="5"/>
                      <a:pt x="249" y="5"/>
                    </a:cubicBezTo>
                    <a:cubicBezTo>
                      <a:pt x="257" y="5"/>
                      <a:pt x="249" y="4"/>
                      <a:pt x="245" y="4"/>
                    </a:cubicBezTo>
                    <a:cubicBezTo>
                      <a:pt x="246" y="4"/>
                      <a:pt x="244" y="4"/>
                      <a:pt x="245" y="4"/>
                    </a:cubicBezTo>
                    <a:cubicBezTo>
                      <a:pt x="235" y="3"/>
                      <a:pt x="243" y="6"/>
                      <a:pt x="230" y="5"/>
                    </a:cubicBezTo>
                    <a:cubicBezTo>
                      <a:pt x="231" y="5"/>
                      <a:pt x="231" y="5"/>
                      <a:pt x="231" y="5"/>
                    </a:cubicBezTo>
                    <a:cubicBezTo>
                      <a:pt x="226" y="5"/>
                      <a:pt x="222" y="5"/>
                      <a:pt x="217" y="5"/>
                    </a:cubicBezTo>
                    <a:cubicBezTo>
                      <a:pt x="214" y="4"/>
                      <a:pt x="222" y="5"/>
                      <a:pt x="222" y="4"/>
                    </a:cubicBezTo>
                    <a:cubicBezTo>
                      <a:pt x="215" y="4"/>
                      <a:pt x="208" y="5"/>
                      <a:pt x="201" y="5"/>
                    </a:cubicBezTo>
                    <a:cubicBezTo>
                      <a:pt x="204" y="5"/>
                      <a:pt x="209" y="4"/>
                      <a:pt x="212" y="4"/>
                    </a:cubicBezTo>
                    <a:cubicBezTo>
                      <a:pt x="204" y="3"/>
                      <a:pt x="204" y="4"/>
                      <a:pt x="198" y="4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86" y="3"/>
                      <a:pt x="186" y="3"/>
                      <a:pt x="186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80" y="5"/>
                      <a:pt x="171" y="4"/>
                      <a:pt x="159" y="5"/>
                    </a:cubicBezTo>
                    <a:cubicBezTo>
                      <a:pt x="171" y="4"/>
                      <a:pt x="161" y="4"/>
                      <a:pt x="162" y="4"/>
                    </a:cubicBezTo>
                    <a:cubicBezTo>
                      <a:pt x="158" y="3"/>
                      <a:pt x="154" y="3"/>
                      <a:pt x="155" y="3"/>
                    </a:cubicBezTo>
                    <a:cubicBezTo>
                      <a:pt x="149" y="3"/>
                      <a:pt x="145" y="2"/>
                      <a:pt x="137" y="3"/>
                    </a:cubicBezTo>
                    <a:cubicBezTo>
                      <a:pt x="137" y="3"/>
                      <a:pt x="131" y="3"/>
                      <a:pt x="132" y="3"/>
                    </a:cubicBezTo>
                    <a:cubicBezTo>
                      <a:pt x="125" y="3"/>
                      <a:pt x="134" y="3"/>
                      <a:pt x="133" y="3"/>
                    </a:cubicBezTo>
                    <a:cubicBezTo>
                      <a:pt x="122" y="4"/>
                      <a:pt x="106" y="2"/>
                      <a:pt x="89" y="3"/>
                    </a:cubicBezTo>
                    <a:cubicBezTo>
                      <a:pt x="75" y="4"/>
                      <a:pt x="72" y="5"/>
                      <a:pt x="59" y="5"/>
                    </a:cubicBezTo>
                    <a:cubicBezTo>
                      <a:pt x="54" y="5"/>
                      <a:pt x="62" y="4"/>
                      <a:pt x="62" y="4"/>
                    </a:cubicBezTo>
                    <a:cubicBezTo>
                      <a:pt x="55" y="4"/>
                      <a:pt x="49" y="4"/>
                      <a:pt x="43" y="4"/>
                    </a:cubicBezTo>
                    <a:cubicBezTo>
                      <a:pt x="44" y="4"/>
                      <a:pt x="43" y="4"/>
                      <a:pt x="40" y="4"/>
                    </a:cubicBezTo>
                    <a:cubicBezTo>
                      <a:pt x="35" y="4"/>
                      <a:pt x="37" y="5"/>
                      <a:pt x="29" y="4"/>
                    </a:cubicBezTo>
                    <a:cubicBezTo>
                      <a:pt x="31" y="4"/>
                      <a:pt x="32" y="3"/>
                      <a:pt x="35" y="3"/>
                    </a:cubicBezTo>
                    <a:cubicBezTo>
                      <a:pt x="28" y="3"/>
                      <a:pt x="22" y="4"/>
                      <a:pt x="15" y="4"/>
                    </a:cubicBezTo>
                    <a:cubicBezTo>
                      <a:pt x="14" y="4"/>
                      <a:pt x="19" y="3"/>
                      <a:pt x="22" y="3"/>
                    </a:cubicBezTo>
                    <a:cubicBezTo>
                      <a:pt x="14" y="3"/>
                      <a:pt x="2" y="4"/>
                      <a:pt x="0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3" y="4"/>
                      <a:pt x="5" y="4"/>
                    </a:cubicBezTo>
                    <a:cubicBezTo>
                      <a:pt x="12" y="3"/>
                      <a:pt x="15" y="4"/>
                      <a:pt x="15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6"/>
                      <a:pt x="29" y="4"/>
                      <a:pt x="39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7" y="5"/>
                      <a:pt x="49" y="5"/>
                      <a:pt x="44" y="6"/>
                    </a:cubicBezTo>
                    <a:cubicBezTo>
                      <a:pt x="51" y="6"/>
                      <a:pt x="50" y="5"/>
                      <a:pt x="56" y="6"/>
                    </a:cubicBezTo>
                    <a:cubicBezTo>
                      <a:pt x="57" y="6"/>
                      <a:pt x="56" y="6"/>
                      <a:pt x="5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6"/>
                      <a:pt x="64" y="6"/>
                      <a:pt x="59" y="6"/>
                    </a:cubicBezTo>
                    <a:cubicBezTo>
                      <a:pt x="72" y="7"/>
                      <a:pt x="79" y="5"/>
                      <a:pt x="84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99" y="6"/>
                      <a:pt x="84" y="6"/>
                      <a:pt x="97" y="5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9" y="6"/>
                      <a:pt x="112" y="6"/>
                      <a:pt x="112" y="6"/>
                    </a:cubicBezTo>
                    <a:cubicBezTo>
                      <a:pt x="118" y="6"/>
                      <a:pt x="110" y="6"/>
                      <a:pt x="114" y="5"/>
                    </a:cubicBezTo>
                    <a:cubicBezTo>
                      <a:pt x="123" y="6"/>
                      <a:pt x="137" y="5"/>
                      <a:pt x="139" y="6"/>
                    </a:cubicBezTo>
                    <a:cubicBezTo>
                      <a:pt x="142" y="6"/>
                      <a:pt x="131" y="6"/>
                      <a:pt x="140" y="5"/>
                    </a:cubicBezTo>
                    <a:cubicBezTo>
                      <a:pt x="143" y="7"/>
                      <a:pt x="150" y="5"/>
                      <a:pt x="158" y="6"/>
                    </a:cubicBezTo>
                    <a:cubicBezTo>
                      <a:pt x="156" y="6"/>
                      <a:pt x="148" y="6"/>
                      <a:pt x="156" y="7"/>
                    </a:cubicBezTo>
                    <a:cubicBezTo>
                      <a:pt x="161" y="6"/>
                      <a:pt x="171" y="7"/>
                      <a:pt x="177" y="7"/>
                    </a:cubicBezTo>
                    <a:cubicBezTo>
                      <a:pt x="178" y="6"/>
                      <a:pt x="191" y="6"/>
                      <a:pt x="202" y="6"/>
                    </a:cubicBezTo>
                    <a:cubicBezTo>
                      <a:pt x="202" y="6"/>
                      <a:pt x="223" y="7"/>
                      <a:pt x="233" y="7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4" y="6"/>
                      <a:pt x="245" y="6"/>
                      <a:pt x="252" y="6"/>
                    </a:cubicBezTo>
                    <a:cubicBezTo>
                      <a:pt x="252" y="7"/>
                      <a:pt x="251" y="7"/>
                      <a:pt x="247" y="7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7"/>
                      <a:pt x="258" y="7"/>
                      <a:pt x="262" y="7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70" y="7"/>
                      <a:pt x="279" y="6"/>
                      <a:pt x="292" y="7"/>
                    </a:cubicBezTo>
                    <a:cubicBezTo>
                      <a:pt x="292" y="6"/>
                      <a:pt x="282" y="5"/>
                      <a:pt x="295" y="5"/>
                    </a:cubicBezTo>
                    <a:cubicBezTo>
                      <a:pt x="295" y="5"/>
                      <a:pt x="296" y="6"/>
                      <a:pt x="292" y="6"/>
                    </a:cubicBezTo>
                    <a:cubicBezTo>
                      <a:pt x="293" y="6"/>
                      <a:pt x="296" y="5"/>
                      <a:pt x="299" y="6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9" y="6"/>
                      <a:pt x="296" y="6"/>
                      <a:pt x="301" y="6"/>
                    </a:cubicBezTo>
                    <a:cubicBezTo>
                      <a:pt x="301" y="6"/>
                      <a:pt x="304" y="6"/>
                      <a:pt x="303" y="7"/>
                    </a:cubicBezTo>
                    <a:cubicBezTo>
                      <a:pt x="302" y="7"/>
                      <a:pt x="300" y="6"/>
                      <a:pt x="298" y="7"/>
                    </a:cubicBezTo>
                    <a:cubicBezTo>
                      <a:pt x="303" y="7"/>
                      <a:pt x="309" y="7"/>
                      <a:pt x="311" y="7"/>
                    </a:cubicBezTo>
                    <a:cubicBezTo>
                      <a:pt x="310" y="7"/>
                      <a:pt x="311" y="7"/>
                      <a:pt x="315" y="7"/>
                    </a:cubicBezTo>
                    <a:cubicBezTo>
                      <a:pt x="324" y="7"/>
                      <a:pt x="318" y="7"/>
                      <a:pt x="323" y="7"/>
                    </a:cubicBezTo>
                    <a:cubicBezTo>
                      <a:pt x="326" y="7"/>
                      <a:pt x="332" y="7"/>
                      <a:pt x="332" y="7"/>
                    </a:cubicBezTo>
                    <a:cubicBezTo>
                      <a:pt x="335" y="7"/>
                      <a:pt x="335" y="7"/>
                      <a:pt x="336" y="7"/>
                    </a:cubicBezTo>
                    <a:cubicBezTo>
                      <a:pt x="341" y="7"/>
                      <a:pt x="359" y="7"/>
                      <a:pt x="353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69" y="5"/>
                      <a:pt x="386" y="7"/>
                      <a:pt x="402" y="6"/>
                    </a:cubicBezTo>
                    <a:cubicBezTo>
                      <a:pt x="402" y="7"/>
                      <a:pt x="402" y="7"/>
                      <a:pt x="402" y="7"/>
                    </a:cubicBezTo>
                    <a:cubicBezTo>
                      <a:pt x="412" y="6"/>
                      <a:pt x="423" y="6"/>
                      <a:pt x="430" y="6"/>
                    </a:cubicBezTo>
                    <a:cubicBezTo>
                      <a:pt x="433" y="6"/>
                      <a:pt x="437" y="6"/>
                      <a:pt x="436" y="7"/>
                    </a:cubicBezTo>
                    <a:cubicBezTo>
                      <a:pt x="443" y="6"/>
                      <a:pt x="444" y="6"/>
                      <a:pt x="454" y="7"/>
                    </a:cubicBezTo>
                    <a:cubicBezTo>
                      <a:pt x="447" y="7"/>
                      <a:pt x="457" y="7"/>
                      <a:pt x="447" y="7"/>
                    </a:cubicBezTo>
                    <a:cubicBezTo>
                      <a:pt x="456" y="7"/>
                      <a:pt x="458" y="8"/>
                      <a:pt x="468" y="7"/>
                    </a:cubicBezTo>
                    <a:cubicBezTo>
                      <a:pt x="465" y="8"/>
                      <a:pt x="476" y="8"/>
                      <a:pt x="480" y="8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3" y="7"/>
                      <a:pt x="487" y="7"/>
                    </a:cubicBezTo>
                    <a:cubicBezTo>
                      <a:pt x="485" y="8"/>
                      <a:pt x="485" y="8"/>
                      <a:pt x="485" y="8"/>
                    </a:cubicBezTo>
                    <a:cubicBezTo>
                      <a:pt x="504" y="9"/>
                      <a:pt x="520" y="6"/>
                      <a:pt x="535" y="8"/>
                    </a:cubicBezTo>
                    <a:cubicBezTo>
                      <a:pt x="540" y="7"/>
                      <a:pt x="524" y="8"/>
                      <a:pt x="529" y="7"/>
                    </a:cubicBezTo>
                    <a:cubicBezTo>
                      <a:pt x="537" y="7"/>
                      <a:pt x="547" y="8"/>
                      <a:pt x="550" y="8"/>
                    </a:cubicBezTo>
                    <a:cubicBezTo>
                      <a:pt x="562" y="9"/>
                      <a:pt x="561" y="7"/>
                      <a:pt x="574" y="7"/>
                    </a:cubicBezTo>
                    <a:cubicBezTo>
                      <a:pt x="572" y="7"/>
                      <a:pt x="570" y="6"/>
                      <a:pt x="580" y="6"/>
                    </a:cubicBezTo>
                    <a:cubicBezTo>
                      <a:pt x="589" y="6"/>
                      <a:pt x="591" y="7"/>
                      <a:pt x="585" y="7"/>
                    </a:cubicBezTo>
                    <a:cubicBezTo>
                      <a:pt x="583" y="7"/>
                      <a:pt x="582" y="7"/>
                      <a:pt x="582" y="7"/>
                    </a:cubicBezTo>
                    <a:cubicBezTo>
                      <a:pt x="579" y="7"/>
                      <a:pt x="576" y="7"/>
                      <a:pt x="579" y="8"/>
                    </a:cubicBezTo>
                    <a:cubicBezTo>
                      <a:pt x="580" y="7"/>
                      <a:pt x="580" y="7"/>
                      <a:pt x="580" y="7"/>
                    </a:cubicBezTo>
                    <a:cubicBezTo>
                      <a:pt x="585" y="8"/>
                      <a:pt x="597" y="8"/>
                      <a:pt x="594" y="8"/>
                    </a:cubicBezTo>
                    <a:cubicBezTo>
                      <a:pt x="601" y="8"/>
                      <a:pt x="597" y="8"/>
                      <a:pt x="592" y="8"/>
                    </a:cubicBezTo>
                    <a:cubicBezTo>
                      <a:pt x="603" y="8"/>
                      <a:pt x="610" y="8"/>
                      <a:pt x="621" y="8"/>
                    </a:cubicBezTo>
                    <a:cubicBezTo>
                      <a:pt x="620" y="8"/>
                      <a:pt x="618" y="7"/>
                      <a:pt x="620" y="7"/>
                    </a:cubicBezTo>
                    <a:cubicBezTo>
                      <a:pt x="637" y="8"/>
                      <a:pt x="627" y="7"/>
                      <a:pt x="639" y="7"/>
                    </a:cubicBezTo>
                    <a:cubicBezTo>
                      <a:pt x="646" y="7"/>
                      <a:pt x="637" y="8"/>
                      <a:pt x="648" y="7"/>
                    </a:cubicBezTo>
                    <a:cubicBezTo>
                      <a:pt x="656" y="8"/>
                      <a:pt x="650" y="8"/>
                      <a:pt x="647" y="8"/>
                    </a:cubicBezTo>
                    <a:cubicBezTo>
                      <a:pt x="658" y="8"/>
                      <a:pt x="667" y="9"/>
                      <a:pt x="673" y="9"/>
                    </a:cubicBezTo>
                    <a:cubicBezTo>
                      <a:pt x="668" y="9"/>
                      <a:pt x="668" y="9"/>
                      <a:pt x="668" y="9"/>
                    </a:cubicBezTo>
                    <a:cubicBezTo>
                      <a:pt x="671" y="9"/>
                      <a:pt x="674" y="9"/>
                      <a:pt x="676" y="9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7" y="9"/>
                      <a:pt x="679" y="9"/>
                      <a:pt x="679" y="9"/>
                    </a:cubicBezTo>
                    <a:cubicBezTo>
                      <a:pt x="683" y="8"/>
                      <a:pt x="677" y="8"/>
                      <a:pt x="683" y="7"/>
                    </a:cubicBezTo>
                    <a:cubicBezTo>
                      <a:pt x="688" y="8"/>
                      <a:pt x="697" y="7"/>
                      <a:pt x="698" y="8"/>
                    </a:cubicBezTo>
                    <a:cubicBezTo>
                      <a:pt x="685" y="7"/>
                      <a:pt x="700" y="9"/>
                      <a:pt x="688" y="9"/>
                    </a:cubicBezTo>
                    <a:cubicBezTo>
                      <a:pt x="690" y="9"/>
                      <a:pt x="693" y="9"/>
                      <a:pt x="697" y="9"/>
                    </a:cubicBezTo>
                    <a:cubicBezTo>
                      <a:pt x="697" y="9"/>
                      <a:pt x="696" y="9"/>
                      <a:pt x="695" y="9"/>
                    </a:cubicBezTo>
                    <a:cubicBezTo>
                      <a:pt x="708" y="10"/>
                      <a:pt x="701" y="8"/>
                      <a:pt x="715" y="8"/>
                    </a:cubicBezTo>
                    <a:cubicBezTo>
                      <a:pt x="713" y="8"/>
                      <a:pt x="718" y="9"/>
                      <a:pt x="720" y="9"/>
                    </a:cubicBezTo>
                    <a:cubicBezTo>
                      <a:pt x="715" y="9"/>
                      <a:pt x="718" y="8"/>
                      <a:pt x="723" y="8"/>
                    </a:cubicBezTo>
                    <a:cubicBezTo>
                      <a:pt x="732" y="8"/>
                      <a:pt x="733" y="7"/>
                      <a:pt x="737" y="7"/>
                    </a:cubicBezTo>
                    <a:cubicBezTo>
                      <a:pt x="732" y="7"/>
                      <a:pt x="732" y="7"/>
                      <a:pt x="732" y="7"/>
                    </a:cubicBezTo>
                    <a:cubicBezTo>
                      <a:pt x="734" y="7"/>
                      <a:pt x="738" y="7"/>
                      <a:pt x="744" y="7"/>
                    </a:cubicBezTo>
                    <a:cubicBezTo>
                      <a:pt x="745" y="7"/>
                      <a:pt x="739" y="7"/>
                      <a:pt x="741" y="7"/>
                    </a:cubicBezTo>
                    <a:cubicBezTo>
                      <a:pt x="748" y="6"/>
                      <a:pt x="756" y="8"/>
                      <a:pt x="766" y="7"/>
                    </a:cubicBezTo>
                    <a:cubicBezTo>
                      <a:pt x="770" y="8"/>
                      <a:pt x="766" y="8"/>
                      <a:pt x="770" y="8"/>
                    </a:cubicBezTo>
                    <a:cubicBezTo>
                      <a:pt x="781" y="8"/>
                      <a:pt x="782" y="9"/>
                      <a:pt x="793" y="9"/>
                    </a:cubicBezTo>
                    <a:cubicBezTo>
                      <a:pt x="790" y="8"/>
                      <a:pt x="789" y="8"/>
                      <a:pt x="797" y="8"/>
                    </a:cubicBezTo>
                    <a:cubicBezTo>
                      <a:pt x="779" y="8"/>
                      <a:pt x="779" y="8"/>
                      <a:pt x="779" y="8"/>
                    </a:cubicBezTo>
                    <a:cubicBezTo>
                      <a:pt x="790" y="7"/>
                      <a:pt x="790" y="7"/>
                      <a:pt x="790" y="7"/>
                    </a:cubicBezTo>
                    <a:cubicBezTo>
                      <a:pt x="785" y="7"/>
                      <a:pt x="779" y="7"/>
                      <a:pt x="775" y="7"/>
                    </a:cubicBezTo>
                    <a:cubicBezTo>
                      <a:pt x="781" y="7"/>
                      <a:pt x="780" y="7"/>
                      <a:pt x="778" y="6"/>
                    </a:cubicBezTo>
                    <a:cubicBezTo>
                      <a:pt x="785" y="7"/>
                      <a:pt x="793" y="6"/>
                      <a:pt x="802" y="7"/>
                    </a:cubicBezTo>
                    <a:cubicBezTo>
                      <a:pt x="801" y="8"/>
                      <a:pt x="801" y="8"/>
                      <a:pt x="801" y="8"/>
                    </a:cubicBezTo>
                    <a:cubicBezTo>
                      <a:pt x="815" y="9"/>
                      <a:pt x="825" y="7"/>
                      <a:pt x="842" y="8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39" y="7"/>
                      <a:pt x="847" y="7"/>
                      <a:pt x="853" y="7"/>
                    </a:cubicBezTo>
                    <a:cubicBezTo>
                      <a:pt x="852" y="8"/>
                      <a:pt x="856" y="8"/>
                      <a:pt x="858" y="8"/>
                    </a:cubicBezTo>
                    <a:cubicBezTo>
                      <a:pt x="858" y="8"/>
                      <a:pt x="871" y="8"/>
                      <a:pt x="872" y="7"/>
                    </a:cubicBezTo>
                    <a:cubicBezTo>
                      <a:pt x="880" y="8"/>
                      <a:pt x="880" y="8"/>
                      <a:pt x="880" y="8"/>
                    </a:cubicBezTo>
                    <a:cubicBezTo>
                      <a:pt x="894" y="8"/>
                      <a:pt x="896" y="6"/>
                      <a:pt x="909" y="6"/>
                    </a:cubicBezTo>
                    <a:cubicBezTo>
                      <a:pt x="905" y="7"/>
                      <a:pt x="911" y="7"/>
                      <a:pt x="902" y="8"/>
                    </a:cubicBezTo>
                    <a:cubicBezTo>
                      <a:pt x="907" y="8"/>
                      <a:pt x="911" y="8"/>
                      <a:pt x="911" y="8"/>
                    </a:cubicBezTo>
                    <a:cubicBezTo>
                      <a:pt x="913" y="8"/>
                      <a:pt x="923" y="7"/>
                      <a:pt x="927" y="7"/>
                    </a:cubicBezTo>
                    <a:cubicBezTo>
                      <a:pt x="929" y="7"/>
                      <a:pt x="930" y="7"/>
                      <a:pt x="935" y="7"/>
                    </a:cubicBezTo>
                    <a:cubicBezTo>
                      <a:pt x="935" y="7"/>
                      <a:pt x="935" y="7"/>
                      <a:pt x="935" y="7"/>
                    </a:cubicBezTo>
                    <a:cubicBezTo>
                      <a:pt x="935" y="7"/>
                      <a:pt x="942" y="7"/>
                      <a:pt x="938" y="6"/>
                    </a:cubicBezTo>
                    <a:cubicBezTo>
                      <a:pt x="952" y="8"/>
                      <a:pt x="976" y="6"/>
                      <a:pt x="988" y="7"/>
                    </a:cubicBezTo>
                    <a:cubicBezTo>
                      <a:pt x="998" y="7"/>
                      <a:pt x="1010" y="7"/>
                      <a:pt x="1019" y="7"/>
                    </a:cubicBezTo>
                    <a:cubicBezTo>
                      <a:pt x="1018" y="7"/>
                      <a:pt x="1019" y="7"/>
                      <a:pt x="1017" y="7"/>
                    </a:cubicBezTo>
                    <a:cubicBezTo>
                      <a:pt x="1029" y="8"/>
                      <a:pt x="1024" y="6"/>
                      <a:pt x="1038" y="6"/>
                    </a:cubicBezTo>
                    <a:cubicBezTo>
                      <a:pt x="1045" y="7"/>
                      <a:pt x="1031" y="7"/>
                      <a:pt x="1035" y="7"/>
                    </a:cubicBezTo>
                    <a:cubicBezTo>
                      <a:pt x="1037" y="9"/>
                      <a:pt x="1052" y="7"/>
                      <a:pt x="1061" y="8"/>
                    </a:cubicBezTo>
                    <a:cubicBezTo>
                      <a:pt x="1059" y="8"/>
                      <a:pt x="1059" y="8"/>
                      <a:pt x="1059" y="8"/>
                    </a:cubicBezTo>
                    <a:cubicBezTo>
                      <a:pt x="1066" y="8"/>
                      <a:pt x="1076" y="7"/>
                      <a:pt x="1088" y="7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6" y="7"/>
                      <a:pt x="1111" y="6"/>
                      <a:pt x="1122" y="6"/>
                    </a:cubicBezTo>
                    <a:cubicBezTo>
                      <a:pt x="1119" y="7"/>
                      <a:pt x="1117" y="6"/>
                      <a:pt x="1119" y="7"/>
                    </a:cubicBezTo>
                    <a:cubicBezTo>
                      <a:pt x="1124" y="7"/>
                      <a:pt x="1118" y="6"/>
                      <a:pt x="1128" y="6"/>
                    </a:cubicBezTo>
                    <a:cubicBezTo>
                      <a:pt x="1131" y="6"/>
                      <a:pt x="1138" y="6"/>
                      <a:pt x="1139" y="7"/>
                    </a:cubicBezTo>
                    <a:cubicBezTo>
                      <a:pt x="1130" y="7"/>
                      <a:pt x="1130" y="7"/>
                      <a:pt x="1130" y="7"/>
                    </a:cubicBezTo>
                    <a:cubicBezTo>
                      <a:pt x="1135" y="8"/>
                      <a:pt x="1142" y="7"/>
                      <a:pt x="1147" y="7"/>
                    </a:cubicBezTo>
                    <a:cubicBezTo>
                      <a:pt x="1146" y="8"/>
                      <a:pt x="1146" y="8"/>
                      <a:pt x="1146" y="8"/>
                    </a:cubicBezTo>
                    <a:cubicBezTo>
                      <a:pt x="1161" y="8"/>
                      <a:pt x="1161" y="7"/>
                      <a:pt x="1177" y="7"/>
                    </a:cubicBezTo>
                    <a:cubicBezTo>
                      <a:pt x="1175" y="6"/>
                      <a:pt x="1175" y="6"/>
                      <a:pt x="1175" y="6"/>
                    </a:cubicBezTo>
                    <a:cubicBezTo>
                      <a:pt x="1184" y="5"/>
                      <a:pt x="1182" y="7"/>
                      <a:pt x="1191" y="6"/>
                    </a:cubicBezTo>
                    <a:cubicBezTo>
                      <a:pt x="1193" y="7"/>
                      <a:pt x="1193" y="7"/>
                      <a:pt x="1193" y="7"/>
                    </a:cubicBezTo>
                    <a:cubicBezTo>
                      <a:pt x="1199" y="7"/>
                      <a:pt x="1213" y="6"/>
                      <a:pt x="1223" y="6"/>
                    </a:cubicBezTo>
                    <a:cubicBezTo>
                      <a:pt x="1217" y="7"/>
                      <a:pt x="1206" y="7"/>
                      <a:pt x="1198" y="8"/>
                    </a:cubicBezTo>
                    <a:cubicBezTo>
                      <a:pt x="1204" y="8"/>
                      <a:pt x="1217" y="8"/>
                      <a:pt x="1220" y="7"/>
                    </a:cubicBezTo>
                    <a:cubicBezTo>
                      <a:pt x="1218" y="7"/>
                      <a:pt x="1215" y="7"/>
                      <a:pt x="1213" y="7"/>
                    </a:cubicBezTo>
                    <a:cubicBezTo>
                      <a:pt x="1220" y="6"/>
                      <a:pt x="1229" y="6"/>
                      <a:pt x="1240" y="6"/>
                    </a:cubicBezTo>
                    <a:cubicBezTo>
                      <a:pt x="1238" y="8"/>
                      <a:pt x="1269" y="7"/>
                      <a:pt x="1277" y="8"/>
                    </a:cubicBezTo>
                    <a:cubicBezTo>
                      <a:pt x="1296" y="7"/>
                      <a:pt x="1316" y="9"/>
                      <a:pt x="1338" y="8"/>
                    </a:cubicBezTo>
                    <a:cubicBezTo>
                      <a:pt x="1330" y="7"/>
                      <a:pt x="1345" y="8"/>
                      <a:pt x="1344" y="7"/>
                    </a:cubicBezTo>
                    <a:cubicBezTo>
                      <a:pt x="1349" y="7"/>
                      <a:pt x="1351" y="7"/>
                      <a:pt x="1352" y="7"/>
                    </a:cubicBezTo>
                    <a:cubicBezTo>
                      <a:pt x="1368" y="8"/>
                      <a:pt x="1368" y="8"/>
                      <a:pt x="1368" y="8"/>
                    </a:cubicBezTo>
                    <a:cubicBezTo>
                      <a:pt x="1372" y="8"/>
                      <a:pt x="1363" y="8"/>
                      <a:pt x="1363" y="8"/>
                    </a:cubicBezTo>
                    <a:cubicBezTo>
                      <a:pt x="1375" y="9"/>
                      <a:pt x="1368" y="9"/>
                      <a:pt x="1376" y="10"/>
                    </a:cubicBezTo>
                    <a:cubicBezTo>
                      <a:pt x="1374" y="9"/>
                      <a:pt x="1380" y="9"/>
                      <a:pt x="1386" y="9"/>
                    </a:cubicBezTo>
                    <a:cubicBezTo>
                      <a:pt x="1377" y="8"/>
                      <a:pt x="1377" y="8"/>
                      <a:pt x="1377" y="8"/>
                    </a:cubicBezTo>
                    <a:cubicBezTo>
                      <a:pt x="1393" y="7"/>
                      <a:pt x="1391" y="10"/>
                      <a:pt x="1408" y="9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411" y="9"/>
                      <a:pt x="1433" y="9"/>
                      <a:pt x="1442" y="8"/>
                    </a:cubicBezTo>
                    <a:cubicBezTo>
                      <a:pt x="1443" y="8"/>
                      <a:pt x="1445" y="9"/>
                      <a:pt x="1441" y="9"/>
                    </a:cubicBezTo>
                    <a:cubicBezTo>
                      <a:pt x="1462" y="9"/>
                      <a:pt x="1486" y="7"/>
                      <a:pt x="1502" y="8"/>
                    </a:cubicBezTo>
                    <a:cubicBezTo>
                      <a:pt x="1500" y="8"/>
                      <a:pt x="1500" y="8"/>
                      <a:pt x="1500" y="8"/>
                    </a:cubicBezTo>
                    <a:cubicBezTo>
                      <a:pt x="1504" y="8"/>
                      <a:pt x="1507" y="8"/>
                      <a:pt x="1512" y="8"/>
                    </a:cubicBezTo>
                    <a:cubicBezTo>
                      <a:pt x="1511" y="8"/>
                      <a:pt x="1510" y="9"/>
                      <a:pt x="1512" y="9"/>
                    </a:cubicBezTo>
                    <a:cubicBezTo>
                      <a:pt x="1514" y="8"/>
                      <a:pt x="1522" y="8"/>
                      <a:pt x="1527" y="8"/>
                    </a:cubicBezTo>
                    <a:cubicBezTo>
                      <a:pt x="1523" y="9"/>
                      <a:pt x="1523" y="9"/>
                      <a:pt x="1523" y="9"/>
                    </a:cubicBezTo>
                    <a:cubicBezTo>
                      <a:pt x="1542" y="9"/>
                      <a:pt x="1553" y="7"/>
                      <a:pt x="1569" y="7"/>
                    </a:cubicBezTo>
                    <a:cubicBezTo>
                      <a:pt x="1569" y="8"/>
                      <a:pt x="1585" y="9"/>
                      <a:pt x="1592" y="9"/>
                    </a:cubicBezTo>
                    <a:cubicBezTo>
                      <a:pt x="1592" y="9"/>
                      <a:pt x="1592" y="9"/>
                      <a:pt x="1592" y="9"/>
                    </a:cubicBezTo>
                    <a:cubicBezTo>
                      <a:pt x="1615" y="9"/>
                      <a:pt x="1631" y="8"/>
                      <a:pt x="1652" y="8"/>
                    </a:cubicBezTo>
                    <a:cubicBezTo>
                      <a:pt x="1665" y="9"/>
                      <a:pt x="1697" y="8"/>
                      <a:pt x="1718" y="9"/>
                    </a:cubicBezTo>
                    <a:cubicBezTo>
                      <a:pt x="1715" y="9"/>
                      <a:pt x="1718" y="8"/>
                      <a:pt x="1722" y="8"/>
                    </a:cubicBezTo>
                    <a:cubicBezTo>
                      <a:pt x="1727" y="8"/>
                      <a:pt x="1736" y="7"/>
                      <a:pt x="1735" y="8"/>
                    </a:cubicBezTo>
                    <a:cubicBezTo>
                      <a:pt x="1733" y="8"/>
                      <a:pt x="1733" y="8"/>
                      <a:pt x="1733" y="8"/>
                    </a:cubicBezTo>
                    <a:cubicBezTo>
                      <a:pt x="1737" y="9"/>
                      <a:pt x="1747" y="9"/>
                      <a:pt x="1755" y="9"/>
                    </a:cubicBezTo>
                    <a:cubicBezTo>
                      <a:pt x="1756" y="8"/>
                      <a:pt x="1756" y="8"/>
                      <a:pt x="1756" y="8"/>
                    </a:cubicBezTo>
                    <a:cubicBezTo>
                      <a:pt x="1777" y="10"/>
                      <a:pt x="1811" y="7"/>
                      <a:pt x="1822" y="9"/>
                    </a:cubicBezTo>
                    <a:cubicBezTo>
                      <a:pt x="1827" y="8"/>
                      <a:pt x="1834" y="8"/>
                      <a:pt x="1839" y="8"/>
                    </a:cubicBezTo>
                    <a:cubicBezTo>
                      <a:pt x="1838" y="9"/>
                      <a:pt x="1838" y="9"/>
                      <a:pt x="1838" y="9"/>
                    </a:cubicBezTo>
                    <a:cubicBezTo>
                      <a:pt x="1852" y="9"/>
                      <a:pt x="1859" y="9"/>
                      <a:pt x="1876" y="9"/>
                    </a:cubicBezTo>
                    <a:cubicBezTo>
                      <a:pt x="1873" y="9"/>
                      <a:pt x="1873" y="9"/>
                      <a:pt x="1873" y="9"/>
                    </a:cubicBezTo>
                    <a:cubicBezTo>
                      <a:pt x="1883" y="9"/>
                      <a:pt x="1885" y="7"/>
                      <a:pt x="1894" y="7"/>
                    </a:cubicBezTo>
                    <a:cubicBezTo>
                      <a:pt x="1897" y="8"/>
                      <a:pt x="1897" y="8"/>
                      <a:pt x="1897" y="8"/>
                    </a:cubicBezTo>
                    <a:cubicBezTo>
                      <a:pt x="1914" y="8"/>
                      <a:pt x="1931" y="9"/>
                      <a:pt x="1947" y="8"/>
                    </a:cubicBezTo>
                    <a:cubicBezTo>
                      <a:pt x="1947" y="8"/>
                      <a:pt x="1947" y="9"/>
                      <a:pt x="1944" y="9"/>
                    </a:cubicBezTo>
                    <a:cubicBezTo>
                      <a:pt x="1952" y="9"/>
                      <a:pt x="1975" y="9"/>
                      <a:pt x="1972" y="8"/>
                    </a:cubicBezTo>
                    <a:cubicBezTo>
                      <a:pt x="1972" y="9"/>
                      <a:pt x="1989" y="8"/>
                      <a:pt x="1999" y="8"/>
                    </a:cubicBezTo>
                    <a:cubicBezTo>
                      <a:pt x="1997" y="8"/>
                      <a:pt x="1997" y="8"/>
                      <a:pt x="1997" y="8"/>
                    </a:cubicBezTo>
                    <a:cubicBezTo>
                      <a:pt x="2005" y="7"/>
                      <a:pt x="2005" y="7"/>
                      <a:pt x="2016" y="7"/>
                    </a:cubicBezTo>
                    <a:cubicBezTo>
                      <a:pt x="2018" y="7"/>
                      <a:pt x="2018" y="7"/>
                      <a:pt x="2015" y="7"/>
                    </a:cubicBezTo>
                    <a:cubicBezTo>
                      <a:pt x="2023" y="8"/>
                      <a:pt x="2021" y="7"/>
                      <a:pt x="2032" y="7"/>
                    </a:cubicBezTo>
                    <a:cubicBezTo>
                      <a:pt x="2028" y="7"/>
                      <a:pt x="2028" y="7"/>
                      <a:pt x="2028" y="7"/>
                    </a:cubicBezTo>
                    <a:cubicBezTo>
                      <a:pt x="2037" y="7"/>
                      <a:pt x="2036" y="7"/>
                      <a:pt x="2041" y="7"/>
                    </a:cubicBezTo>
                    <a:cubicBezTo>
                      <a:pt x="2046" y="6"/>
                      <a:pt x="2057" y="7"/>
                      <a:pt x="2059" y="7"/>
                    </a:cubicBezTo>
                    <a:cubicBezTo>
                      <a:pt x="2060" y="7"/>
                      <a:pt x="2065" y="7"/>
                      <a:pt x="2070" y="7"/>
                    </a:cubicBezTo>
                    <a:cubicBezTo>
                      <a:pt x="2070" y="7"/>
                      <a:pt x="2069" y="7"/>
                      <a:pt x="2068" y="7"/>
                    </a:cubicBezTo>
                    <a:cubicBezTo>
                      <a:pt x="2082" y="8"/>
                      <a:pt x="2089" y="6"/>
                      <a:pt x="2099" y="7"/>
                    </a:cubicBezTo>
                    <a:cubicBezTo>
                      <a:pt x="2100" y="7"/>
                      <a:pt x="2100" y="7"/>
                      <a:pt x="2101" y="8"/>
                    </a:cubicBezTo>
                    <a:cubicBezTo>
                      <a:pt x="2089" y="8"/>
                      <a:pt x="2080" y="7"/>
                      <a:pt x="2081" y="7"/>
                    </a:cubicBezTo>
                    <a:cubicBezTo>
                      <a:pt x="2081" y="8"/>
                      <a:pt x="2090" y="8"/>
                      <a:pt x="2083" y="9"/>
                    </a:cubicBezTo>
                    <a:cubicBezTo>
                      <a:pt x="2090" y="9"/>
                      <a:pt x="2103" y="8"/>
                      <a:pt x="2112" y="8"/>
                    </a:cubicBezTo>
                    <a:cubicBezTo>
                      <a:pt x="2113" y="8"/>
                      <a:pt x="2113" y="8"/>
                      <a:pt x="2114" y="8"/>
                    </a:cubicBezTo>
                    <a:cubicBezTo>
                      <a:pt x="2113" y="8"/>
                      <a:pt x="2113" y="8"/>
                      <a:pt x="2113" y="8"/>
                    </a:cubicBezTo>
                    <a:cubicBezTo>
                      <a:pt x="2115" y="8"/>
                      <a:pt x="2117" y="8"/>
                      <a:pt x="2119" y="8"/>
                    </a:cubicBezTo>
                    <a:cubicBezTo>
                      <a:pt x="2121" y="8"/>
                      <a:pt x="2123" y="8"/>
                      <a:pt x="2126" y="8"/>
                    </a:cubicBezTo>
                    <a:cubicBezTo>
                      <a:pt x="2127" y="9"/>
                      <a:pt x="2137" y="9"/>
                      <a:pt x="2142" y="9"/>
                    </a:cubicBezTo>
                    <a:cubicBezTo>
                      <a:pt x="2141" y="8"/>
                      <a:pt x="2147" y="8"/>
                      <a:pt x="2142" y="7"/>
                    </a:cubicBezTo>
                    <a:cubicBezTo>
                      <a:pt x="2142" y="7"/>
                      <a:pt x="2141" y="7"/>
                      <a:pt x="2138" y="7"/>
                    </a:cubicBezTo>
                    <a:cubicBezTo>
                      <a:pt x="2137" y="7"/>
                      <a:pt x="2136" y="8"/>
                      <a:pt x="2136" y="8"/>
                    </a:cubicBezTo>
                    <a:cubicBezTo>
                      <a:pt x="2136" y="8"/>
                      <a:pt x="2136" y="8"/>
                      <a:pt x="2136" y="7"/>
                    </a:cubicBezTo>
                    <a:cubicBezTo>
                      <a:pt x="2133" y="7"/>
                      <a:pt x="2129" y="8"/>
                      <a:pt x="2124" y="8"/>
                    </a:cubicBezTo>
                    <a:cubicBezTo>
                      <a:pt x="2128" y="7"/>
                      <a:pt x="2132" y="7"/>
                      <a:pt x="2137" y="7"/>
                    </a:cubicBezTo>
                    <a:cubicBezTo>
                      <a:pt x="2139" y="7"/>
                      <a:pt x="2142" y="6"/>
                      <a:pt x="2144" y="6"/>
                    </a:cubicBezTo>
                    <a:cubicBezTo>
                      <a:pt x="2150" y="7"/>
                      <a:pt x="2162" y="8"/>
                      <a:pt x="2164" y="8"/>
                    </a:cubicBezTo>
                    <a:cubicBezTo>
                      <a:pt x="2178" y="8"/>
                      <a:pt x="2198" y="8"/>
                      <a:pt x="2207" y="7"/>
                    </a:cubicBezTo>
                    <a:cubicBezTo>
                      <a:pt x="2211" y="6"/>
                      <a:pt x="2211" y="7"/>
                      <a:pt x="2213" y="7"/>
                    </a:cubicBezTo>
                    <a:cubicBezTo>
                      <a:pt x="2211" y="7"/>
                      <a:pt x="2208" y="7"/>
                      <a:pt x="2207" y="8"/>
                    </a:cubicBezTo>
                    <a:cubicBezTo>
                      <a:pt x="2215" y="7"/>
                      <a:pt x="2231" y="7"/>
                      <a:pt x="2233" y="6"/>
                    </a:cubicBezTo>
                    <a:cubicBezTo>
                      <a:pt x="2243" y="7"/>
                      <a:pt x="2227" y="7"/>
                      <a:pt x="2241" y="7"/>
                    </a:cubicBezTo>
                    <a:cubicBezTo>
                      <a:pt x="2239" y="7"/>
                      <a:pt x="2239" y="7"/>
                      <a:pt x="2239" y="7"/>
                    </a:cubicBezTo>
                    <a:cubicBezTo>
                      <a:pt x="2267" y="9"/>
                      <a:pt x="2284" y="5"/>
                      <a:pt x="2315" y="7"/>
                    </a:cubicBezTo>
                    <a:cubicBezTo>
                      <a:pt x="2313" y="7"/>
                      <a:pt x="2312" y="7"/>
                      <a:pt x="2311" y="7"/>
                    </a:cubicBezTo>
                    <a:cubicBezTo>
                      <a:pt x="2346" y="8"/>
                      <a:pt x="2383" y="6"/>
                      <a:pt x="2418" y="7"/>
                    </a:cubicBezTo>
                    <a:cubicBezTo>
                      <a:pt x="2428" y="7"/>
                      <a:pt x="2429" y="7"/>
                      <a:pt x="2435" y="6"/>
                    </a:cubicBezTo>
                    <a:cubicBezTo>
                      <a:pt x="2437" y="7"/>
                      <a:pt x="2437" y="7"/>
                      <a:pt x="2437" y="7"/>
                    </a:cubicBezTo>
                    <a:cubicBezTo>
                      <a:pt x="2447" y="6"/>
                      <a:pt x="2447" y="6"/>
                      <a:pt x="2447" y="6"/>
                    </a:cubicBezTo>
                    <a:cubicBezTo>
                      <a:pt x="2462" y="6"/>
                      <a:pt x="2472" y="8"/>
                      <a:pt x="2491" y="7"/>
                    </a:cubicBezTo>
                    <a:cubicBezTo>
                      <a:pt x="2488" y="6"/>
                      <a:pt x="2488" y="6"/>
                      <a:pt x="2488" y="6"/>
                    </a:cubicBezTo>
                    <a:cubicBezTo>
                      <a:pt x="2495" y="7"/>
                      <a:pt x="2509" y="6"/>
                      <a:pt x="2508" y="7"/>
                    </a:cubicBezTo>
                    <a:cubicBezTo>
                      <a:pt x="2509" y="7"/>
                      <a:pt x="2510" y="6"/>
                      <a:pt x="2513" y="6"/>
                    </a:cubicBezTo>
                    <a:cubicBezTo>
                      <a:pt x="2513" y="7"/>
                      <a:pt x="2513" y="7"/>
                      <a:pt x="2513" y="7"/>
                    </a:cubicBezTo>
                    <a:cubicBezTo>
                      <a:pt x="2529" y="6"/>
                      <a:pt x="2529" y="6"/>
                      <a:pt x="2529" y="6"/>
                    </a:cubicBezTo>
                    <a:cubicBezTo>
                      <a:pt x="2542" y="6"/>
                      <a:pt x="2527" y="8"/>
                      <a:pt x="2546" y="8"/>
                    </a:cubicBezTo>
                    <a:cubicBezTo>
                      <a:pt x="2552" y="8"/>
                      <a:pt x="2565" y="7"/>
                      <a:pt x="2563" y="6"/>
                    </a:cubicBezTo>
                    <a:cubicBezTo>
                      <a:pt x="2560" y="6"/>
                      <a:pt x="2555" y="6"/>
                      <a:pt x="2555" y="6"/>
                    </a:cubicBezTo>
                    <a:cubicBezTo>
                      <a:pt x="2562" y="5"/>
                      <a:pt x="2562" y="5"/>
                      <a:pt x="2562" y="5"/>
                    </a:cubicBezTo>
                    <a:cubicBezTo>
                      <a:pt x="2563" y="4"/>
                      <a:pt x="2567" y="3"/>
                      <a:pt x="2552" y="2"/>
                    </a:cubicBezTo>
                    <a:cubicBezTo>
                      <a:pt x="2541" y="3"/>
                      <a:pt x="2541" y="3"/>
                      <a:pt x="2541" y="3"/>
                    </a:cubicBezTo>
                    <a:cubicBezTo>
                      <a:pt x="2538" y="2"/>
                      <a:pt x="2538" y="2"/>
                      <a:pt x="2538" y="2"/>
                    </a:cubicBezTo>
                    <a:cubicBezTo>
                      <a:pt x="2547" y="2"/>
                      <a:pt x="2547" y="2"/>
                      <a:pt x="2547" y="2"/>
                    </a:cubicBezTo>
                    <a:cubicBezTo>
                      <a:pt x="2542" y="2"/>
                      <a:pt x="2539" y="2"/>
                      <a:pt x="2535" y="2"/>
                    </a:cubicBezTo>
                    <a:cubicBezTo>
                      <a:pt x="2534" y="2"/>
                      <a:pt x="2533" y="2"/>
                      <a:pt x="2531" y="2"/>
                    </a:cubicBezTo>
                    <a:cubicBezTo>
                      <a:pt x="2520" y="3"/>
                      <a:pt x="2520" y="3"/>
                      <a:pt x="2520" y="3"/>
                    </a:cubicBezTo>
                    <a:cubicBezTo>
                      <a:pt x="2519" y="2"/>
                      <a:pt x="2525" y="2"/>
                      <a:pt x="2518" y="2"/>
                    </a:cubicBezTo>
                    <a:cubicBezTo>
                      <a:pt x="2513" y="2"/>
                      <a:pt x="2522" y="3"/>
                      <a:pt x="2514" y="3"/>
                    </a:cubicBezTo>
                    <a:cubicBezTo>
                      <a:pt x="2509" y="3"/>
                      <a:pt x="2511" y="2"/>
                      <a:pt x="2505" y="3"/>
                    </a:cubicBezTo>
                    <a:cubicBezTo>
                      <a:pt x="2504" y="2"/>
                      <a:pt x="2505" y="2"/>
                      <a:pt x="2508" y="2"/>
                    </a:cubicBezTo>
                    <a:cubicBezTo>
                      <a:pt x="2502" y="2"/>
                      <a:pt x="2493" y="2"/>
                      <a:pt x="2491" y="3"/>
                    </a:cubicBezTo>
                    <a:cubicBezTo>
                      <a:pt x="2485" y="2"/>
                      <a:pt x="2473" y="3"/>
                      <a:pt x="2473" y="2"/>
                    </a:cubicBezTo>
                    <a:cubicBezTo>
                      <a:pt x="2471" y="2"/>
                      <a:pt x="2464" y="3"/>
                      <a:pt x="2459" y="3"/>
                    </a:cubicBezTo>
                    <a:cubicBezTo>
                      <a:pt x="2468" y="1"/>
                      <a:pt x="2440" y="3"/>
                      <a:pt x="2443" y="1"/>
                    </a:cubicBezTo>
                    <a:cubicBezTo>
                      <a:pt x="2436" y="2"/>
                      <a:pt x="2419" y="2"/>
                      <a:pt x="2407" y="2"/>
                    </a:cubicBezTo>
                    <a:cubicBezTo>
                      <a:pt x="2408" y="2"/>
                      <a:pt x="2409" y="2"/>
                      <a:pt x="2410" y="2"/>
                    </a:cubicBezTo>
                    <a:cubicBezTo>
                      <a:pt x="2404" y="2"/>
                      <a:pt x="2402" y="2"/>
                      <a:pt x="2397" y="1"/>
                    </a:cubicBezTo>
                    <a:cubicBezTo>
                      <a:pt x="2397" y="3"/>
                      <a:pt x="2386" y="3"/>
                      <a:pt x="2381" y="3"/>
                    </a:cubicBezTo>
                    <a:cubicBezTo>
                      <a:pt x="2373" y="2"/>
                      <a:pt x="2386" y="2"/>
                      <a:pt x="2383" y="1"/>
                    </a:cubicBezTo>
                    <a:cubicBezTo>
                      <a:pt x="2383" y="2"/>
                      <a:pt x="2369" y="2"/>
                      <a:pt x="2372" y="3"/>
                    </a:cubicBezTo>
                    <a:cubicBezTo>
                      <a:pt x="2366" y="2"/>
                      <a:pt x="2366" y="2"/>
                      <a:pt x="2363" y="2"/>
                    </a:cubicBezTo>
                    <a:cubicBezTo>
                      <a:pt x="2362" y="3"/>
                      <a:pt x="2357" y="2"/>
                      <a:pt x="2352" y="3"/>
                    </a:cubicBezTo>
                    <a:cubicBezTo>
                      <a:pt x="2343" y="2"/>
                      <a:pt x="2350" y="1"/>
                      <a:pt x="2340" y="2"/>
                    </a:cubicBezTo>
                    <a:cubicBezTo>
                      <a:pt x="2335" y="1"/>
                      <a:pt x="2344" y="1"/>
                      <a:pt x="2344" y="1"/>
                    </a:cubicBezTo>
                    <a:close/>
                    <a:moveTo>
                      <a:pt x="2110" y="3"/>
                    </a:moveTo>
                    <a:cubicBezTo>
                      <a:pt x="2110" y="3"/>
                      <a:pt x="2110" y="3"/>
                      <a:pt x="2110" y="3"/>
                    </a:cubicBezTo>
                    <a:cubicBezTo>
                      <a:pt x="2112" y="3"/>
                      <a:pt x="2114" y="3"/>
                      <a:pt x="2115" y="3"/>
                    </a:cubicBezTo>
                    <a:cubicBezTo>
                      <a:pt x="2114" y="3"/>
                      <a:pt x="2112" y="3"/>
                      <a:pt x="2110" y="3"/>
                    </a:cubicBezTo>
                    <a:close/>
                    <a:moveTo>
                      <a:pt x="2090" y="3"/>
                    </a:moveTo>
                    <a:cubicBezTo>
                      <a:pt x="2093" y="3"/>
                      <a:pt x="2096" y="3"/>
                      <a:pt x="2099" y="3"/>
                    </a:cubicBezTo>
                    <a:cubicBezTo>
                      <a:pt x="2100" y="3"/>
                      <a:pt x="2099" y="4"/>
                      <a:pt x="2097" y="4"/>
                    </a:cubicBezTo>
                    <a:cubicBezTo>
                      <a:pt x="2098" y="4"/>
                      <a:pt x="2093" y="3"/>
                      <a:pt x="2090" y="3"/>
                    </a:cubicBezTo>
                    <a:close/>
                    <a:moveTo>
                      <a:pt x="2132" y="8"/>
                    </a:moveTo>
                    <a:cubicBezTo>
                      <a:pt x="2129" y="9"/>
                      <a:pt x="2128" y="8"/>
                      <a:pt x="2127" y="8"/>
                    </a:cubicBezTo>
                    <a:cubicBezTo>
                      <a:pt x="2129" y="8"/>
                      <a:pt x="2131" y="8"/>
                      <a:pt x="2133" y="8"/>
                    </a:cubicBezTo>
                    <a:cubicBezTo>
                      <a:pt x="2133" y="8"/>
                      <a:pt x="2133" y="8"/>
                      <a:pt x="2133" y="8"/>
                    </a:cubicBezTo>
                    <a:cubicBezTo>
                      <a:pt x="2133" y="8"/>
                      <a:pt x="2133" y="8"/>
                      <a:pt x="2132" y="8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0" name="Freeform 200"/>
              <p:cNvSpPr/>
              <p:nvPr/>
            </p:nvSpPr>
            <p:spPr bwMode="auto">
              <a:xfrm>
                <a:off x="5907" y="1071"/>
                <a:ext cx="7" cy="0"/>
              </a:xfrm>
              <a:custGeom>
                <a:avLst/>
                <a:gdLst>
                  <a:gd name="T0" fmla="*/ 2 w 3"/>
                  <a:gd name="T1" fmla="*/ 3 w 3"/>
                  <a:gd name="T2" fmla="*/ 1 w 3"/>
                  <a:gd name="T3" fmla="*/ 0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1" name="Freeform 201"/>
              <p:cNvSpPr/>
              <p:nvPr/>
            </p:nvSpPr>
            <p:spPr bwMode="auto">
              <a:xfrm>
                <a:off x="1690" y="1068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2" name="Freeform 202"/>
              <p:cNvSpPr/>
              <p:nvPr/>
            </p:nvSpPr>
            <p:spPr bwMode="auto">
              <a:xfrm>
                <a:off x="5157" y="1059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3" name="Freeform 203"/>
              <p:cNvSpPr/>
              <p:nvPr/>
            </p:nvSpPr>
            <p:spPr bwMode="auto">
              <a:xfrm>
                <a:off x="1432" y="106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4" name="Freeform 204"/>
              <p:cNvSpPr/>
              <p:nvPr/>
            </p:nvSpPr>
            <p:spPr bwMode="auto">
              <a:xfrm>
                <a:off x="1310" y="1061"/>
                <a:ext cx="14" cy="2"/>
              </a:xfrm>
              <a:custGeom>
                <a:avLst/>
                <a:gdLst>
                  <a:gd name="T0" fmla="*/ 6 w 6"/>
                  <a:gd name="T1" fmla="*/ 1 h 1"/>
                  <a:gd name="T2" fmla="*/ 0 w 6"/>
                  <a:gd name="T3" fmla="*/ 0 h 1"/>
                  <a:gd name="T4" fmla="*/ 6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" name="Group 406"/>
            <p:cNvGrpSpPr/>
            <p:nvPr/>
          </p:nvGrpSpPr>
          <p:grpSpPr bwMode="auto">
            <a:xfrm>
              <a:off x="1211263" y="1676400"/>
              <a:ext cx="9783763" cy="2478088"/>
              <a:chOff x="763" y="1056"/>
              <a:chExt cx="6163" cy="1561"/>
            </a:xfrm>
          </p:grpSpPr>
          <p:sp>
            <p:nvSpPr>
              <p:cNvPr id="295" name="Freeform 206"/>
              <p:cNvSpPr/>
              <p:nvPr/>
            </p:nvSpPr>
            <p:spPr bwMode="auto">
              <a:xfrm>
                <a:off x="1239" y="106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207"/>
              <p:cNvSpPr/>
              <p:nvPr/>
            </p:nvSpPr>
            <p:spPr bwMode="auto">
              <a:xfrm>
                <a:off x="2594" y="1059"/>
                <a:ext cx="9" cy="0"/>
              </a:xfrm>
              <a:custGeom>
                <a:avLst/>
                <a:gdLst>
                  <a:gd name="T0" fmla="*/ 0 w 4"/>
                  <a:gd name="T1" fmla="*/ 1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208"/>
              <p:cNvSpPr/>
              <p:nvPr/>
            </p:nvSpPr>
            <p:spPr bwMode="auto">
              <a:xfrm>
                <a:off x="2189" y="1063"/>
                <a:ext cx="14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209"/>
              <p:cNvSpPr/>
              <p:nvPr/>
            </p:nvSpPr>
            <p:spPr bwMode="auto">
              <a:xfrm>
                <a:off x="3043" y="105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210"/>
              <p:cNvSpPr/>
              <p:nvPr/>
            </p:nvSpPr>
            <p:spPr bwMode="auto">
              <a:xfrm>
                <a:off x="2203" y="1063"/>
                <a:ext cx="19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2" y="0"/>
                      <a:pt x="5" y="0"/>
                      <a:pt x="8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11"/>
              <p:cNvSpPr/>
              <p:nvPr/>
            </p:nvSpPr>
            <p:spPr bwMode="auto">
              <a:xfrm>
                <a:off x="865" y="106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12"/>
              <p:cNvSpPr/>
              <p:nvPr/>
            </p:nvSpPr>
            <p:spPr bwMode="auto">
              <a:xfrm>
                <a:off x="860" y="106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213"/>
              <p:cNvSpPr/>
              <p:nvPr/>
            </p:nvSpPr>
            <p:spPr bwMode="auto">
              <a:xfrm>
                <a:off x="851" y="1061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14"/>
              <p:cNvSpPr/>
              <p:nvPr/>
            </p:nvSpPr>
            <p:spPr bwMode="auto">
              <a:xfrm>
                <a:off x="983" y="1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15"/>
              <p:cNvSpPr/>
              <p:nvPr/>
            </p:nvSpPr>
            <p:spPr bwMode="auto">
              <a:xfrm>
                <a:off x="983" y="1061"/>
                <a:ext cx="33" cy="2"/>
              </a:xfrm>
              <a:custGeom>
                <a:avLst/>
                <a:gdLst>
                  <a:gd name="T0" fmla="*/ 14 w 14"/>
                  <a:gd name="T1" fmla="*/ 0 h 1"/>
                  <a:gd name="T2" fmla="*/ 1 w 14"/>
                  <a:gd name="T3" fmla="*/ 0 h 1"/>
                  <a:gd name="T4" fmla="*/ 0 w 14"/>
                  <a:gd name="T5" fmla="*/ 0 h 1"/>
                  <a:gd name="T6" fmla="*/ 14 w 1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0"/>
                    </a:moveTo>
                    <a:cubicBezTo>
                      <a:pt x="11" y="0"/>
                      <a:pt x="6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1" y="1"/>
                      <a:pt x="14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16"/>
              <p:cNvSpPr/>
              <p:nvPr/>
            </p:nvSpPr>
            <p:spPr bwMode="auto">
              <a:xfrm>
                <a:off x="1123" y="1068"/>
                <a:ext cx="42" cy="5"/>
              </a:xfrm>
              <a:custGeom>
                <a:avLst/>
                <a:gdLst>
                  <a:gd name="T0" fmla="*/ 16 w 18"/>
                  <a:gd name="T1" fmla="*/ 1 h 2"/>
                  <a:gd name="T2" fmla="*/ 4 w 18"/>
                  <a:gd name="T3" fmla="*/ 0 h 2"/>
                  <a:gd name="T4" fmla="*/ 3 w 18"/>
                  <a:gd name="T5" fmla="*/ 1 h 2"/>
                  <a:gd name="T6" fmla="*/ 16 w 18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1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1"/>
                      <a:pt x="9" y="1"/>
                      <a:pt x="3" y="1"/>
                    </a:cubicBezTo>
                    <a:cubicBezTo>
                      <a:pt x="18" y="2"/>
                      <a:pt x="0" y="0"/>
                      <a:pt x="1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17"/>
              <p:cNvSpPr/>
              <p:nvPr/>
            </p:nvSpPr>
            <p:spPr bwMode="auto">
              <a:xfrm>
                <a:off x="1234" y="1071"/>
                <a:ext cx="26" cy="2"/>
              </a:xfrm>
              <a:custGeom>
                <a:avLst/>
                <a:gdLst>
                  <a:gd name="T0" fmla="*/ 6 w 11"/>
                  <a:gd name="T1" fmla="*/ 0 h 1"/>
                  <a:gd name="T2" fmla="*/ 6 w 11"/>
                  <a:gd name="T3" fmla="*/ 1 h 1"/>
                  <a:gd name="T4" fmla="*/ 6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6" y="0"/>
                    </a:moveTo>
                    <a:cubicBezTo>
                      <a:pt x="0" y="0"/>
                      <a:pt x="7" y="0"/>
                      <a:pt x="6" y="1"/>
                    </a:cubicBezTo>
                    <a:cubicBezTo>
                      <a:pt x="10" y="0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218"/>
              <p:cNvSpPr/>
              <p:nvPr/>
            </p:nvSpPr>
            <p:spPr bwMode="auto">
              <a:xfrm>
                <a:off x="1891" y="1071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219"/>
              <p:cNvSpPr/>
              <p:nvPr/>
            </p:nvSpPr>
            <p:spPr bwMode="auto">
              <a:xfrm>
                <a:off x="1998" y="1061"/>
                <a:ext cx="16" cy="2"/>
              </a:xfrm>
              <a:custGeom>
                <a:avLst/>
                <a:gdLst>
                  <a:gd name="T0" fmla="*/ 16 w 16"/>
                  <a:gd name="T1" fmla="*/ 0 h 2"/>
                  <a:gd name="T2" fmla="*/ 4 w 16"/>
                  <a:gd name="T3" fmla="*/ 0 h 2"/>
                  <a:gd name="T4" fmla="*/ 0 w 16"/>
                  <a:gd name="T5" fmla="*/ 2 h 2"/>
                  <a:gd name="T6" fmla="*/ 16 w 1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">
                    <a:moveTo>
                      <a:pt x="16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220"/>
              <p:cNvSpPr/>
              <p:nvPr/>
            </p:nvSpPr>
            <p:spPr bwMode="auto">
              <a:xfrm>
                <a:off x="2083" y="1073"/>
                <a:ext cx="19" cy="0"/>
              </a:xfrm>
              <a:custGeom>
                <a:avLst/>
                <a:gdLst>
                  <a:gd name="T0" fmla="*/ 5 w 19"/>
                  <a:gd name="T1" fmla="*/ 0 w 19"/>
                  <a:gd name="T2" fmla="*/ 19 w 19"/>
                  <a:gd name="T3" fmla="*/ 5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5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221"/>
              <p:cNvSpPr/>
              <p:nvPr/>
            </p:nvSpPr>
            <p:spPr bwMode="auto">
              <a:xfrm>
                <a:off x="3154" y="1071"/>
                <a:ext cx="14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6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222"/>
              <p:cNvSpPr/>
              <p:nvPr/>
            </p:nvSpPr>
            <p:spPr bwMode="auto">
              <a:xfrm>
                <a:off x="3634" y="1071"/>
                <a:ext cx="26" cy="2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cubicBezTo>
                      <a:pt x="2" y="1"/>
                      <a:pt x="8" y="1"/>
                      <a:pt x="11" y="0"/>
                    </a:cubicBezTo>
                    <a:cubicBezTo>
                      <a:pt x="7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223"/>
              <p:cNvSpPr/>
              <p:nvPr/>
            </p:nvSpPr>
            <p:spPr bwMode="auto">
              <a:xfrm>
                <a:off x="5022" y="1075"/>
                <a:ext cx="19" cy="0"/>
              </a:xfrm>
              <a:custGeom>
                <a:avLst/>
                <a:gdLst>
                  <a:gd name="T0" fmla="*/ 10 w 19"/>
                  <a:gd name="T1" fmla="*/ 0 w 19"/>
                  <a:gd name="T2" fmla="*/ 19 w 19"/>
                  <a:gd name="T3" fmla="*/ 1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1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224"/>
              <p:cNvSpPr/>
              <p:nvPr/>
            </p:nvSpPr>
            <p:spPr bwMode="auto">
              <a:xfrm>
                <a:off x="763" y="1447"/>
                <a:ext cx="17" cy="3"/>
              </a:xfrm>
              <a:custGeom>
                <a:avLst/>
                <a:gdLst>
                  <a:gd name="T0" fmla="*/ 1 w 7"/>
                  <a:gd name="T1" fmla="*/ 0 h 1"/>
                  <a:gd name="T2" fmla="*/ 4 w 7"/>
                  <a:gd name="T3" fmla="*/ 1 h 1"/>
                  <a:gd name="T4" fmla="*/ 7 w 7"/>
                  <a:gd name="T5" fmla="*/ 0 h 1"/>
                  <a:gd name="T6" fmla="*/ 1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1" y="0"/>
                    </a:moveTo>
                    <a:cubicBezTo>
                      <a:pt x="0" y="0"/>
                      <a:pt x="0" y="1"/>
                      <a:pt x="4" y="1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225"/>
              <p:cNvSpPr/>
              <p:nvPr/>
            </p:nvSpPr>
            <p:spPr bwMode="auto">
              <a:xfrm>
                <a:off x="785" y="1447"/>
                <a:ext cx="63" cy="5"/>
              </a:xfrm>
              <a:custGeom>
                <a:avLst/>
                <a:gdLst>
                  <a:gd name="T0" fmla="*/ 17 w 27"/>
                  <a:gd name="T1" fmla="*/ 2 h 2"/>
                  <a:gd name="T2" fmla="*/ 24 w 27"/>
                  <a:gd name="T3" fmla="*/ 0 h 2"/>
                  <a:gd name="T4" fmla="*/ 14 w 27"/>
                  <a:gd name="T5" fmla="*/ 1 h 2"/>
                  <a:gd name="T6" fmla="*/ 8 w 27"/>
                  <a:gd name="T7" fmla="*/ 0 h 2"/>
                  <a:gd name="T8" fmla="*/ 0 w 27"/>
                  <a:gd name="T9" fmla="*/ 1 h 2"/>
                  <a:gd name="T10" fmla="*/ 18 w 27"/>
                  <a:gd name="T11" fmla="*/ 1 h 2"/>
                  <a:gd name="T12" fmla="*/ 17 w 2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">
                    <a:moveTo>
                      <a:pt x="17" y="2"/>
                    </a:moveTo>
                    <a:cubicBezTo>
                      <a:pt x="22" y="1"/>
                      <a:pt x="27" y="0"/>
                      <a:pt x="24" y="0"/>
                    </a:cubicBezTo>
                    <a:cubicBezTo>
                      <a:pt x="20" y="0"/>
                      <a:pt x="19" y="0"/>
                      <a:pt x="14" y="1"/>
                    </a:cubicBezTo>
                    <a:cubicBezTo>
                      <a:pt x="10" y="1"/>
                      <a:pt x="7" y="1"/>
                      <a:pt x="8" y="0"/>
                    </a:cubicBezTo>
                    <a:cubicBezTo>
                      <a:pt x="7" y="1"/>
                      <a:pt x="2" y="0"/>
                      <a:pt x="0" y="1"/>
                    </a:cubicBezTo>
                    <a:cubicBezTo>
                      <a:pt x="5" y="1"/>
                      <a:pt x="11" y="2"/>
                      <a:pt x="18" y="1"/>
                    </a:cubicBezTo>
                    <a:cubicBezTo>
                      <a:pt x="19" y="1"/>
                      <a:pt x="18" y="1"/>
                      <a:pt x="17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26"/>
              <p:cNvSpPr/>
              <p:nvPr/>
            </p:nvSpPr>
            <p:spPr bwMode="auto">
              <a:xfrm>
                <a:off x="1693" y="1454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27"/>
              <p:cNvSpPr/>
              <p:nvPr/>
            </p:nvSpPr>
            <p:spPr bwMode="auto">
              <a:xfrm>
                <a:off x="2232" y="1454"/>
                <a:ext cx="7" cy="3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28"/>
              <p:cNvSpPr/>
              <p:nvPr/>
            </p:nvSpPr>
            <p:spPr bwMode="auto">
              <a:xfrm>
                <a:off x="2324" y="1457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29"/>
              <p:cNvSpPr/>
              <p:nvPr/>
            </p:nvSpPr>
            <p:spPr bwMode="auto">
              <a:xfrm>
                <a:off x="1697" y="1454"/>
                <a:ext cx="17" cy="0"/>
              </a:xfrm>
              <a:custGeom>
                <a:avLst/>
                <a:gdLst>
                  <a:gd name="T0" fmla="*/ 0 w 7"/>
                  <a:gd name="T1" fmla="*/ 6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30"/>
              <p:cNvSpPr/>
              <p:nvPr/>
            </p:nvSpPr>
            <p:spPr bwMode="auto">
              <a:xfrm>
                <a:off x="938" y="1445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231"/>
              <p:cNvSpPr/>
              <p:nvPr/>
            </p:nvSpPr>
            <p:spPr bwMode="auto">
              <a:xfrm>
                <a:off x="1451" y="1457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232"/>
              <p:cNvSpPr/>
              <p:nvPr/>
            </p:nvSpPr>
            <p:spPr bwMode="auto">
              <a:xfrm>
                <a:off x="1274" y="1454"/>
                <a:ext cx="10" cy="3"/>
              </a:xfrm>
              <a:custGeom>
                <a:avLst/>
                <a:gdLst>
                  <a:gd name="T0" fmla="*/ 1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3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Freeform 233"/>
              <p:cNvSpPr/>
              <p:nvPr/>
            </p:nvSpPr>
            <p:spPr bwMode="auto">
              <a:xfrm>
                <a:off x="981" y="145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234"/>
              <p:cNvSpPr/>
              <p:nvPr/>
            </p:nvSpPr>
            <p:spPr bwMode="auto">
              <a:xfrm>
                <a:off x="1591" y="145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235"/>
              <p:cNvSpPr/>
              <p:nvPr/>
            </p:nvSpPr>
            <p:spPr bwMode="auto">
              <a:xfrm>
                <a:off x="6704" y="144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236"/>
              <p:cNvSpPr/>
              <p:nvPr/>
            </p:nvSpPr>
            <p:spPr bwMode="auto">
              <a:xfrm>
                <a:off x="6912" y="1452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237"/>
              <p:cNvSpPr/>
              <p:nvPr/>
            </p:nvSpPr>
            <p:spPr bwMode="auto">
              <a:xfrm>
                <a:off x="2494" y="1459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238"/>
              <p:cNvSpPr/>
              <p:nvPr/>
            </p:nvSpPr>
            <p:spPr bwMode="auto">
              <a:xfrm>
                <a:off x="4027" y="1454"/>
                <a:ext cx="52" cy="5"/>
              </a:xfrm>
              <a:custGeom>
                <a:avLst/>
                <a:gdLst>
                  <a:gd name="T0" fmla="*/ 10 w 22"/>
                  <a:gd name="T1" fmla="*/ 2 h 2"/>
                  <a:gd name="T2" fmla="*/ 11 w 22"/>
                  <a:gd name="T3" fmla="*/ 0 h 2"/>
                  <a:gd name="T4" fmla="*/ 10 w 2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">
                    <a:moveTo>
                      <a:pt x="10" y="2"/>
                    </a:moveTo>
                    <a:cubicBezTo>
                      <a:pt x="2" y="1"/>
                      <a:pt x="22" y="1"/>
                      <a:pt x="11" y="0"/>
                    </a:cubicBezTo>
                    <a:cubicBezTo>
                      <a:pt x="12" y="1"/>
                      <a:pt x="0" y="1"/>
                      <a:pt x="1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239"/>
              <p:cNvSpPr/>
              <p:nvPr/>
            </p:nvSpPr>
            <p:spPr bwMode="auto">
              <a:xfrm>
                <a:off x="950" y="144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240"/>
              <p:cNvSpPr/>
              <p:nvPr/>
            </p:nvSpPr>
            <p:spPr bwMode="auto">
              <a:xfrm>
                <a:off x="4048" y="1454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241"/>
              <p:cNvSpPr/>
              <p:nvPr/>
            </p:nvSpPr>
            <p:spPr bwMode="auto">
              <a:xfrm>
                <a:off x="2884" y="145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242"/>
              <p:cNvSpPr/>
              <p:nvPr/>
            </p:nvSpPr>
            <p:spPr bwMode="auto">
              <a:xfrm>
                <a:off x="2598" y="145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243"/>
              <p:cNvSpPr/>
              <p:nvPr/>
            </p:nvSpPr>
            <p:spPr bwMode="auto">
              <a:xfrm>
                <a:off x="3038" y="1457"/>
                <a:ext cx="12" cy="0"/>
              </a:xfrm>
              <a:custGeom>
                <a:avLst/>
                <a:gdLst>
                  <a:gd name="T0" fmla="*/ 0 w 5"/>
                  <a:gd name="T1" fmla="*/ 5 w 5"/>
                  <a:gd name="T2" fmla="*/ 4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244"/>
              <p:cNvSpPr/>
              <p:nvPr/>
            </p:nvSpPr>
            <p:spPr bwMode="auto">
              <a:xfrm>
                <a:off x="3187" y="1457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245"/>
              <p:cNvSpPr/>
              <p:nvPr/>
            </p:nvSpPr>
            <p:spPr bwMode="auto">
              <a:xfrm>
                <a:off x="6228" y="1442"/>
                <a:ext cx="29" cy="3"/>
              </a:xfrm>
              <a:custGeom>
                <a:avLst/>
                <a:gdLst>
                  <a:gd name="T0" fmla="*/ 0 w 12"/>
                  <a:gd name="T1" fmla="*/ 0 h 1"/>
                  <a:gd name="T2" fmla="*/ 3 w 12"/>
                  <a:gd name="T3" fmla="*/ 1 h 1"/>
                  <a:gd name="T4" fmla="*/ 0 w 1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246"/>
              <p:cNvSpPr/>
              <p:nvPr/>
            </p:nvSpPr>
            <p:spPr bwMode="auto">
              <a:xfrm>
                <a:off x="945" y="1445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247"/>
              <p:cNvSpPr/>
              <p:nvPr/>
            </p:nvSpPr>
            <p:spPr bwMode="auto">
              <a:xfrm>
                <a:off x="3045" y="1442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248"/>
              <p:cNvSpPr/>
              <p:nvPr/>
            </p:nvSpPr>
            <p:spPr bwMode="auto">
              <a:xfrm>
                <a:off x="5105" y="1442"/>
                <a:ext cx="5" cy="3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249"/>
              <p:cNvSpPr/>
              <p:nvPr/>
            </p:nvSpPr>
            <p:spPr bwMode="auto">
              <a:xfrm>
                <a:off x="3145" y="1442"/>
                <a:ext cx="16" cy="0"/>
              </a:xfrm>
              <a:custGeom>
                <a:avLst/>
                <a:gdLst>
                  <a:gd name="T0" fmla="*/ 0 w 7"/>
                  <a:gd name="T1" fmla="*/ 6 w 7"/>
                  <a:gd name="T2" fmla="*/ 7 w 7"/>
                  <a:gd name="T3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250"/>
              <p:cNvSpPr/>
              <p:nvPr/>
            </p:nvSpPr>
            <p:spPr bwMode="auto">
              <a:xfrm>
                <a:off x="6235" y="14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0" name="Freeform 251"/>
              <p:cNvSpPr>
                <a:spLocks noEditPoints="1"/>
              </p:cNvSpPr>
              <p:nvPr/>
            </p:nvSpPr>
            <p:spPr bwMode="auto">
              <a:xfrm>
                <a:off x="855" y="1440"/>
                <a:ext cx="6071" cy="21"/>
              </a:xfrm>
              <a:custGeom>
                <a:avLst/>
                <a:gdLst>
                  <a:gd name="T0" fmla="*/ 2275 w 2567"/>
                  <a:gd name="T1" fmla="*/ 2 h 9"/>
                  <a:gd name="T2" fmla="*/ 2252 w 2567"/>
                  <a:gd name="T3" fmla="*/ 2 h 9"/>
                  <a:gd name="T4" fmla="*/ 2187 w 2567"/>
                  <a:gd name="T5" fmla="*/ 1 h 9"/>
                  <a:gd name="T6" fmla="*/ 2046 w 2567"/>
                  <a:gd name="T7" fmla="*/ 1 h 9"/>
                  <a:gd name="T8" fmla="*/ 1956 w 2567"/>
                  <a:gd name="T9" fmla="*/ 3 h 9"/>
                  <a:gd name="T10" fmla="*/ 1810 w 2567"/>
                  <a:gd name="T11" fmla="*/ 2 h 9"/>
                  <a:gd name="T12" fmla="*/ 1752 w 2567"/>
                  <a:gd name="T13" fmla="*/ 1 h 9"/>
                  <a:gd name="T14" fmla="*/ 1668 w 2567"/>
                  <a:gd name="T15" fmla="*/ 3 h 9"/>
                  <a:gd name="T16" fmla="*/ 1588 w 2567"/>
                  <a:gd name="T17" fmla="*/ 2 h 9"/>
                  <a:gd name="T18" fmla="*/ 1492 w 2567"/>
                  <a:gd name="T19" fmla="*/ 2 h 9"/>
                  <a:gd name="T20" fmla="*/ 1289 w 2567"/>
                  <a:gd name="T21" fmla="*/ 1 h 9"/>
                  <a:gd name="T22" fmla="*/ 1059 w 2567"/>
                  <a:gd name="T23" fmla="*/ 1 h 9"/>
                  <a:gd name="T24" fmla="*/ 954 w 2567"/>
                  <a:gd name="T25" fmla="*/ 2 h 9"/>
                  <a:gd name="T26" fmla="*/ 782 w 2567"/>
                  <a:gd name="T27" fmla="*/ 2 h 9"/>
                  <a:gd name="T28" fmla="*/ 708 w 2567"/>
                  <a:gd name="T29" fmla="*/ 2 h 9"/>
                  <a:gd name="T30" fmla="*/ 623 w 2567"/>
                  <a:gd name="T31" fmla="*/ 3 h 9"/>
                  <a:gd name="T32" fmla="*/ 587 w 2567"/>
                  <a:gd name="T33" fmla="*/ 3 h 9"/>
                  <a:gd name="T34" fmla="*/ 527 w 2567"/>
                  <a:gd name="T35" fmla="*/ 3 h 9"/>
                  <a:gd name="T36" fmla="*/ 424 w 2567"/>
                  <a:gd name="T37" fmla="*/ 3 h 9"/>
                  <a:gd name="T38" fmla="*/ 335 w 2567"/>
                  <a:gd name="T39" fmla="*/ 4 h 9"/>
                  <a:gd name="T40" fmla="*/ 245 w 2567"/>
                  <a:gd name="T41" fmla="*/ 4 h 9"/>
                  <a:gd name="T42" fmla="*/ 198 w 2567"/>
                  <a:gd name="T43" fmla="*/ 3 h 9"/>
                  <a:gd name="T44" fmla="*/ 137 w 2567"/>
                  <a:gd name="T45" fmla="*/ 3 h 9"/>
                  <a:gd name="T46" fmla="*/ 40 w 2567"/>
                  <a:gd name="T47" fmla="*/ 3 h 9"/>
                  <a:gd name="T48" fmla="*/ 5 w 2567"/>
                  <a:gd name="T49" fmla="*/ 3 h 9"/>
                  <a:gd name="T50" fmla="*/ 56 w 2567"/>
                  <a:gd name="T51" fmla="*/ 5 h 9"/>
                  <a:gd name="T52" fmla="*/ 105 w 2567"/>
                  <a:gd name="T53" fmla="*/ 6 h 9"/>
                  <a:gd name="T54" fmla="*/ 156 w 2567"/>
                  <a:gd name="T55" fmla="*/ 6 h 9"/>
                  <a:gd name="T56" fmla="*/ 254 w 2567"/>
                  <a:gd name="T57" fmla="*/ 7 h 9"/>
                  <a:gd name="T58" fmla="*/ 293 w 2567"/>
                  <a:gd name="T59" fmla="*/ 6 h 9"/>
                  <a:gd name="T60" fmla="*/ 332 w 2567"/>
                  <a:gd name="T61" fmla="*/ 6 h 9"/>
                  <a:gd name="T62" fmla="*/ 402 w 2567"/>
                  <a:gd name="T63" fmla="*/ 6 h 9"/>
                  <a:gd name="T64" fmla="*/ 480 w 2567"/>
                  <a:gd name="T65" fmla="*/ 7 h 9"/>
                  <a:gd name="T66" fmla="*/ 574 w 2567"/>
                  <a:gd name="T67" fmla="*/ 7 h 9"/>
                  <a:gd name="T68" fmla="*/ 592 w 2567"/>
                  <a:gd name="T69" fmla="*/ 7 h 9"/>
                  <a:gd name="T70" fmla="*/ 668 w 2567"/>
                  <a:gd name="T71" fmla="*/ 9 h 9"/>
                  <a:gd name="T72" fmla="*/ 697 w 2567"/>
                  <a:gd name="T73" fmla="*/ 8 h 9"/>
                  <a:gd name="T74" fmla="*/ 744 w 2567"/>
                  <a:gd name="T75" fmla="*/ 6 h 9"/>
                  <a:gd name="T76" fmla="*/ 790 w 2567"/>
                  <a:gd name="T77" fmla="*/ 7 h 9"/>
                  <a:gd name="T78" fmla="*/ 853 w 2567"/>
                  <a:gd name="T79" fmla="*/ 7 h 9"/>
                  <a:gd name="T80" fmla="*/ 927 w 2567"/>
                  <a:gd name="T81" fmla="*/ 7 h 9"/>
                  <a:gd name="T82" fmla="*/ 1038 w 2567"/>
                  <a:gd name="T83" fmla="*/ 6 h 9"/>
                  <a:gd name="T84" fmla="*/ 1119 w 2567"/>
                  <a:gd name="T85" fmla="*/ 7 h 9"/>
                  <a:gd name="T86" fmla="*/ 1175 w 2567"/>
                  <a:gd name="T87" fmla="*/ 6 h 9"/>
                  <a:gd name="T88" fmla="*/ 1240 w 2567"/>
                  <a:gd name="T89" fmla="*/ 6 h 9"/>
                  <a:gd name="T90" fmla="*/ 1376 w 2567"/>
                  <a:gd name="T91" fmla="*/ 9 h 9"/>
                  <a:gd name="T92" fmla="*/ 1502 w 2567"/>
                  <a:gd name="T93" fmla="*/ 8 h 9"/>
                  <a:gd name="T94" fmla="*/ 1592 w 2567"/>
                  <a:gd name="T95" fmla="*/ 8 h 9"/>
                  <a:gd name="T96" fmla="*/ 1755 w 2567"/>
                  <a:gd name="T97" fmla="*/ 8 h 9"/>
                  <a:gd name="T98" fmla="*/ 1894 w 2567"/>
                  <a:gd name="T99" fmla="*/ 7 h 9"/>
                  <a:gd name="T100" fmla="*/ 2016 w 2567"/>
                  <a:gd name="T101" fmla="*/ 6 h 9"/>
                  <a:gd name="T102" fmla="*/ 2068 w 2567"/>
                  <a:gd name="T103" fmla="*/ 7 h 9"/>
                  <a:gd name="T104" fmla="*/ 2113 w 2567"/>
                  <a:gd name="T105" fmla="*/ 8 h 9"/>
                  <a:gd name="T106" fmla="*/ 2136 w 2567"/>
                  <a:gd name="T107" fmla="*/ 7 h 9"/>
                  <a:gd name="T108" fmla="*/ 2207 w 2567"/>
                  <a:gd name="T109" fmla="*/ 7 h 9"/>
                  <a:gd name="T110" fmla="*/ 2435 w 2567"/>
                  <a:gd name="T111" fmla="*/ 6 h 9"/>
                  <a:gd name="T112" fmla="*/ 2513 w 2567"/>
                  <a:gd name="T113" fmla="*/ 6 h 9"/>
                  <a:gd name="T114" fmla="*/ 2541 w 2567"/>
                  <a:gd name="T115" fmla="*/ 2 h 9"/>
                  <a:gd name="T116" fmla="*/ 2514 w 2567"/>
                  <a:gd name="T117" fmla="*/ 3 h 9"/>
                  <a:gd name="T118" fmla="*/ 2407 w 2567"/>
                  <a:gd name="T119" fmla="*/ 2 h 9"/>
                  <a:gd name="T120" fmla="*/ 2352 w 2567"/>
                  <a:gd name="T121" fmla="*/ 2 h 9"/>
                  <a:gd name="T122" fmla="*/ 2090 w 2567"/>
                  <a:gd name="T123" fmla="*/ 3 h 9"/>
                  <a:gd name="T124" fmla="*/ 2133 w 2567"/>
                  <a:gd name="T12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67" h="9">
                    <a:moveTo>
                      <a:pt x="2344" y="0"/>
                    </a:moveTo>
                    <a:cubicBezTo>
                      <a:pt x="2334" y="0"/>
                      <a:pt x="2340" y="1"/>
                      <a:pt x="2337" y="2"/>
                    </a:cubicBezTo>
                    <a:cubicBezTo>
                      <a:pt x="2325" y="2"/>
                      <a:pt x="2332" y="1"/>
                      <a:pt x="2328" y="1"/>
                    </a:cubicBezTo>
                    <a:cubicBezTo>
                      <a:pt x="2320" y="1"/>
                      <a:pt x="2315" y="2"/>
                      <a:pt x="2309" y="2"/>
                    </a:cubicBezTo>
                    <a:cubicBezTo>
                      <a:pt x="2309" y="2"/>
                      <a:pt x="2308" y="2"/>
                      <a:pt x="2309" y="1"/>
                    </a:cubicBezTo>
                    <a:cubicBezTo>
                      <a:pt x="2301" y="2"/>
                      <a:pt x="2285" y="1"/>
                      <a:pt x="2276" y="2"/>
                    </a:cubicBezTo>
                    <a:cubicBezTo>
                      <a:pt x="2275" y="2"/>
                      <a:pt x="2275" y="2"/>
                      <a:pt x="2275" y="2"/>
                    </a:cubicBezTo>
                    <a:cubicBezTo>
                      <a:pt x="2276" y="3"/>
                      <a:pt x="2277" y="3"/>
                      <a:pt x="2276" y="4"/>
                    </a:cubicBezTo>
                    <a:cubicBezTo>
                      <a:pt x="2272" y="4"/>
                      <a:pt x="2268" y="4"/>
                      <a:pt x="2266" y="4"/>
                    </a:cubicBezTo>
                    <a:cubicBezTo>
                      <a:pt x="2269" y="4"/>
                      <a:pt x="2269" y="3"/>
                      <a:pt x="2271" y="3"/>
                    </a:cubicBezTo>
                    <a:cubicBezTo>
                      <a:pt x="2266" y="3"/>
                      <a:pt x="2266" y="3"/>
                      <a:pt x="2266" y="3"/>
                    </a:cubicBezTo>
                    <a:cubicBezTo>
                      <a:pt x="2262" y="2"/>
                      <a:pt x="2272" y="3"/>
                      <a:pt x="2272" y="2"/>
                    </a:cubicBezTo>
                    <a:cubicBezTo>
                      <a:pt x="2263" y="3"/>
                      <a:pt x="2252" y="3"/>
                      <a:pt x="2245" y="3"/>
                    </a:cubicBezTo>
                    <a:cubicBezTo>
                      <a:pt x="2244" y="2"/>
                      <a:pt x="2262" y="3"/>
                      <a:pt x="2252" y="2"/>
                    </a:cubicBezTo>
                    <a:cubicBezTo>
                      <a:pt x="2263" y="2"/>
                      <a:pt x="2263" y="2"/>
                      <a:pt x="2263" y="2"/>
                    </a:cubicBezTo>
                    <a:cubicBezTo>
                      <a:pt x="2255" y="1"/>
                      <a:pt x="2270" y="2"/>
                      <a:pt x="2262" y="1"/>
                    </a:cubicBezTo>
                    <a:cubicBezTo>
                      <a:pt x="2248" y="1"/>
                      <a:pt x="2246" y="1"/>
                      <a:pt x="2232" y="1"/>
                    </a:cubicBezTo>
                    <a:cubicBezTo>
                      <a:pt x="2229" y="2"/>
                      <a:pt x="2233" y="2"/>
                      <a:pt x="2230" y="2"/>
                    </a:cubicBezTo>
                    <a:cubicBezTo>
                      <a:pt x="2209" y="3"/>
                      <a:pt x="2214" y="0"/>
                      <a:pt x="2199" y="1"/>
                    </a:cubicBezTo>
                    <a:cubicBezTo>
                      <a:pt x="2195" y="2"/>
                      <a:pt x="2194" y="3"/>
                      <a:pt x="2183" y="2"/>
                    </a:cubicBezTo>
                    <a:cubicBezTo>
                      <a:pt x="2187" y="1"/>
                      <a:pt x="2187" y="1"/>
                      <a:pt x="2187" y="1"/>
                    </a:cubicBezTo>
                    <a:cubicBezTo>
                      <a:pt x="2173" y="1"/>
                      <a:pt x="2179" y="3"/>
                      <a:pt x="2164" y="2"/>
                    </a:cubicBezTo>
                    <a:cubicBezTo>
                      <a:pt x="2167" y="2"/>
                      <a:pt x="2175" y="2"/>
                      <a:pt x="2173" y="2"/>
                    </a:cubicBezTo>
                    <a:cubicBezTo>
                      <a:pt x="2163" y="1"/>
                      <a:pt x="2166" y="2"/>
                      <a:pt x="2159" y="2"/>
                    </a:cubicBezTo>
                    <a:cubicBezTo>
                      <a:pt x="2157" y="1"/>
                      <a:pt x="2157" y="1"/>
                      <a:pt x="2157" y="1"/>
                    </a:cubicBezTo>
                    <a:cubicBezTo>
                      <a:pt x="2143" y="2"/>
                      <a:pt x="2126" y="2"/>
                      <a:pt x="2110" y="2"/>
                    </a:cubicBezTo>
                    <a:cubicBezTo>
                      <a:pt x="2111" y="2"/>
                      <a:pt x="2114" y="2"/>
                      <a:pt x="2110" y="2"/>
                    </a:cubicBezTo>
                    <a:cubicBezTo>
                      <a:pt x="2089" y="2"/>
                      <a:pt x="2066" y="1"/>
                      <a:pt x="2046" y="1"/>
                    </a:cubicBezTo>
                    <a:cubicBezTo>
                      <a:pt x="2038" y="2"/>
                      <a:pt x="2038" y="2"/>
                      <a:pt x="2038" y="2"/>
                    </a:cubicBezTo>
                    <a:cubicBezTo>
                      <a:pt x="2037" y="2"/>
                      <a:pt x="2035" y="1"/>
                      <a:pt x="2037" y="1"/>
                    </a:cubicBezTo>
                    <a:cubicBezTo>
                      <a:pt x="2029" y="1"/>
                      <a:pt x="2037" y="2"/>
                      <a:pt x="2033" y="2"/>
                    </a:cubicBezTo>
                    <a:cubicBezTo>
                      <a:pt x="2028" y="2"/>
                      <a:pt x="2027" y="2"/>
                      <a:pt x="2030" y="1"/>
                    </a:cubicBezTo>
                    <a:cubicBezTo>
                      <a:pt x="2016" y="2"/>
                      <a:pt x="1991" y="3"/>
                      <a:pt x="1976" y="2"/>
                    </a:cubicBezTo>
                    <a:cubicBezTo>
                      <a:pt x="1979" y="2"/>
                      <a:pt x="1979" y="2"/>
                      <a:pt x="1979" y="2"/>
                    </a:cubicBezTo>
                    <a:cubicBezTo>
                      <a:pt x="1968" y="1"/>
                      <a:pt x="1967" y="3"/>
                      <a:pt x="1956" y="3"/>
                    </a:cubicBezTo>
                    <a:cubicBezTo>
                      <a:pt x="1958" y="2"/>
                      <a:pt x="1958" y="2"/>
                      <a:pt x="1958" y="2"/>
                    </a:cubicBezTo>
                    <a:cubicBezTo>
                      <a:pt x="1934" y="2"/>
                      <a:pt x="1907" y="3"/>
                      <a:pt x="1888" y="2"/>
                    </a:cubicBezTo>
                    <a:cubicBezTo>
                      <a:pt x="1885" y="3"/>
                      <a:pt x="1864" y="1"/>
                      <a:pt x="1863" y="3"/>
                    </a:cubicBezTo>
                    <a:cubicBezTo>
                      <a:pt x="1849" y="2"/>
                      <a:pt x="1853" y="2"/>
                      <a:pt x="1833" y="1"/>
                    </a:cubicBezTo>
                    <a:cubicBezTo>
                      <a:pt x="1828" y="1"/>
                      <a:pt x="1825" y="2"/>
                      <a:pt x="1819" y="2"/>
                    </a:cubicBezTo>
                    <a:cubicBezTo>
                      <a:pt x="1819" y="1"/>
                      <a:pt x="1819" y="1"/>
                      <a:pt x="1819" y="1"/>
                    </a:cubicBezTo>
                    <a:cubicBezTo>
                      <a:pt x="1810" y="2"/>
                      <a:pt x="1810" y="2"/>
                      <a:pt x="1810" y="2"/>
                    </a:cubicBezTo>
                    <a:cubicBezTo>
                      <a:pt x="1805" y="1"/>
                      <a:pt x="1805" y="1"/>
                      <a:pt x="1805" y="1"/>
                    </a:cubicBezTo>
                    <a:cubicBezTo>
                      <a:pt x="1799" y="2"/>
                      <a:pt x="1799" y="2"/>
                      <a:pt x="1799" y="2"/>
                    </a:cubicBezTo>
                    <a:cubicBezTo>
                      <a:pt x="1801" y="2"/>
                      <a:pt x="1804" y="2"/>
                      <a:pt x="1804" y="2"/>
                    </a:cubicBezTo>
                    <a:cubicBezTo>
                      <a:pt x="1794" y="2"/>
                      <a:pt x="1781" y="2"/>
                      <a:pt x="1780" y="1"/>
                    </a:cubicBezTo>
                    <a:cubicBezTo>
                      <a:pt x="1758" y="2"/>
                      <a:pt x="1758" y="2"/>
                      <a:pt x="1758" y="2"/>
                    </a:cubicBezTo>
                    <a:cubicBezTo>
                      <a:pt x="1759" y="1"/>
                      <a:pt x="1762" y="1"/>
                      <a:pt x="1765" y="1"/>
                    </a:cubicBezTo>
                    <a:cubicBezTo>
                      <a:pt x="1753" y="2"/>
                      <a:pt x="1763" y="0"/>
                      <a:pt x="1752" y="1"/>
                    </a:cubicBezTo>
                    <a:cubicBezTo>
                      <a:pt x="1754" y="1"/>
                      <a:pt x="1751" y="2"/>
                      <a:pt x="1751" y="2"/>
                    </a:cubicBezTo>
                    <a:cubicBezTo>
                      <a:pt x="1746" y="1"/>
                      <a:pt x="1733" y="1"/>
                      <a:pt x="1724" y="1"/>
                    </a:cubicBezTo>
                    <a:cubicBezTo>
                      <a:pt x="1726" y="1"/>
                      <a:pt x="1726" y="1"/>
                      <a:pt x="1726" y="1"/>
                    </a:cubicBezTo>
                    <a:cubicBezTo>
                      <a:pt x="1709" y="1"/>
                      <a:pt x="1691" y="1"/>
                      <a:pt x="1672" y="1"/>
                    </a:cubicBezTo>
                    <a:cubicBezTo>
                      <a:pt x="1679" y="1"/>
                      <a:pt x="1677" y="2"/>
                      <a:pt x="1672" y="2"/>
                    </a:cubicBezTo>
                    <a:cubicBezTo>
                      <a:pt x="1669" y="2"/>
                      <a:pt x="1669" y="2"/>
                      <a:pt x="1669" y="2"/>
                    </a:cubicBezTo>
                    <a:cubicBezTo>
                      <a:pt x="1666" y="2"/>
                      <a:pt x="1675" y="2"/>
                      <a:pt x="1668" y="3"/>
                    </a:cubicBezTo>
                    <a:cubicBezTo>
                      <a:pt x="1661" y="2"/>
                      <a:pt x="1663" y="2"/>
                      <a:pt x="1667" y="1"/>
                    </a:cubicBezTo>
                    <a:cubicBezTo>
                      <a:pt x="1659" y="2"/>
                      <a:pt x="1659" y="2"/>
                      <a:pt x="1659" y="2"/>
                    </a:cubicBezTo>
                    <a:cubicBezTo>
                      <a:pt x="1658" y="1"/>
                      <a:pt x="1660" y="1"/>
                      <a:pt x="1661" y="1"/>
                    </a:cubicBezTo>
                    <a:cubicBezTo>
                      <a:pt x="1657" y="1"/>
                      <a:pt x="1646" y="0"/>
                      <a:pt x="1641" y="1"/>
                    </a:cubicBezTo>
                    <a:cubicBezTo>
                      <a:pt x="1641" y="1"/>
                      <a:pt x="1641" y="1"/>
                      <a:pt x="1641" y="1"/>
                    </a:cubicBezTo>
                    <a:cubicBezTo>
                      <a:pt x="1622" y="1"/>
                      <a:pt x="1614" y="1"/>
                      <a:pt x="1598" y="1"/>
                    </a:cubicBezTo>
                    <a:cubicBezTo>
                      <a:pt x="1598" y="2"/>
                      <a:pt x="1592" y="2"/>
                      <a:pt x="1588" y="2"/>
                    </a:cubicBezTo>
                    <a:cubicBezTo>
                      <a:pt x="1576" y="2"/>
                      <a:pt x="1564" y="1"/>
                      <a:pt x="1550" y="1"/>
                    </a:cubicBezTo>
                    <a:cubicBezTo>
                      <a:pt x="1541" y="2"/>
                      <a:pt x="1548" y="2"/>
                      <a:pt x="1543" y="3"/>
                    </a:cubicBezTo>
                    <a:cubicBezTo>
                      <a:pt x="1543" y="2"/>
                      <a:pt x="1529" y="2"/>
                      <a:pt x="1536" y="1"/>
                    </a:cubicBezTo>
                    <a:cubicBezTo>
                      <a:pt x="1520" y="2"/>
                      <a:pt x="1516" y="2"/>
                      <a:pt x="1495" y="2"/>
                    </a:cubicBezTo>
                    <a:cubicBezTo>
                      <a:pt x="1497" y="2"/>
                      <a:pt x="1500" y="3"/>
                      <a:pt x="1499" y="3"/>
                    </a:cubicBezTo>
                    <a:cubicBezTo>
                      <a:pt x="1495" y="3"/>
                      <a:pt x="1490" y="2"/>
                      <a:pt x="1491" y="2"/>
                    </a:cubicBezTo>
                    <a:cubicBezTo>
                      <a:pt x="1492" y="2"/>
                      <a:pt x="1492" y="2"/>
                      <a:pt x="1492" y="2"/>
                    </a:cubicBezTo>
                    <a:cubicBezTo>
                      <a:pt x="1469" y="3"/>
                      <a:pt x="1439" y="0"/>
                      <a:pt x="1420" y="1"/>
                    </a:cubicBezTo>
                    <a:cubicBezTo>
                      <a:pt x="1422" y="1"/>
                      <a:pt x="1422" y="1"/>
                      <a:pt x="1422" y="1"/>
                    </a:cubicBezTo>
                    <a:cubicBezTo>
                      <a:pt x="1403" y="2"/>
                      <a:pt x="1403" y="2"/>
                      <a:pt x="1403" y="2"/>
                    </a:cubicBezTo>
                    <a:cubicBezTo>
                      <a:pt x="1394" y="2"/>
                      <a:pt x="1408" y="2"/>
                      <a:pt x="1401" y="1"/>
                    </a:cubicBezTo>
                    <a:cubicBezTo>
                      <a:pt x="1381" y="2"/>
                      <a:pt x="1369" y="1"/>
                      <a:pt x="1352" y="2"/>
                    </a:cubicBezTo>
                    <a:cubicBezTo>
                      <a:pt x="1339" y="0"/>
                      <a:pt x="1306" y="2"/>
                      <a:pt x="1288" y="1"/>
                    </a:cubicBezTo>
                    <a:cubicBezTo>
                      <a:pt x="1289" y="1"/>
                      <a:pt x="1289" y="1"/>
                      <a:pt x="1289" y="1"/>
                    </a:cubicBezTo>
                    <a:cubicBezTo>
                      <a:pt x="1285" y="2"/>
                      <a:pt x="1284" y="1"/>
                      <a:pt x="1281" y="1"/>
                    </a:cubicBezTo>
                    <a:cubicBezTo>
                      <a:pt x="1281" y="1"/>
                      <a:pt x="1286" y="1"/>
                      <a:pt x="1283" y="1"/>
                    </a:cubicBezTo>
                    <a:cubicBezTo>
                      <a:pt x="1244" y="2"/>
                      <a:pt x="1203" y="1"/>
                      <a:pt x="1164" y="0"/>
                    </a:cubicBezTo>
                    <a:cubicBezTo>
                      <a:pt x="1149" y="0"/>
                      <a:pt x="1156" y="3"/>
                      <a:pt x="1137" y="2"/>
                    </a:cubicBezTo>
                    <a:cubicBezTo>
                      <a:pt x="1143" y="1"/>
                      <a:pt x="1143" y="1"/>
                      <a:pt x="1143" y="1"/>
                    </a:cubicBezTo>
                    <a:cubicBezTo>
                      <a:pt x="1113" y="2"/>
                      <a:pt x="1083" y="1"/>
                      <a:pt x="1054" y="2"/>
                    </a:cubicBezTo>
                    <a:cubicBezTo>
                      <a:pt x="1056" y="1"/>
                      <a:pt x="1056" y="1"/>
                      <a:pt x="1059" y="1"/>
                    </a:cubicBezTo>
                    <a:cubicBezTo>
                      <a:pt x="1053" y="1"/>
                      <a:pt x="1037" y="1"/>
                      <a:pt x="1037" y="2"/>
                    </a:cubicBezTo>
                    <a:cubicBezTo>
                      <a:pt x="1032" y="2"/>
                      <a:pt x="1036" y="1"/>
                      <a:pt x="1033" y="1"/>
                    </a:cubicBezTo>
                    <a:cubicBezTo>
                      <a:pt x="1027" y="1"/>
                      <a:pt x="1018" y="2"/>
                      <a:pt x="1014" y="1"/>
                    </a:cubicBezTo>
                    <a:cubicBezTo>
                      <a:pt x="1014" y="1"/>
                      <a:pt x="1016" y="1"/>
                      <a:pt x="1017" y="1"/>
                    </a:cubicBezTo>
                    <a:cubicBezTo>
                      <a:pt x="1013" y="1"/>
                      <a:pt x="999" y="1"/>
                      <a:pt x="1003" y="2"/>
                    </a:cubicBezTo>
                    <a:cubicBezTo>
                      <a:pt x="992" y="1"/>
                      <a:pt x="982" y="2"/>
                      <a:pt x="974" y="1"/>
                    </a:cubicBezTo>
                    <a:cubicBezTo>
                      <a:pt x="968" y="2"/>
                      <a:pt x="955" y="1"/>
                      <a:pt x="954" y="2"/>
                    </a:cubicBezTo>
                    <a:cubicBezTo>
                      <a:pt x="954" y="1"/>
                      <a:pt x="935" y="1"/>
                      <a:pt x="928" y="2"/>
                    </a:cubicBezTo>
                    <a:cubicBezTo>
                      <a:pt x="930" y="1"/>
                      <a:pt x="922" y="1"/>
                      <a:pt x="925" y="1"/>
                    </a:cubicBezTo>
                    <a:cubicBezTo>
                      <a:pt x="917" y="1"/>
                      <a:pt x="910" y="1"/>
                      <a:pt x="911" y="2"/>
                    </a:cubicBezTo>
                    <a:cubicBezTo>
                      <a:pt x="897" y="0"/>
                      <a:pt x="883" y="3"/>
                      <a:pt x="875" y="1"/>
                    </a:cubicBezTo>
                    <a:cubicBezTo>
                      <a:pt x="852" y="2"/>
                      <a:pt x="831" y="2"/>
                      <a:pt x="810" y="2"/>
                    </a:cubicBezTo>
                    <a:cubicBezTo>
                      <a:pt x="811" y="1"/>
                      <a:pt x="833" y="2"/>
                      <a:pt x="832" y="1"/>
                    </a:cubicBezTo>
                    <a:cubicBezTo>
                      <a:pt x="812" y="2"/>
                      <a:pt x="801" y="3"/>
                      <a:pt x="782" y="2"/>
                    </a:cubicBezTo>
                    <a:cubicBezTo>
                      <a:pt x="777" y="2"/>
                      <a:pt x="784" y="2"/>
                      <a:pt x="786" y="2"/>
                    </a:cubicBezTo>
                    <a:cubicBezTo>
                      <a:pt x="767" y="2"/>
                      <a:pt x="748" y="1"/>
                      <a:pt x="731" y="2"/>
                    </a:cubicBezTo>
                    <a:cubicBezTo>
                      <a:pt x="731" y="2"/>
                      <a:pt x="733" y="2"/>
                      <a:pt x="735" y="2"/>
                    </a:cubicBezTo>
                    <a:cubicBezTo>
                      <a:pt x="731" y="2"/>
                      <a:pt x="727" y="2"/>
                      <a:pt x="727" y="2"/>
                    </a:cubicBezTo>
                    <a:cubicBezTo>
                      <a:pt x="730" y="2"/>
                      <a:pt x="730" y="2"/>
                      <a:pt x="730" y="2"/>
                    </a:cubicBezTo>
                    <a:cubicBezTo>
                      <a:pt x="736" y="3"/>
                      <a:pt x="717" y="4"/>
                      <a:pt x="716" y="4"/>
                    </a:cubicBezTo>
                    <a:cubicBezTo>
                      <a:pt x="722" y="3"/>
                      <a:pt x="699" y="4"/>
                      <a:pt x="708" y="2"/>
                    </a:cubicBezTo>
                    <a:cubicBezTo>
                      <a:pt x="706" y="2"/>
                      <a:pt x="703" y="2"/>
                      <a:pt x="704" y="2"/>
                    </a:cubicBezTo>
                    <a:cubicBezTo>
                      <a:pt x="700" y="2"/>
                      <a:pt x="699" y="2"/>
                      <a:pt x="703" y="2"/>
                    </a:cubicBezTo>
                    <a:cubicBezTo>
                      <a:pt x="690" y="2"/>
                      <a:pt x="695" y="3"/>
                      <a:pt x="684" y="3"/>
                    </a:cubicBezTo>
                    <a:cubicBezTo>
                      <a:pt x="684" y="2"/>
                      <a:pt x="686" y="2"/>
                      <a:pt x="687" y="2"/>
                    </a:cubicBezTo>
                    <a:cubicBezTo>
                      <a:pt x="681" y="2"/>
                      <a:pt x="676" y="3"/>
                      <a:pt x="666" y="3"/>
                    </a:cubicBezTo>
                    <a:cubicBezTo>
                      <a:pt x="667" y="3"/>
                      <a:pt x="666" y="2"/>
                      <a:pt x="669" y="2"/>
                    </a:cubicBezTo>
                    <a:cubicBezTo>
                      <a:pt x="652" y="2"/>
                      <a:pt x="641" y="4"/>
                      <a:pt x="623" y="3"/>
                    </a:cubicBezTo>
                    <a:cubicBezTo>
                      <a:pt x="629" y="2"/>
                      <a:pt x="617" y="3"/>
                      <a:pt x="616" y="2"/>
                    </a:cubicBezTo>
                    <a:cubicBezTo>
                      <a:pt x="607" y="2"/>
                      <a:pt x="607" y="2"/>
                      <a:pt x="607" y="2"/>
                    </a:cubicBezTo>
                    <a:cubicBezTo>
                      <a:pt x="611" y="3"/>
                      <a:pt x="611" y="3"/>
                      <a:pt x="611" y="3"/>
                    </a:cubicBezTo>
                    <a:cubicBezTo>
                      <a:pt x="602" y="3"/>
                      <a:pt x="595" y="3"/>
                      <a:pt x="588" y="3"/>
                    </a:cubicBezTo>
                    <a:cubicBezTo>
                      <a:pt x="594" y="3"/>
                      <a:pt x="594" y="3"/>
                      <a:pt x="594" y="3"/>
                    </a:cubicBezTo>
                    <a:cubicBezTo>
                      <a:pt x="578" y="3"/>
                      <a:pt x="578" y="3"/>
                      <a:pt x="578" y="3"/>
                    </a:cubicBezTo>
                    <a:cubicBezTo>
                      <a:pt x="587" y="3"/>
                      <a:pt x="587" y="3"/>
                      <a:pt x="587" y="3"/>
                    </a:cubicBezTo>
                    <a:cubicBezTo>
                      <a:pt x="579" y="4"/>
                      <a:pt x="588" y="4"/>
                      <a:pt x="577" y="4"/>
                    </a:cubicBezTo>
                    <a:cubicBezTo>
                      <a:pt x="579" y="4"/>
                      <a:pt x="569" y="4"/>
                      <a:pt x="564" y="4"/>
                    </a:cubicBezTo>
                    <a:cubicBezTo>
                      <a:pt x="564" y="4"/>
                      <a:pt x="564" y="4"/>
                      <a:pt x="564" y="4"/>
                    </a:cubicBezTo>
                    <a:cubicBezTo>
                      <a:pt x="560" y="4"/>
                      <a:pt x="556" y="4"/>
                      <a:pt x="550" y="4"/>
                    </a:cubicBezTo>
                    <a:cubicBezTo>
                      <a:pt x="548" y="4"/>
                      <a:pt x="551" y="3"/>
                      <a:pt x="550" y="3"/>
                    </a:cubicBezTo>
                    <a:cubicBezTo>
                      <a:pt x="546" y="3"/>
                      <a:pt x="530" y="3"/>
                      <a:pt x="525" y="4"/>
                    </a:cubicBezTo>
                    <a:cubicBezTo>
                      <a:pt x="527" y="4"/>
                      <a:pt x="527" y="3"/>
                      <a:pt x="527" y="3"/>
                    </a:cubicBezTo>
                    <a:cubicBezTo>
                      <a:pt x="523" y="4"/>
                      <a:pt x="523" y="4"/>
                      <a:pt x="523" y="4"/>
                    </a:cubicBezTo>
                    <a:cubicBezTo>
                      <a:pt x="519" y="3"/>
                      <a:pt x="519" y="3"/>
                      <a:pt x="519" y="3"/>
                    </a:cubicBezTo>
                    <a:cubicBezTo>
                      <a:pt x="508" y="3"/>
                      <a:pt x="523" y="4"/>
                      <a:pt x="509" y="4"/>
                    </a:cubicBezTo>
                    <a:cubicBezTo>
                      <a:pt x="510" y="4"/>
                      <a:pt x="510" y="3"/>
                      <a:pt x="512" y="3"/>
                    </a:cubicBezTo>
                    <a:cubicBezTo>
                      <a:pt x="498" y="3"/>
                      <a:pt x="485" y="4"/>
                      <a:pt x="473" y="3"/>
                    </a:cubicBezTo>
                    <a:cubicBezTo>
                      <a:pt x="469" y="2"/>
                      <a:pt x="484" y="3"/>
                      <a:pt x="479" y="2"/>
                    </a:cubicBezTo>
                    <a:cubicBezTo>
                      <a:pt x="461" y="2"/>
                      <a:pt x="441" y="4"/>
                      <a:pt x="424" y="3"/>
                    </a:cubicBezTo>
                    <a:cubicBezTo>
                      <a:pt x="427" y="3"/>
                      <a:pt x="427" y="3"/>
                      <a:pt x="427" y="3"/>
                    </a:cubicBezTo>
                    <a:cubicBezTo>
                      <a:pt x="424" y="5"/>
                      <a:pt x="414" y="3"/>
                      <a:pt x="405" y="3"/>
                    </a:cubicBezTo>
                    <a:cubicBezTo>
                      <a:pt x="407" y="3"/>
                      <a:pt x="407" y="3"/>
                      <a:pt x="407" y="3"/>
                    </a:cubicBezTo>
                    <a:cubicBezTo>
                      <a:pt x="395" y="2"/>
                      <a:pt x="382" y="3"/>
                      <a:pt x="364" y="4"/>
                    </a:cubicBezTo>
                    <a:cubicBezTo>
                      <a:pt x="366" y="3"/>
                      <a:pt x="366" y="3"/>
                      <a:pt x="366" y="3"/>
                    </a:cubicBezTo>
                    <a:cubicBezTo>
                      <a:pt x="359" y="3"/>
                      <a:pt x="347" y="3"/>
                      <a:pt x="339" y="3"/>
                    </a:cubicBezTo>
                    <a:cubicBezTo>
                      <a:pt x="337" y="3"/>
                      <a:pt x="332" y="3"/>
                      <a:pt x="335" y="4"/>
                    </a:cubicBezTo>
                    <a:cubicBezTo>
                      <a:pt x="311" y="2"/>
                      <a:pt x="290" y="5"/>
                      <a:pt x="268" y="3"/>
                    </a:cubicBezTo>
                    <a:cubicBezTo>
                      <a:pt x="271" y="3"/>
                      <a:pt x="274" y="3"/>
                      <a:pt x="272" y="3"/>
                    </a:cubicBezTo>
                    <a:cubicBezTo>
                      <a:pt x="254" y="3"/>
                      <a:pt x="254" y="3"/>
                      <a:pt x="254" y="3"/>
                    </a:cubicBezTo>
                    <a:cubicBezTo>
                      <a:pt x="256" y="4"/>
                      <a:pt x="257" y="3"/>
                      <a:pt x="261" y="4"/>
                    </a:cubicBezTo>
                    <a:cubicBezTo>
                      <a:pt x="258" y="4"/>
                      <a:pt x="253" y="5"/>
                      <a:pt x="249" y="5"/>
                    </a:cubicBezTo>
                    <a:cubicBezTo>
                      <a:pt x="257" y="4"/>
                      <a:pt x="249" y="4"/>
                      <a:pt x="245" y="3"/>
                    </a:cubicBezTo>
                    <a:cubicBezTo>
                      <a:pt x="246" y="3"/>
                      <a:pt x="244" y="4"/>
                      <a:pt x="245" y="4"/>
                    </a:cubicBezTo>
                    <a:cubicBezTo>
                      <a:pt x="235" y="3"/>
                      <a:pt x="243" y="5"/>
                      <a:pt x="230" y="4"/>
                    </a:cubicBezTo>
                    <a:cubicBezTo>
                      <a:pt x="231" y="4"/>
                      <a:pt x="231" y="4"/>
                      <a:pt x="231" y="4"/>
                    </a:cubicBezTo>
                    <a:cubicBezTo>
                      <a:pt x="226" y="4"/>
                      <a:pt x="222" y="5"/>
                      <a:pt x="217" y="4"/>
                    </a:cubicBezTo>
                    <a:cubicBezTo>
                      <a:pt x="214" y="4"/>
                      <a:pt x="222" y="4"/>
                      <a:pt x="222" y="4"/>
                    </a:cubicBezTo>
                    <a:cubicBezTo>
                      <a:pt x="215" y="4"/>
                      <a:pt x="208" y="5"/>
                      <a:pt x="201" y="4"/>
                    </a:cubicBezTo>
                    <a:cubicBezTo>
                      <a:pt x="204" y="4"/>
                      <a:pt x="209" y="4"/>
                      <a:pt x="212" y="4"/>
                    </a:cubicBezTo>
                    <a:cubicBezTo>
                      <a:pt x="204" y="3"/>
                      <a:pt x="204" y="3"/>
                      <a:pt x="198" y="3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86" y="3"/>
                      <a:pt x="186" y="3"/>
                      <a:pt x="186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80" y="5"/>
                      <a:pt x="171" y="3"/>
                      <a:pt x="159" y="4"/>
                    </a:cubicBezTo>
                    <a:cubicBezTo>
                      <a:pt x="171" y="3"/>
                      <a:pt x="161" y="4"/>
                      <a:pt x="162" y="3"/>
                    </a:cubicBezTo>
                    <a:cubicBezTo>
                      <a:pt x="158" y="3"/>
                      <a:pt x="154" y="3"/>
                      <a:pt x="155" y="2"/>
                    </a:cubicBezTo>
                    <a:cubicBezTo>
                      <a:pt x="149" y="3"/>
                      <a:pt x="145" y="2"/>
                      <a:pt x="137" y="3"/>
                    </a:cubicBezTo>
                    <a:cubicBezTo>
                      <a:pt x="137" y="2"/>
                      <a:pt x="131" y="3"/>
                      <a:pt x="132" y="2"/>
                    </a:cubicBezTo>
                    <a:cubicBezTo>
                      <a:pt x="125" y="2"/>
                      <a:pt x="134" y="2"/>
                      <a:pt x="133" y="3"/>
                    </a:cubicBezTo>
                    <a:cubicBezTo>
                      <a:pt x="122" y="4"/>
                      <a:pt x="106" y="2"/>
                      <a:pt x="89" y="3"/>
                    </a:cubicBezTo>
                    <a:cubicBezTo>
                      <a:pt x="75" y="3"/>
                      <a:pt x="72" y="4"/>
                      <a:pt x="59" y="5"/>
                    </a:cubicBezTo>
                    <a:cubicBezTo>
                      <a:pt x="54" y="4"/>
                      <a:pt x="62" y="4"/>
                      <a:pt x="62" y="4"/>
                    </a:cubicBezTo>
                    <a:cubicBezTo>
                      <a:pt x="55" y="3"/>
                      <a:pt x="49" y="4"/>
                      <a:pt x="43" y="4"/>
                    </a:cubicBezTo>
                    <a:cubicBezTo>
                      <a:pt x="44" y="4"/>
                      <a:pt x="43" y="3"/>
                      <a:pt x="40" y="3"/>
                    </a:cubicBezTo>
                    <a:cubicBezTo>
                      <a:pt x="35" y="3"/>
                      <a:pt x="37" y="4"/>
                      <a:pt x="29" y="4"/>
                    </a:cubicBezTo>
                    <a:cubicBezTo>
                      <a:pt x="31" y="3"/>
                      <a:pt x="32" y="3"/>
                      <a:pt x="35" y="3"/>
                    </a:cubicBezTo>
                    <a:cubicBezTo>
                      <a:pt x="28" y="3"/>
                      <a:pt x="22" y="3"/>
                      <a:pt x="15" y="4"/>
                    </a:cubicBezTo>
                    <a:cubicBezTo>
                      <a:pt x="14" y="3"/>
                      <a:pt x="19" y="3"/>
                      <a:pt x="22" y="3"/>
                    </a:cubicBezTo>
                    <a:cubicBezTo>
                      <a:pt x="14" y="3"/>
                      <a:pt x="2" y="3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2" y="3"/>
                      <a:pt x="15" y="3"/>
                      <a:pt x="15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5"/>
                      <a:pt x="29" y="4"/>
                      <a:pt x="39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7" y="4"/>
                      <a:pt x="49" y="5"/>
                      <a:pt x="44" y="5"/>
                    </a:cubicBezTo>
                    <a:cubicBezTo>
                      <a:pt x="51" y="6"/>
                      <a:pt x="50" y="5"/>
                      <a:pt x="56" y="5"/>
                    </a:cubicBezTo>
                    <a:cubicBezTo>
                      <a:pt x="57" y="5"/>
                      <a:pt x="56" y="5"/>
                      <a:pt x="56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1" y="5"/>
                      <a:pt x="64" y="6"/>
                      <a:pt x="59" y="6"/>
                    </a:cubicBezTo>
                    <a:cubicBezTo>
                      <a:pt x="72" y="6"/>
                      <a:pt x="79" y="5"/>
                      <a:pt x="84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99" y="5"/>
                      <a:pt x="84" y="5"/>
                      <a:pt x="97" y="4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9" y="5"/>
                      <a:pt x="112" y="5"/>
                      <a:pt x="112" y="6"/>
                    </a:cubicBezTo>
                    <a:cubicBezTo>
                      <a:pt x="118" y="5"/>
                      <a:pt x="110" y="5"/>
                      <a:pt x="114" y="5"/>
                    </a:cubicBezTo>
                    <a:cubicBezTo>
                      <a:pt x="123" y="6"/>
                      <a:pt x="137" y="4"/>
                      <a:pt x="139" y="6"/>
                    </a:cubicBezTo>
                    <a:cubicBezTo>
                      <a:pt x="142" y="5"/>
                      <a:pt x="131" y="5"/>
                      <a:pt x="140" y="5"/>
                    </a:cubicBezTo>
                    <a:cubicBezTo>
                      <a:pt x="143" y="6"/>
                      <a:pt x="150" y="5"/>
                      <a:pt x="158" y="5"/>
                    </a:cubicBezTo>
                    <a:cubicBezTo>
                      <a:pt x="156" y="6"/>
                      <a:pt x="148" y="6"/>
                      <a:pt x="156" y="6"/>
                    </a:cubicBezTo>
                    <a:cubicBezTo>
                      <a:pt x="161" y="5"/>
                      <a:pt x="171" y="7"/>
                      <a:pt x="177" y="6"/>
                    </a:cubicBezTo>
                    <a:cubicBezTo>
                      <a:pt x="178" y="5"/>
                      <a:pt x="191" y="6"/>
                      <a:pt x="202" y="6"/>
                    </a:cubicBezTo>
                    <a:cubicBezTo>
                      <a:pt x="202" y="6"/>
                      <a:pt x="223" y="6"/>
                      <a:pt x="233" y="6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4" y="6"/>
                      <a:pt x="245" y="6"/>
                      <a:pt x="252" y="6"/>
                    </a:cubicBezTo>
                    <a:cubicBezTo>
                      <a:pt x="252" y="6"/>
                      <a:pt x="251" y="6"/>
                      <a:pt x="247" y="7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6"/>
                      <a:pt x="258" y="6"/>
                      <a:pt x="262" y="6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70" y="7"/>
                      <a:pt x="279" y="6"/>
                      <a:pt x="292" y="6"/>
                    </a:cubicBezTo>
                    <a:cubicBezTo>
                      <a:pt x="292" y="6"/>
                      <a:pt x="282" y="5"/>
                      <a:pt x="295" y="4"/>
                    </a:cubicBezTo>
                    <a:cubicBezTo>
                      <a:pt x="295" y="4"/>
                      <a:pt x="296" y="5"/>
                      <a:pt x="292" y="5"/>
                    </a:cubicBezTo>
                    <a:cubicBezTo>
                      <a:pt x="293" y="5"/>
                      <a:pt x="296" y="5"/>
                      <a:pt x="299" y="5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9" y="6"/>
                      <a:pt x="296" y="5"/>
                      <a:pt x="301" y="5"/>
                    </a:cubicBezTo>
                    <a:cubicBezTo>
                      <a:pt x="301" y="6"/>
                      <a:pt x="304" y="6"/>
                      <a:pt x="303" y="6"/>
                    </a:cubicBezTo>
                    <a:cubicBezTo>
                      <a:pt x="302" y="6"/>
                      <a:pt x="300" y="6"/>
                      <a:pt x="298" y="6"/>
                    </a:cubicBezTo>
                    <a:cubicBezTo>
                      <a:pt x="303" y="6"/>
                      <a:pt x="309" y="6"/>
                      <a:pt x="311" y="7"/>
                    </a:cubicBezTo>
                    <a:cubicBezTo>
                      <a:pt x="310" y="7"/>
                      <a:pt x="311" y="6"/>
                      <a:pt x="315" y="6"/>
                    </a:cubicBezTo>
                    <a:cubicBezTo>
                      <a:pt x="324" y="6"/>
                      <a:pt x="318" y="7"/>
                      <a:pt x="323" y="7"/>
                    </a:cubicBezTo>
                    <a:cubicBezTo>
                      <a:pt x="326" y="7"/>
                      <a:pt x="332" y="7"/>
                      <a:pt x="332" y="6"/>
                    </a:cubicBezTo>
                    <a:cubicBezTo>
                      <a:pt x="335" y="6"/>
                      <a:pt x="335" y="7"/>
                      <a:pt x="336" y="7"/>
                    </a:cubicBezTo>
                    <a:cubicBezTo>
                      <a:pt x="341" y="6"/>
                      <a:pt x="359" y="7"/>
                      <a:pt x="353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69" y="5"/>
                      <a:pt x="386" y="6"/>
                      <a:pt x="402" y="6"/>
                    </a:cubicBezTo>
                    <a:cubicBezTo>
                      <a:pt x="402" y="6"/>
                      <a:pt x="402" y="6"/>
                      <a:pt x="402" y="6"/>
                    </a:cubicBezTo>
                    <a:cubicBezTo>
                      <a:pt x="412" y="6"/>
                      <a:pt x="423" y="6"/>
                      <a:pt x="430" y="5"/>
                    </a:cubicBezTo>
                    <a:cubicBezTo>
                      <a:pt x="433" y="5"/>
                      <a:pt x="437" y="6"/>
                      <a:pt x="436" y="6"/>
                    </a:cubicBezTo>
                    <a:cubicBezTo>
                      <a:pt x="443" y="6"/>
                      <a:pt x="444" y="6"/>
                      <a:pt x="454" y="6"/>
                    </a:cubicBezTo>
                    <a:cubicBezTo>
                      <a:pt x="447" y="7"/>
                      <a:pt x="457" y="7"/>
                      <a:pt x="447" y="6"/>
                    </a:cubicBezTo>
                    <a:cubicBezTo>
                      <a:pt x="456" y="7"/>
                      <a:pt x="458" y="7"/>
                      <a:pt x="468" y="6"/>
                    </a:cubicBezTo>
                    <a:cubicBezTo>
                      <a:pt x="465" y="7"/>
                      <a:pt x="476" y="7"/>
                      <a:pt x="480" y="7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6"/>
                      <a:pt x="483" y="6"/>
                      <a:pt x="487" y="7"/>
                    </a:cubicBezTo>
                    <a:cubicBezTo>
                      <a:pt x="485" y="7"/>
                      <a:pt x="485" y="7"/>
                      <a:pt x="485" y="7"/>
                    </a:cubicBezTo>
                    <a:cubicBezTo>
                      <a:pt x="504" y="9"/>
                      <a:pt x="520" y="6"/>
                      <a:pt x="535" y="7"/>
                    </a:cubicBezTo>
                    <a:cubicBezTo>
                      <a:pt x="540" y="7"/>
                      <a:pt x="524" y="7"/>
                      <a:pt x="529" y="6"/>
                    </a:cubicBezTo>
                    <a:cubicBezTo>
                      <a:pt x="537" y="6"/>
                      <a:pt x="547" y="8"/>
                      <a:pt x="550" y="8"/>
                    </a:cubicBezTo>
                    <a:cubicBezTo>
                      <a:pt x="562" y="8"/>
                      <a:pt x="561" y="6"/>
                      <a:pt x="574" y="7"/>
                    </a:cubicBezTo>
                    <a:cubicBezTo>
                      <a:pt x="572" y="6"/>
                      <a:pt x="570" y="6"/>
                      <a:pt x="580" y="5"/>
                    </a:cubicBezTo>
                    <a:cubicBezTo>
                      <a:pt x="589" y="5"/>
                      <a:pt x="591" y="7"/>
                      <a:pt x="585" y="7"/>
                    </a:cubicBezTo>
                    <a:cubicBezTo>
                      <a:pt x="583" y="7"/>
                      <a:pt x="582" y="7"/>
                      <a:pt x="582" y="7"/>
                    </a:cubicBezTo>
                    <a:cubicBezTo>
                      <a:pt x="579" y="7"/>
                      <a:pt x="576" y="7"/>
                      <a:pt x="579" y="7"/>
                    </a:cubicBezTo>
                    <a:cubicBezTo>
                      <a:pt x="580" y="7"/>
                      <a:pt x="580" y="7"/>
                      <a:pt x="580" y="7"/>
                    </a:cubicBezTo>
                    <a:cubicBezTo>
                      <a:pt x="585" y="7"/>
                      <a:pt x="597" y="7"/>
                      <a:pt x="594" y="8"/>
                    </a:cubicBezTo>
                    <a:cubicBezTo>
                      <a:pt x="601" y="7"/>
                      <a:pt x="597" y="7"/>
                      <a:pt x="592" y="7"/>
                    </a:cubicBezTo>
                    <a:cubicBezTo>
                      <a:pt x="603" y="7"/>
                      <a:pt x="610" y="7"/>
                      <a:pt x="621" y="7"/>
                    </a:cubicBezTo>
                    <a:cubicBezTo>
                      <a:pt x="620" y="7"/>
                      <a:pt x="618" y="7"/>
                      <a:pt x="620" y="7"/>
                    </a:cubicBezTo>
                    <a:cubicBezTo>
                      <a:pt x="637" y="7"/>
                      <a:pt x="627" y="6"/>
                      <a:pt x="639" y="6"/>
                    </a:cubicBezTo>
                    <a:cubicBezTo>
                      <a:pt x="646" y="7"/>
                      <a:pt x="637" y="7"/>
                      <a:pt x="648" y="7"/>
                    </a:cubicBezTo>
                    <a:cubicBezTo>
                      <a:pt x="656" y="7"/>
                      <a:pt x="650" y="8"/>
                      <a:pt x="647" y="8"/>
                    </a:cubicBezTo>
                    <a:cubicBezTo>
                      <a:pt x="658" y="7"/>
                      <a:pt x="667" y="8"/>
                      <a:pt x="673" y="8"/>
                    </a:cubicBezTo>
                    <a:cubicBezTo>
                      <a:pt x="668" y="9"/>
                      <a:pt x="668" y="9"/>
                      <a:pt x="668" y="9"/>
                    </a:cubicBezTo>
                    <a:cubicBezTo>
                      <a:pt x="671" y="9"/>
                      <a:pt x="674" y="9"/>
                      <a:pt x="676" y="9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7" y="8"/>
                      <a:pt x="679" y="8"/>
                      <a:pt x="679" y="8"/>
                    </a:cubicBezTo>
                    <a:cubicBezTo>
                      <a:pt x="683" y="8"/>
                      <a:pt x="677" y="7"/>
                      <a:pt x="683" y="7"/>
                    </a:cubicBezTo>
                    <a:cubicBezTo>
                      <a:pt x="688" y="7"/>
                      <a:pt x="697" y="6"/>
                      <a:pt x="698" y="7"/>
                    </a:cubicBezTo>
                    <a:cubicBezTo>
                      <a:pt x="685" y="7"/>
                      <a:pt x="700" y="8"/>
                      <a:pt x="688" y="8"/>
                    </a:cubicBezTo>
                    <a:cubicBezTo>
                      <a:pt x="690" y="8"/>
                      <a:pt x="693" y="8"/>
                      <a:pt x="697" y="8"/>
                    </a:cubicBezTo>
                    <a:cubicBezTo>
                      <a:pt x="697" y="8"/>
                      <a:pt x="696" y="8"/>
                      <a:pt x="695" y="8"/>
                    </a:cubicBezTo>
                    <a:cubicBezTo>
                      <a:pt x="708" y="9"/>
                      <a:pt x="701" y="7"/>
                      <a:pt x="715" y="7"/>
                    </a:cubicBezTo>
                    <a:cubicBezTo>
                      <a:pt x="713" y="8"/>
                      <a:pt x="718" y="8"/>
                      <a:pt x="720" y="8"/>
                    </a:cubicBezTo>
                    <a:cubicBezTo>
                      <a:pt x="715" y="8"/>
                      <a:pt x="718" y="7"/>
                      <a:pt x="723" y="7"/>
                    </a:cubicBezTo>
                    <a:cubicBezTo>
                      <a:pt x="732" y="7"/>
                      <a:pt x="733" y="7"/>
                      <a:pt x="737" y="7"/>
                    </a:cubicBezTo>
                    <a:cubicBezTo>
                      <a:pt x="732" y="7"/>
                      <a:pt x="732" y="7"/>
                      <a:pt x="732" y="7"/>
                    </a:cubicBezTo>
                    <a:cubicBezTo>
                      <a:pt x="734" y="6"/>
                      <a:pt x="738" y="6"/>
                      <a:pt x="744" y="6"/>
                    </a:cubicBezTo>
                    <a:cubicBezTo>
                      <a:pt x="745" y="6"/>
                      <a:pt x="739" y="6"/>
                      <a:pt x="741" y="7"/>
                    </a:cubicBezTo>
                    <a:cubicBezTo>
                      <a:pt x="748" y="6"/>
                      <a:pt x="756" y="7"/>
                      <a:pt x="766" y="7"/>
                    </a:cubicBezTo>
                    <a:cubicBezTo>
                      <a:pt x="770" y="7"/>
                      <a:pt x="766" y="8"/>
                      <a:pt x="770" y="8"/>
                    </a:cubicBezTo>
                    <a:cubicBezTo>
                      <a:pt x="781" y="7"/>
                      <a:pt x="782" y="9"/>
                      <a:pt x="793" y="8"/>
                    </a:cubicBezTo>
                    <a:cubicBezTo>
                      <a:pt x="790" y="7"/>
                      <a:pt x="789" y="8"/>
                      <a:pt x="797" y="7"/>
                    </a:cubicBezTo>
                    <a:cubicBezTo>
                      <a:pt x="779" y="7"/>
                      <a:pt x="779" y="7"/>
                      <a:pt x="779" y="7"/>
                    </a:cubicBezTo>
                    <a:cubicBezTo>
                      <a:pt x="790" y="7"/>
                      <a:pt x="790" y="7"/>
                      <a:pt x="790" y="7"/>
                    </a:cubicBezTo>
                    <a:cubicBezTo>
                      <a:pt x="785" y="6"/>
                      <a:pt x="779" y="7"/>
                      <a:pt x="775" y="7"/>
                    </a:cubicBezTo>
                    <a:cubicBezTo>
                      <a:pt x="781" y="6"/>
                      <a:pt x="780" y="6"/>
                      <a:pt x="778" y="6"/>
                    </a:cubicBezTo>
                    <a:cubicBezTo>
                      <a:pt x="785" y="7"/>
                      <a:pt x="793" y="5"/>
                      <a:pt x="802" y="6"/>
                    </a:cubicBezTo>
                    <a:cubicBezTo>
                      <a:pt x="801" y="8"/>
                      <a:pt x="801" y="8"/>
                      <a:pt x="801" y="8"/>
                    </a:cubicBezTo>
                    <a:cubicBezTo>
                      <a:pt x="815" y="8"/>
                      <a:pt x="825" y="7"/>
                      <a:pt x="842" y="7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39" y="6"/>
                      <a:pt x="847" y="7"/>
                      <a:pt x="853" y="7"/>
                    </a:cubicBezTo>
                    <a:cubicBezTo>
                      <a:pt x="852" y="7"/>
                      <a:pt x="856" y="7"/>
                      <a:pt x="858" y="8"/>
                    </a:cubicBezTo>
                    <a:cubicBezTo>
                      <a:pt x="858" y="7"/>
                      <a:pt x="871" y="8"/>
                      <a:pt x="872" y="7"/>
                    </a:cubicBezTo>
                    <a:cubicBezTo>
                      <a:pt x="880" y="7"/>
                      <a:pt x="880" y="7"/>
                      <a:pt x="880" y="7"/>
                    </a:cubicBezTo>
                    <a:cubicBezTo>
                      <a:pt x="894" y="8"/>
                      <a:pt x="896" y="6"/>
                      <a:pt x="909" y="6"/>
                    </a:cubicBezTo>
                    <a:cubicBezTo>
                      <a:pt x="905" y="7"/>
                      <a:pt x="911" y="7"/>
                      <a:pt x="902" y="7"/>
                    </a:cubicBezTo>
                    <a:cubicBezTo>
                      <a:pt x="907" y="7"/>
                      <a:pt x="911" y="7"/>
                      <a:pt x="911" y="7"/>
                    </a:cubicBezTo>
                    <a:cubicBezTo>
                      <a:pt x="913" y="7"/>
                      <a:pt x="923" y="6"/>
                      <a:pt x="927" y="7"/>
                    </a:cubicBezTo>
                    <a:cubicBezTo>
                      <a:pt x="929" y="7"/>
                      <a:pt x="930" y="6"/>
                      <a:pt x="935" y="6"/>
                    </a:cubicBezTo>
                    <a:cubicBezTo>
                      <a:pt x="935" y="6"/>
                      <a:pt x="935" y="6"/>
                      <a:pt x="935" y="6"/>
                    </a:cubicBezTo>
                    <a:cubicBezTo>
                      <a:pt x="935" y="6"/>
                      <a:pt x="942" y="6"/>
                      <a:pt x="938" y="5"/>
                    </a:cubicBezTo>
                    <a:cubicBezTo>
                      <a:pt x="952" y="7"/>
                      <a:pt x="976" y="5"/>
                      <a:pt x="988" y="7"/>
                    </a:cubicBezTo>
                    <a:cubicBezTo>
                      <a:pt x="998" y="7"/>
                      <a:pt x="1010" y="6"/>
                      <a:pt x="1019" y="6"/>
                    </a:cubicBezTo>
                    <a:cubicBezTo>
                      <a:pt x="1018" y="6"/>
                      <a:pt x="1019" y="7"/>
                      <a:pt x="1017" y="7"/>
                    </a:cubicBezTo>
                    <a:cubicBezTo>
                      <a:pt x="1029" y="7"/>
                      <a:pt x="1024" y="5"/>
                      <a:pt x="1038" y="6"/>
                    </a:cubicBezTo>
                    <a:cubicBezTo>
                      <a:pt x="1045" y="6"/>
                      <a:pt x="1031" y="6"/>
                      <a:pt x="1035" y="6"/>
                    </a:cubicBezTo>
                    <a:cubicBezTo>
                      <a:pt x="1037" y="8"/>
                      <a:pt x="1052" y="6"/>
                      <a:pt x="1061" y="7"/>
                    </a:cubicBezTo>
                    <a:cubicBezTo>
                      <a:pt x="1059" y="7"/>
                      <a:pt x="1059" y="7"/>
                      <a:pt x="1059" y="7"/>
                    </a:cubicBezTo>
                    <a:cubicBezTo>
                      <a:pt x="1066" y="8"/>
                      <a:pt x="1076" y="7"/>
                      <a:pt x="1088" y="7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6" y="6"/>
                      <a:pt x="1111" y="6"/>
                      <a:pt x="1122" y="6"/>
                    </a:cubicBezTo>
                    <a:cubicBezTo>
                      <a:pt x="1119" y="6"/>
                      <a:pt x="1117" y="6"/>
                      <a:pt x="1119" y="7"/>
                    </a:cubicBezTo>
                    <a:cubicBezTo>
                      <a:pt x="1124" y="6"/>
                      <a:pt x="1118" y="5"/>
                      <a:pt x="1128" y="5"/>
                    </a:cubicBezTo>
                    <a:cubicBezTo>
                      <a:pt x="1131" y="6"/>
                      <a:pt x="1138" y="6"/>
                      <a:pt x="1139" y="7"/>
                    </a:cubicBezTo>
                    <a:cubicBezTo>
                      <a:pt x="1130" y="7"/>
                      <a:pt x="1130" y="7"/>
                      <a:pt x="1130" y="7"/>
                    </a:cubicBezTo>
                    <a:cubicBezTo>
                      <a:pt x="1135" y="8"/>
                      <a:pt x="1142" y="7"/>
                      <a:pt x="1147" y="7"/>
                    </a:cubicBezTo>
                    <a:cubicBezTo>
                      <a:pt x="1146" y="7"/>
                      <a:pt x="1146" y="7"/>
                      <a:pt x="1146" y="7"/>
                    </a:cubicBezTo>
                    <a:cubicBezTo>
                      <a:pt x="1161" y="7"/>
                      <a:pt x="1161" y="6"/>
                      <a:pt x="1177" y="6"/>
                    </a:cubicBezTo>
                    <a:cubicBezTo>
                      <a:pt x="1175" y="6"/>
                      <a:pt x="1175" y="6"/>
                      <a:pt x="1175" y="6"/>
                    </a:cubicBezTo>
                    <a:cubicBezTo>
                      <a:pt x="1184" y="5"/>
                      <a:pt x="1182" y="6"/>
                      <a:pt x="1191" y="6"/>
                    </a:cubicBezTo>
                    <a:cubicBezTo>
                      <a:pt x="1193" y="7"/>
                      <a:pt x="1193" y="7"/>
                      <a:pt x="1193" y="7"/>
                    </a:cubicBezTo>
                    <a:cubicBezTo>
                      <a:pt x="1199" y="6"/>
                      <a:pt x="1213" y="6"/>
                      <a:pt x="1223" y="6"/>
                    </a:cubicBezTo>
                    <a:cubicBezTo>
                      <a:pt x="1217" y="6"/>
                      <a:pt x="1206" y="7"/>
                      <a:pt x="1198" y="7"/>
                    </a:cubicBezTo>
                    <a:cubicBezTo>
                      <a:pt x="1204" y="7"/>
                      <a:pt x="1217" y="7"/>
                      <a:pt x="1220" y="7"/>
                    </a:cubicBezTo>
                    <a:cubicBezTo>
                      <a:pt x="1218" y="7"/>
                      <a:pt x="1215" y="7"/>
                      <a:pt x="1213" y="7"/>
                    </a:cubicBezTo>
                    <a:cubicBezTo>
                      <a:pt x="1220" y="6"/>
                      <a:pt x="1229" y="6"/>
                      <a:pt x="1240" y="6"/>
                    </a:cubicBezTo>
                    <a:cubicBezTo>
                      <a:pt x="1238" y="8"/>
                      <a:pt x="1269" y="6"/>
                      <a:pt x="1277" y="8"/>
                    </a:cubicBezTo>
                    <a:cubicBezTo>
                      <a:pt x="1296" y="7"/>
                      <a:pt x="1316" y="8"/>
                      <a:pt x="1338" y="8"/>
                    </a:cubicBezTo>
                    <a:cubicBezTo>
                      <a:pt x="1330" y="6"/>
                      <a:pt x="1345" y="8"/>
                      <a:pt x="1344" y="6"/>
                    </a:cubicBezTo>
                    <a:cubicBezTo>
                      <a:pt x="1349" y="6"/>
                      <a:pt x="1351" y="6"/>
                      <a:pt x="1352" y="6"/>
                    </a:cubicBezTo>
                    <a:cubicBezTo>
                      <a:pt x="1368" y="7"/>
                      <a:pt x="1368" y="7"/>
                      <a:pt x="1368" y="7"/>
                    </a:cubicBezTo>
                    <a:cubicBezTo>
                      <a:pt x="1372" y="8"/>
                      <a:pt x="1363" y="8"/>
                      <a:pt x="1363" y="8"/>
                    </a:cubicBezTo>
                    <a:cubicBezTo>
                      <a:pt x="1375" y="8"/>
                      <a:pt x="1368" y="9"/>
                      <a:pt x="1376" y="9"/>
                    </a:cubicBezTo>
                    <a:cubicBezTo>
                      <a:pt x="1374" y="8"/>
                      <a:pt x="1380" y="8"/>
                      <a:pt x="1386" y="8"/>
                    </a:cubicBezTo>
                    <a:cubicBezTo>
                      <a:pt x="1377" y="8"/>
                      <a:pt x="1377" y="8"/>
                      <a:pt x="1377" y="8"/>
                    </a:cubicBezTo>
                    <a:cubicBezTo>
                      <a:pt x="1393" y="7"/>
                      <a:pt x="1391" y="9"/>
                      <a:pt x="1408" y="8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411" y="8"/>
                      <a:pt x="1433" y="9"/>
                      <a:pt x="1442" y="7"/>
                    </a:cubicBezTo>
                    <a:cubicBezTo>
                      <a:pt x="1443" y="8"/>
                      <a:pt x="1445" y="8"/>
                      <a:pt x="1441" y="8"/>
                    </a:cubicBezTo>
                    <a:cubicBezTo>
                      <a:pt x="1462" y="8"/>
                      <a:pt x="1486" y="7"/>
                      <a:pt x="1502" y="8"/>
                    </a:cubicBezTo>
                    <a:cubicBezTo>
                      <a:pt x="1500" y="8"/>
                      <a:pt x="1500" y="8"/>
                      <a:pt x="1500" y="8"/>
                    </a:cubicBezTo>
                    <a:cubicBezTo>
                      <a:pt x="1504" y="8"/>
                      <a:pt x="1507" y="7"/>
                      <a:pt x="1512" y="8"/>
                    </a:cubicBezTo>
                    <a:cubicBezTo>
                      <a:pt x="1511" y="8"/>
                      <a:pt x="1510" y="8"/>
                      <a:pt x="1512" y="8"/>
                    </a:cubicBezTo>
                    <a:cubicBezTo>
                      <a:pt x="1514" y="8"/>
                      <a:pt x="1522" y="7"/>
                      <a:pt x="1527" y="8"/>
                    </a:cubicBezTo>
                    <a:cubicBezTo>
                      <a:pt x="1523" y="8"/>
                      <a:pt x="1523" y="8"/>
                      <a:pt x="1523" y="8"/>
                    </a:cubicBezTo>
                    <a:cubicBezTo>
                      <a:pt x="1542" y="9"/>
                      <a:pt x="1553" y="7"/>
                      <a:pt x="1569" y="7"/>
                    </a:cubicBezTo>
                    <a:cubicBezTo>
                      <a:pt x="1569" y="8"/>
                      <a:pt x="1585" y="8"/>
                      <a:pt x="1592" y="8"/>
                    </a:cubicBezTo>
                    <a:cubicBezTo>
                      <a:pt x="1592" y="9"/>
                      <a:pt x="1592" y="9"/>
                      <a:pt x="1592" y="9"/>
                    </a:cubicBezTo>
                    <a:cubicBezTo>
                      <a:pt x="1615" y="9"/>
                      <a:pt x="1631" y="8"/>
                      <a:pt x="1652" y="7"/>
                    </a:cubicBezTo>
                    <a:cubicBezTo>
                      <a:pt x="1665" y="8"/>
                      <a:pt x="1697" y="8"/>
                      <a:pt x="1718" y="8"/>
                    </a:cubicBezTo>
                    <a:cubicBezTo>
                      <a:pt x="1715" y="8"/>
                      <a:pt x="1718" y="7"/>
                      <a:pt x="1722" y="7"/>
                    </a:cubicBezTo>
                    <a:cubicBezTo>
                      <a:pt x="1727" y="8"/>
                      <a:pt x="1736" y="7"/>
                      <a:pt x="1735" y="8"/>
                    </a:cubicBezTo>
                    <a:cubicBezTo>
                      <a:pt x="1733" y="8"/>
                      <a:pt x="1733" y="8"/>
                      <a:pt x="1733" y="8"/>
                    </a:cubicBezTo>
                    <a:cubicBezTo>
                      <a:pt x="1737" y="9"/>
                      <a:pt x="1747" y="8"/>
                      <a:pt x="1755" y="8"/>
                    </a:cubicBezTo>
                    <a:cubicBezTo>
                      <a:pt x="1756" y="7"/>
                      <a:pt x="1756" y="7"/>
                      <a:pt x="1756" y="7"/>
                    </a:cubicBezTo>
                    <a:cubicBezTo>
                      <a:pt x="1777" y="9"/>
                      <a:pt x="1811" y="6"/>
                      <a:pt x="1822" y="8"/>
                    </a:cubicBezTo>
                    <a:cubicBezTo>
                      <a:pt x="1827" y="8"/>
                      <a:pt x="1834" y="8"/>
                      <a:pt x="1839" y="7"/>
                    </a:cubicBezTo>
                    <a:cubicBezTo>
                      <a:pt x="1838" y="8"/>
                      <a:pt x="1838" y="8"/>
                      <a:pt x="1838" y="8"/>
                    </a:cubicBezTo>
                    <a:cubicBezTo>
                      <a:pt x="1852" y="8"/>
                      <a:pt x="1859" y="8"/>
                      <a:pt x="1876" y="8"/>
                    </a:cubicBezTo>
                    <a:cubicBezTo>
                      <a:pt x="1873" y="9"/>
                      <a:pt x="1873" y="9"/>
                      <a:pt x="1873" y="9"/>
                    </a:cubicBezTo>
                    <a:cubicBezTo>
                      <a:pt x="1883" y="9"/>
                      <a:pt x="1885" y="7"/>
                      <a:pt x="1894" y="7"/>
                    </a:cubicBezTo>
                    <a:cubicBezTo>
                      <a:pt x="1897" y="8"/>
                      <a:pt x="1897" y="8"/>
                      <a:pt x="1897" y="8"/>
                    </a:cubicBezTo>
                    <a:cubicBezTo>
                      <a:pt x="1914" y="8"/>
                      <a:pt x="1931" y="9"/>
                      <a:pt x="1947" y="8"/>
                    </a:cubicBezTo>
                    <a:cubicBezTo>
                      <a:pt x="1947" y="8"/>
                      <a:pt x="1947" y="8"/>
                      <a:pt x="1944" y="8"/>
                    </a:cubicBezTo>
                    <a:cubicBezTo>
                      <a:pt x="1952" y="8"/>
                      <a:pt x="1975" y="9"/>
                      <a:pt x="1972" y="7"/>
                    </a:cubicBezTo>
                    <a:cubicBezTo>
                      <a:pt x="1972" y="8"/>
                      <a:pt x="1989" y="7"/>
                      <a:pt x="1999" y="7"/>
                    </a:cubicBezTo>
                    <a:cubicBezTo>
                      <a:pt x="1997" y="8"/>
                      <a:pt x="1997" y="8"/>
                      <a:pt x="1997" y="8"/>
                    </a:cubicBezTo>
                    <a:cubicBezTo>
                      <a:pt x="2005" y="7"/>
                      <a:pt x="2005" y="7"/>
                      <a:pt x="2016" y="6"/>
                    </a:cubicBezTo>
                    <a:cubicBezTo>
                      <a:pt x="2018" y="6"/>
                      <a:pt x="2018" y="7"/>
                      <a:pt x="2015" y="7"/>
                    </a:cubicBezTo>
                    <a:cubicBezTo>
                      <a:pt x="2023" y="7"/>
                      <a:pt x="2021" y="6"/>
                      <a:pt x="2032" y="6"/>
                    </a:cubicBezTo>
                    <a:cubicBezTo>
                      <a:pt x="2028" y="7"/>
                      <a:pt x="2028" y="7"/>
                      <a:pt x="2028" y="7"/>
                    </a:cubicBezTo>
                    <a:cubicBezTo>
                      <a:pt x="2037" y="7"/>
                      <a:pt x="2036" y="7"/>
                      <a:pt x="2041" y="6"/>
                    </a:cubicBezTo>
                    <a:cubicBezTo>
                      <a:pt x="2046" y="6"/>
                      <a:pt x="2057" y="6"/>
                      <a:pt x="2059" y="7"/>
                    </a:cubicBezTo>
                    <a:cubicBezTo>
                      <a:pt x="2060" y="7"/>
                      <a:pt x="2065" y="6"/>
                      <a:pt x="2070" y="6"/>
                    </a:cubicBezTo>
                    <a:cubicBezTo>
                      <a:pt x="2070" y="6"/>
                      <a:pt x="2069" y="7"/>
                      <a:pt x="2068" y="7"/>
                    </a:cubicBezTo>
                    <a:cubicBezTo>
                      <a:pt x="2082" y="7"/>
                      <a:pt x="2089" y="6"/>
                      <a:pt x="2099" y="7"/>
                    </a:cubicBezTo>
                    <a:cubicBezTo>
                      <a:pt x="2100" y="7"/>
                      <a:pt x="2100" y="7"/>
                      <a:pt x="2101" y="7"/>
                    </a:cubicBezTo>
                    <a:cubicBezTo>
                      <a:pt x="2089" y="7"/>
                      <a:pt x="2080" y="7"/>
                      <a:pt x="2081" y="7"/>
                    </a:cubicBezTo>
                    <a:cubicBezTo>
                      <a:pt x="2081" y="8"/>
                      <a:pt x="2090" y="8"/>
                      <a:pt x="2083" y="9"/>
                    </a:cubicBezTo>
                    <a:cubicBezTo>
                      <a:pt x="2090" y="8"/>
                      <a:pt x="2103" y="7"/>
                      <a:pt x="2112" y="7"/>
                    </a:cubicBezTo>
                    <a:cubicBezTo>
                      <a:pt x="2113" y="7"/>
                      <a:pt x="2113" y="7"/>
                      <a:pt x="2114" y="8"/>
                    </a:cubicBezTo>
                    <a:cubicBezTo>
                      <a:pt x="2113" y="8"/>
                      <a:pt x="2113" y="8"/>
                      <a:pt x="2113" y="8"/>
                    </a:cubicBezTo>
                    <a:cubicBezTo>
                      <a:pt x="2115" y="8"/>
                      <a:pt x="2117" y="8"/>
                      <a:pt x="2119" y="8"/>
                    </a:cubicBezTo>
                    <a:cubicBezTo>
                      <a:pt x="2121" y="8"/>
                      <a:pt x="2123" y="8"/>
                      <a:pt x="2126" y="8"/>
                    </a:cubicBezTo>
                    <a:cubicBezTo>
                      <a:pt x="2127" y="8"/>
                      <a:pt x="2137" y="8"/>
                      <a:pt x="2142" y="8"/>
                    </a:cubicBezTo>
                    <a:cubicBezTo>
                      <a:pt x="2141" y="7"/>
                      <a:pt x="2147" y="7"/>
                      <a:pt x="2142" y="7"/>
                    </a:cubicBezTo>
                    <a:cubicBezTo>
                      <a:pt x="2142" y="7"/>
                      <a:pt x="2141" y="7"/>
                      <a:pt x="2138" y="7"/>
                    </a:cubicBezTo>
                    <a:cubicBezTo>
                      <a:pt x="2137" y="7"/>
                      <a:pt x="2136" y="7"/>
                      <a:pt x="2136" y="7"/>
                    </a:cubicBezTo>
                    <a:cubicBezTo>
                      <a:pt x="2136" y="7"/>
                      <a:pt x="2136" y="7"/>
                      <a:pt x="2136" y="7"/>
                    </a:cubicBezTo>
                    <a:cubicBezTo>
                      <a:pt x="2133" y="7"/>
                      <a:pt x="2129" y="7"/>
                      <a:pt x="2124" y="7"/>
                    </a:cubicBezTo>
                    <a:cubicBezTo>
                      <a:pt x="2128" y="7"/>
                      <a:pt x="2132" y="6"/>
                      <a:pt x="2137" y="7"/>
                    </a:cubicBezTo>
                    <a:cubicBezTo>
                      <a:pt x="2139" y="6"/>
                      <a:pt x="2142" y="6"/>
                      <a:pt x="2144" y="5"/>
                    </a:cubicBezTo>
                    <a:cubicBezTo>
                      <a:pt x="2150" y="7"/>
                      <a:pt x="2162" y="7"/>
                      <a:pt x="2164" y="8"/>
                    </a:cubicBezTo>
                    <a:cubicBezTo>
                      <a:pt x="2178" y="7"/>
                      <a:pt x="2198" y="7"/>
                      <a:pt x="2207" y="6"/>
                    </a:cubicBezTo>
                    <a:cubicBezTo>
                      <a:pt x="2211" y="6"/>
                      <a:pt x="2211" y="6"/>
                      <a:pt x="2213" y="7"/>
                    </a:cubicBezTo>
                    <a:cubicBezTo>
                      <a:pt x="2211" y="7"/>
                      <a:pt x="2208" y="7"/>
                      <a:pt x="2207" y="7"/>
                    </a:cubicBezTo>
                    <a:cubicBezTo>
                      <a:pt x="2215" y="7"/>
                      <a:pt x="2231" y="7"/>
                      <a:pt x="2233" y="6"/>
                    </a:cubicBezTo>
                    <a:cubicBezTo>
                      <a:pt x="2243" y="6"/>
                      <a:pt x="2227" y="7"/>
                      <a:pt x="2241" y="7"/>
                    </a:cubicBezTo>
                    <a:cubicBezTo>
                      <a:pt x="2239" y="7"/>
                      <a:pt x="2239" y="7"/>
                      <a:pt x="2239" y="7"/>
                    </a:cubicBezTo>
                    <a:cubicBezTo>
                      <a:pt x="2267" y="9"/>
                      <a:pt x="2284" y="4"/>
                      <a:pt x="2315" y="6"/>
                    </a:cubicBezTo>
                    <a:cubicBezTo>
                      <a:pt x="2313" y="6"/>
                      <a:pt x="2312" y="6"/>
                      <a:pt x="2311" y="6"/>
                    </a:cubicBezTo>
                    <a:cubicBezTo>
                      <a:pt x="2346" y="7"/>
                      <a:pt x="2383" y="5"/>
                      <a:pt x="2418" y="7"/>
                    </a:cubicBezTo>
                    <a:cubicBezTo>
                      <a:pt x="2428" y="7"/>
                      <a:pt x="2429" y="6"/>
                      <a:pt x="2435" y="6"/>
                    </a:cubicBezTo>
                    <a:cubicBezTo>
                      <a:pt x="2437" y="7"/>
                      <a:pt x="2437" y="7"/>
                      <a:pt x="2437" y="7"/>
                    </a:cubicBezTo>
                    <a:cubicBezTo>
                      <a:pt x="2447" y="6"/>
                      <a:pt x="2447" y="6"/>
                      <a:pt x="2447" y="6"/>
                    </a:cubicBezTo>
                    <a:cubicBezTo>
                      <a:pt x="2462" y="5"/>
                      <a:pt x="2472" y="8"/>
                      <a:pt x="2491" y="6"/>
                    </a:cubicBezTo>
                    <a:cubicBezTo>
                      <a:pt x="2488" y="6"/>
                      <a:pt x="2488" y="6"/>
                      <a:pt x="2488" y="6"/>
                    </a:cubicBezTo>
                    <a:cubicBezTo>
                      <a:pt x="2495" y="6"/>
                      <a:pt x="2509" y="6"/>
                      <a:pt x="2508" y="6"/>
                    </a:cubicBezTo>
                    <a:cubicBezTo>
                      <a:pt x="2509" y="6"/>
                      <a:pt x="2510" y="6"/>
                      <a:pt x="2513" y="6"/>
                    </a:cubicBezTo>
                    <a:cubicBezTo>
                      <a:pt x="2513" y="6"/>
                      <a:pt x="2513" y="6"/>
                      <a:pt x="2513" y="6"/>
                    </a:cubicBezTo>
                    <a:cubicBezTo>
                      <a:pt x="2529" y="6"/>
                      <a:pt x="2529" y="6"/>
                      <a:pt x="2529" y="6"/>
                    </a:cubicBezTo>
                    <a:cubicBezTo>
                      <a:pt x="2542" y="6"/>
                      <a:pt x="2527" y="7"/>
                      <a:pt x="2546" y="7"/>
                    </a:cubicBezTo>
                    <a:cubicBezTo>
                      <a:pt x="2552" y="7"/>
                      <a:pt x="2565" y="6"/>
                      <a:pt x="2563" y="6"/>
                    </a:cubicBezTo>
                    <a:cubicBezTo>
                      <a:pt x="2560" y="6"/>
                      <a:pt x="2555" y="6"/>
                      <a:pt x="2555" y="5"/>
                    </a:cubicBezTo>
                    <a:cubicBezTo>
                      <a:pt x="2562" y="5"/>
                      <a:pt x="2562" y="5"/>
                      <a:pt x="2562" y="5"/>
                    </a:cubicBezTo>
                    <a:cubicBezTo>
                      <a:pt x="2563" y="4"/>
                      <a:pt x="2567" y="2"/>
                      <a:pt x="2552" y="1"/>
                    </a:cubicBezTo>
                    <a:cubicBezTo>
                      <a:pt x="2541" y="2"/>
                      <a:pt x="2541" y="2"/>
                      <a:pt x="2541" y="2"/>
                    </a:cubicBezTo>
                    <a:cubicBezTo>
                      <a:pt x="2538" y="2"/>
                      <a:pt x="2538" y="2"/>
                      <a:pt x="2538" y="2"/>
                    </a:cubicBezTo>
                    <a:cubicBezTo>
                      <a:pt x="2547" y="2"/>
                      <a:pt x="2547" y="2"/>
                      <a:pt x="2547" y="2"/>
                    </a:cubicBezTo>
                    <a:cubicBezTo>
                      <a:pt x="2542" y="1"/>
                      <a:pt x="2539" y="2"/>
                      <a:pt x="2535" y="2"/>
                    </a:cubicBezTo>
                    <a:cubicBezTo>
                      <a:pt x="2534" y="2"/>
                      <a:pt x="2533" y="1"/>
                      <a:pt x="2531" y="1"/>
                    </a:cubicBezTo>
                    <a:cubicBezTo>
                      <a:pt x="2520" y="2"/>
                      <a:pt x="2520" y="2"/>
                      <a:pt x="2520" y="2"/>
                    </a:cubicBezTo>
                    <a:cubicBezTo>
                      <a:pt x="2519" y="2"/>
                      <a:pt x="2525" y="1"/>
                      <a:pt x="2518" y="1"/>
                    </a:cubicBezTo>
                    <a:cubicBezTo>
                      <a:pt x="2513" y="2"/>
                      <a:pt x="2522" y="2"/>
                      <a:pt x="2514" y="3"/>
                    </a:cubicBezTo>
                    <a:cubicBezTo>
                      <a:pt x="2509" y="2"/>
                      <a:pt x="2511" y="2"/>
                      <a:pt x="2505" y="2"/>
                    </a:cubicBezTo>
                    <a:cubicBezTo>
                      <a:pt x="2504" y="2"/>
                      <a:pt x="2505" y="2"/>
                      <a:pt x="2508" y="1"/>
                    </a:cubicBezTo>
                    <a:cubicBezTo>
                      <a:pt x="2502" y="2"/>
                      <a:pt x="2493" y="2"/>
                      <a:pt x="2491" y="2"/>
                    </a:cubicBezTo>
                    <a:cubicBezTo>
                      <a:pt x="2485" y="2"/>
                      <a:pt x="2473" y="2"/>
                      <a:pt x="2473" y="1"/>
                    </a:cubicBezTo>
                    <a:cubicBezTo>
                      <a:pt x="2471" y="2"/>
                      <a:pt x="2464" y="2"/>
                      <a:pt x="2459" y="2"/>
                    </a:cubicBezTo>
                    <a:cubicBezTo>
                      <a:pt x="2468" y="1"/>
                      <a:pt x="2440" y="2"/>
                      <a:pt x="2443" y="1"/>
                    </a:cubicBezTo>
                    <a:cubicBezTo>
                      <a:pt x="2436" y="2"/>
                      <a:pt x="2419" y="1"/>
                      <a:pt x="2407" y="2"/>
                    </a:cubicBezTo>
                    <a:cubicBezTo>
                      <a:pt x="2408" y="2"/>
                      <a:pt x="2409" y="2"/>
                      <a:pt x="2410" y="2"/>
                    </a:cubicBezTo>
                    <a:cubicBezTo>
                      <a:pt x="2404" y="2"/>
                      <a:pt x="2402" y="1"/>
                      <a:pt x="2397" y="1"/>
                    </a:cubicBezTo>
                    <a:cubicBezTo>
                      <a:pt x="2397" y="2"/>
                      <a:pt x="2386" y="2"/>
                      <a:pt x="2381" y="3"/>
                    </a:cubicBezTo>
                    <a:cubicBezTo>
                      <a:pt x="2373" y="2"/>
                      <a:pt x="2386" y="2"/>
                      <a:pt x="2383" y="1"/>
                    </a:cubicBezTo>
                    <a:cubicBezTo>
                      <a:pt x="2383" y="2"/>
                      <a:pt x="2369" y="2"/>
                      <a:pt x="2372" y="2"/>
                    </a:cubicBezTo>
                    <a:cubicBezTo>
                      <a:pt x="2366" y="2"/>
                      <a:pt x="2366" y="2"/>
                      <a:pt x="2363" y="1"/>
                    </a:cubicBezTo>
                    <a:cubicBezTo>
                      <a:pt x="2362" y="2"/>
                      <a:pt x="2357" y="1"/>
                      <a:pt x="2352" y="2"/>
                    </a:cubicBezTo>
                    <a:cubicBezTo>
                      <a:pt x="2343" y="1"/>
                      <a:pt x="2350" y="1"/>
                      <a:pt x="2340" y="1"/>
                    </a:cubicBezTo>
                    <a:cubicBezTo>
                      <a:pt x="2335" y="1"/>
                      <a:pt x="2344" y="0"/>
                      <a:pt x="2344" y="0"/>
                    </a:cubicBezTo>
                    <a:close/>
                    <a:moveTo>
                      <a:pt x="2110" y="3"/>
                    </a:moveTo>
                    <a:cubicBezTo>
                      <a:pt x="2110" y="3"/>
                      <a:pt x="2110" y="3"/>
                      <a:pt x="2110" y="3"/>
                    </a:cubicBezTo>
                    <a:cubicBezTo>
                      <a:pt x="2112" y="3"/>
                      <a:pt x="2114" y="3"/>
                      <a:pt x="2115" y="3"/>
                    </a:cubicBezTo>
                    <a:cubicBezTo>
                      <a:pt x="2114" y="3"/>
                      <a:pt x="2112" y="3"/>
                      <a:pt x="2110" y="3"/>
                    </a:cubicBezTo>
                    <a:close/>
                    <a:moveTo>
                      <a:pt x="2090" y="3"/>
                    </a:moveTo>
                    <a:cubicBezTo>
                      <a:pt x="2093" y="3"/>
                      <a:pt x="2096" y="3"/>
                      <a:pt x="2099" y="3"/>
                    </a:cubicBezTo>
                    <a:cubicBezTo>
                      <a:pt x="2100" y="3"/>
                      <a:pt x="2099" y="3"/>
                      <a:pt x="2097" y="3"/>
                    </a:cubicBezTo>
                    <a:cubicBezTo>
                      <a:pt x="2098" y="3"/>
                      <a:pt x="2093" y="3"/>
                      <a:pt x="2090" y="3"/>
                    </a:cubicBezTo>
                    <a:close/>
                    <a:moveTo>
                      <a:pt x="2132" y="8"/>
                    </a:moveTo>
                    <a:cubicBezTo>
                      <a:pt x="2129" y="8"/>
                      <a:pt x="2128" y="8"/>
                      <a:pt x="2127" y="8"/>
                    </a:cubicBezTo>
                    <a:cubicBezTo>
                      <a:pt x="2129" y="8"/>
                      <a:pt x="2131" y="8"/>
                      <a:pt x="2133" y="8"/>
                    </a:cubicBezTo>
                    <a:cubicBezTo>
                      <a:pt x="2133" y="8"/>
                      <a:pt x="2133" y="8"/>
                      <a:pt x="2133" y="8"/>
                    </a:cubicBezTo>
                    <a:cubicBezTo>
                      <a:pt x="2133" y="8"/>
                      <a:pt x="2133" y="8"/>
                      <a:pt x="2132" y="8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1" name="Freeform 252"/>
              <p:cNvSpPr/>
              <p:nvPr/>
            </p:nvSpPr>
            <p:spPr bwMode="auto">
              <a:xfrm>
                <a:off x="5907" y="1457"/>
                <a:ext cx="7" cy="0"/>
              </a:xfrm>
              <a:custGeom>
                <a:avLst/>
                <a:gdLst>
                  <a:gd name="T0" fmla="*/ 2 w 3"/>
                  <a:gd name="T1" fmla="*/ 3 w 3"/>
                  <a:gd name="T2" fmla="*/ 1 w 3"/>
                  <a:gd name="T3" fmla="*/ 0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2" name="Freeform 253"/>
              <p:cNvSpPr/>
              <p:nvPr/>
            </p:nvSpPr>
            <p:spPr bwMode="auto">
              <a:xfrm>
                <a:off x="1690" y="145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3" name="Freeform 254"/>
              <p:cNvSpPr/>
              <p:nvPr/>
            </p:nvSpPr>
            <p:spPr bwMode="auto">
              <a:xfrm>
                <a:off x="5157" y="1442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4" name="Freeform 255"/>
              <p:cNvSpPr/>
              <p:nvPr/>
            </p:nvSpPr>
            <p:spPr bwMode="auto">
              <a:xfrm>
                <a:off x="1432" y="144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5" name="Freeform 256"/>
              <p:cNvSpPr/>
              <p:nvPr/>
            </p:nvSpPr>
            <p:spPr bwMode="auto">
              <a:xfrm>
                <a:off x="1310" y="1447"/>
                <a:ext cx="14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6" name="Freeform 257"/>
              <p:cNvSpPr/>
              <p:nvPr/>
            </p:nvSpPr>
            <p:spPr bwMode="auto">
              <a:xfrm>
                <a:off x="1239" y="14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7" name="Freeform 258"/>
              <p:cNvSpPr/>
              <p:nvPr/>
            </p:nvSpPr>
            <p:spPr bwMode="auto">
              <a:xfrm>
                <a:off x="2594" y="1445"/>
                <a:ext cx="9" cy="0"/>
              </a:xfrm>
              <a:custGeom>
                <a:avLst/>
                <a:gdLst>
                  <a:gd name="T0" fmla="*/ 0 w 4"/>
                  <a:gd name="T1" fmla="*/ 1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8" name="Freeform 259"/>
              <p:cNvSpPr/>
              <p:nvPr/>
            </p:nvSpPr>
            <p:spPr bwMode="auto">
              <a:xfrm>
                <a:off x="2189" y="1447"/>
                <a:ext cx="14" cy="3"/>
              </a:xfrm>
              <a:custGeom>
                <a:avLst/>
                <a:gdLst>
                  <a:gd name="T0" fmla="*/ 0 w 6"/>
                  <a:gd name="T1" fmla="*/ 1 h 1"/>
                  <a:gd name="T2" fmla="*/ 6 w 6"/>
                  <a:gd name="T3" fmla="*/ 0 h 1"/>
                  <a:gd name="T4" fmla="*/ 0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3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9" name="Freeform 260"/>
              <p:cNvSpPr/>
              <p:nvPr/>
            </p:nvSpPr>
            <p:spPr bwMode="auto">
              <a:xfrm>
                <a:off x="3043" y="144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0" name="Freeform 261"/>
              <p:cNvSpPr/>
              <p:nvPr/>
            </p:nvSpPr>
            <p:spPr bwMode="auto">
              <a:xfrm>
                <a:off x="2203" y="1447"/>
                <a:ext cx="19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2" y="0"/>
                      <a:pt x="5" y="0"/>
                      <a:pt x="8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1" name="Freeform 262"/>
              <p:cNvSpPr/>
              <p:nvPr/>
            </p:nvSpPr>
            <p:spPr bwMode="auto">
              <a:xfrm>
                <a:off x="865" y="1445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2" name="Freeform 263"/>
              <p:cNvSpPr/>
              <p:nvPr/>
            </p:nvSpPr>
            <p:spPr bwMode="auto">
              <a:xfrm>
                <a:off x="860" y="1445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3" name="Freeform 264"/>
              <p:cNvSpPr/>
              <p:nvPr/>
            </p:nvSpPr>
            <p:spPr bwMode="auto">
              <a:xfrm>
                <a:off x="851" y="1445"/>
                <a:ext cx="9" cy="2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4" name="Freeform 265"/>
              <p:cNvSpPr/>
              <p:nvPr/>
            </p:nvSpPr>
            <p:spPr bwMode="auto">
              <a:xfrm>
                <a:off x="983" y="144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5" name="Freeform 266"/>
              <p:cNvSpPr/>
              <p:nvPr/>
            </p:nvSpPr>
            <p:spPr bwMode="auto">
              <a:xfrm>
                <a:off x="983" y="1445"/>
                <a:ext cx="33" cy="2"/>
              </a:xfrm>
              <a:custGeom>
                <a:avLst/>
                <a:gdLst>
                  <a:gd name="T0" fmla="*/ 14 w 14"/>
                  <a:gd name="T1" fmla="*/ 1 h 1"/>
                  <a:gd name="T2" fmla="*/ 1 w 14"/>
                  <a:gd name="T3" fmla="*/ 0 h 1"/>
                  <a:gd name="T4" fmla="*/ 0 w 14"/>
                  <a:gd name="T5" fmla="*/ 0 h 1"/>
                  <a:gd name="T6" fmla="*/ 14 w 1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1"/>
                    </a:moveTo>
                    <a:cubicBezTo>
                      <a:pt x="11" y="1"/>
                      <a:pt x="6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1" y="1"/>
                      <a:pt x="14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6" name="Freeform 267"/>
              <p:cNvSpPr/>
              <p:nvPr/>
            </p:nvSpPr>
            <p:spPr bwMode="auto">
              <a:xfrm>
                <a:off x="1123" y="1454"/>
                <a:ext cx="42" cy="3"/>
              </a:xfrm>
              <a:custGeom>
                <a:avLst/>
                <a:gdLst>
                  <a:gd name="T0" fmla="*/ 16 w 18"/>
                  <a:gd name="T1" fmla="*/ 0 h 1"/>
                  <a:gd name="T2" fmla="*/ 4 w 18"/>
                  <a:gd name="T3" fmla="*/ 0 h 1"/>
                  <a:gd name="T4" fmla="*/ 3 w 18"/>
                  <a:gd name="T5" fmla="*/ 1 h 1"/>
                  <a:gd name="T6" fmla="*/ 16 w 18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">
                    <a:moveTo>
                      <a:pt x="1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9" y="0"/>
                      <a:pt x="3" y="1"/>
                    </a:cubicBezTo>
                    <a:cubicBezTo>
                      <a:pt x="18" y="1"/>
                      <a:pt x="0" y="0"/>
                      <a:pt x="1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7" name="Freeform 268"/>
              <p:cNvSpPr/>
              <p:nvPr/>
            </p:nvSpPr>
            <p:spPr bwMode="auto">
              <a:xfrm>
                <a:off x="1234" y="1454"/>
                <a:ext cx="26" cy="3"/>
              </a:xfrm>
              <a:custGeom>
                <a:avLst/>
                <a:gdLst>
                  <a:gd name="T0" fmla="*/ 6 w 11"/>
                  <a:gd name="T1" fmla="*/ 0 h 1"/>
                  <a:gd name="T2" fmla="*/ 6 w 11"/>
                  <a:gd name="T3" fmla="*/ 1 h 1"/>
                  <a:gd name="T4" fmla="*/ 6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6" y="0"/>
                    </a:moveTo>
                    <a:cubicBezTo>
                      <a:pt x="0" y="1"/>
                      <a:pt x="7" y="1"/>
                      <a:pt x="6" y="1"/>
                    </a:cubicBezTo>
                    <a:cubicBezTo>
                      <a:pt x="10" y="1"/>
                      <a:pt x="11" y="1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8" name="Freeform 269"/>
              <p:cNvSpPr/>
              <p:nvPr/>
            </p:nvSpPr>
            <p:spPr bwMode="auto">
              <a:xfrm>
                <a:off x="1891" y="1454"/>
                <a:ext cx="12" cy="3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9" name="Freeform 270"/>
              <p:cNvSpPr/>
              <p:nvPr/>
            </p:nvSpPr>
            <p:spPr bwMode="auto">
              <a:xfrm>
                <a:off x="1998" y="1445"/>
                <a:ext cx="16" cy="2"/>
              </a:xfrm>
              <a:custGeom>
                <a:avLst/>
                <a:gdLst>
                  <a:gd name="T0" fmla="*/ 16 w 16"/>
                  <a:gd name="T1" fmla="*/ 2 h 2"/>
                  <a:gd name="T2" fmla="*/ 4 w 16"/>
                  <a:gd name="T3" fmla="*/ 0 h 2"/>
                  <a:gd name="T4" fmla="*/ 0 w 16"/>
                  <a:gd name="T5" fmla="*/ 2 h 2"/>
                  <a:gd name="T6" fmla="*/ 16 w 16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">
                    <a:moveTo>
                      <a:pt x="16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0" name="Freeform 271"/>
              <p:cNvSpPr/>
              <p:nvPr/>
            </p:nvSpPr>
            <p:spPr bwMode="auto">
              <a:xfrm>
                <a:off x="2083" y="1459"/>
                <a:ext cx="19" cy="0"/>
              </a:xfrm>
              <a:custGeom>
                <a:avLst/>
                <a:gdLst>
                  <a:gd name="T0" fmla="*/ 5 w 19"/>
                  <a:gd name="T1" fmla="*/ 0 w 19"/>
                  <a:gd name="T2" fmla="*/ 19 w 19"/>
                  <a:gd name="T3" fmla="*/ 5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5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1" name="Freeform 272"/>
              <p:cNvSpPr/>
              <p:nvPr/>
            </p:nvSpPr>
            <p:spPr bwMode="auto">
              <a:xfrm>
                <a:off x="3154" y="1457"/>
                <a:ext cx="14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6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2" name="Freeform 273"/>
              <p:cNvSpPr/>
              <p:nvPr/>
            </p:nvSpPr>
            <p:spPr bwMode="auto">
              <a:xfrm>
                <a:off x="3634" y="1457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2" y="0"/>
                      <a:pt x="8" y="0"/>
                      <a:pt x="11" y="0"/>
                    </a:cubicBezTo>
                    <a:cubicBezTo>
                      <a:pt x="7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3" name="Freeform 274"/>
              <p:cNvSpPr/>
              <p:nvPr/>
            </p:nvSpPr>
            <p:spPr bwMode="auto">
              <a:xfrm>
                <a:off x="5022" y="1459"/>
                <a:ext cx="19" cy="0"/>
              </a:xfrm>
              <a:custGeom>
                <a:avLst/>
                <a:gdLst>
                  <a:gd name="T0" fmla="*/ 10 w 19"/>
                  <a:gd name="T1" fmla="*/ 0 w 19"/>
                  <a:gd name="T2" fmla="*/ 19 w 19"/>
                  <a:gd name="T3" fmla="*/ 1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1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4" name="Freeform 275"/>
              <p:cNvSpPr/>
              <p:nvPr/>
            </p:nvSpPr>
            <p:spPr bwMode="auto">
              <a:xfrm>
                <a:off x="763" y="1831"/>
                <a:ext cx="17" cy="2"/>
              </a:xfrm>
              <a:custGeom>
                <a:avLst/>
                <a:gdLst>
                  <a:gd name="T0" fmla="*/ 1 w 7"/>
                  <a:gd name="T1" fmla="*/ 0 h 1"/>
                  <a:gd name="T2" fmla="*/ 4 w 7"/>
                  <a:gd name="T3" fmla="*/ 1 h 1"/>
                  <a:gd name="T4" fmla="*/ 7 w 7"/>
                  <a:gd name="T5" fmla="*/ 0 h 1"/>
                  <a:gd name="T6" fmla="*/ 1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1" y="0"/>
                    </a:moveTo>
                    <a:cubicBezTo>
                      <a:pt x="0" y="1"/>
                      <a:pt x="0" y="1"/>
                      <a:pt x="4" y="1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5" name="Freeform 276"/>
              <p:cNvSpPr/>
              <p:nvPr/>
            </p:nvSpPr>
            <p:spPr bwMode="auto">
              <a:xfrm>
                <a:off x="785" y="1831"/>
                <a:ext cx="63" cy="5"/>
              </a:xfrm>
              <a:custGeom>
                <a:avLst/>
                <a:gdLst>
                  <a:gd name="T0" fmla="*/ 17 w 27"/>
                  <a:gd name="T1" fmla="*/ 2 h 2"/>
                  <a:gd name="T2" fmla="*/ 24 w 27"/>
                  <a:gd name="T3" fmla="*/ 0 h 2"/>
                  <a:gd name="T4" fmla="*/ 14 w 27"/>
                  <a:gd name="T5" fmla="*/ 2 h 2"/>
                  <a:gd name="T6" fmla="*/ 8 w 27"/>
                  <a:gd name="T7" fmla="*/ 1 h 2"/>
                  <a:gd name="T8" fmla="*/ 0 w 27"/>
                  <a:gd name="T9" fmla="*/ 1 h 2"/>
                  <a:gd name="T10" fmla="*/ 18 w 27"/>
                  <a:gd name="T11" fmla="*/ 1 h 2"/>
                  <a:gd name="T12" fmla="*/ 17 w 2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">
                    <a:moveTo>
                      <a:pt x="17" y="2"/>
                    </a:moveTo>
                    <a:cubicBezTo>
                      <a:pt x="22" y="2"/>
                      <a:pt x="27" y="1"/>
                      <a:pt x="24" y="0"/>
                    </a:cubicBezTo>
                    <a:cubicBezTo>
                      <a:pt x="20" y="1"/>
                      <a:pt x="19" y="1"/>
                      <a:pt x="14" y="2"/>
                    </a:cubicBezTo>
                    <a:cubicBezTo>
                      <a:pt x="10" y="2"/>
                      <a:pt x="7" y="1"/>
                      <a:pt x="8" y="1"/>
                    </a:cubicBezTo>
                    <a:cubicBezTo>
                      <a:pt x="7" y="1"/>
                      <a:pt x="2" y="1"/>
                      <a:pt x="0" y="1"/>
                    </a:cubicBezTo>
                    <a:cubicBezTo>
                      <a:pt x="5" y="2"/>
                      <a:pt x="11" y="2"/>
                      <a:pt x="18" y="1"/>
                    </a:cubicBezTo>
                    <a:cubicBezTo>
                      <a:pt x="19" y="2"/>
                      <a:pt x="18" y="2"/>
                      <a:pt x="17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6" name="Freeform 277"/>
              <p:cNvSpPr/>
              <p:nvPr/>
            </p:nvSpPr>
            <p:spPr bwMode="auto">
              <a:xfrm>
                <a:off x="1693" y="1838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7" name="Freeform 278"/>
              <p:cNvSpPr/>
              <p:nvPr/>
            </p:nvSpPr>
            <p:spPr bwMode="auto">
              <a:xfrm>
                <a:off x="2232" y="1840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8" name="Freeform 279"/>
              <p:cNvSpPr/>
              <p:nvPr/>
            </p:nvSpPr>
            <p:spPr bwMode="auto">
              <a:xfrm>
                <a:off x="2324" y="1843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9" name="Freeform 280"/>
              <p:cNvSpPr/>
              <p:nvPr/>
            </p:nvSpPr>
            <p:spPr bwMode="auto">
              <a:xfrm>
                <a:off x="1697" y="1838"/>
                <a:ext cx="17" cy="2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0" name="Freeform 281"/>
              <p:cNvSpPr/>
              <p:nvPr/>
            </p:nvSpPr>
            <p:spPr bwMode="auto">
              <a:xfrm>
                <a:off x="938" y="1831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1" name="Freeform 282"/>
              <p:cNvSpPr/>
              <p:nvPr/>
            </p:nvSpPr>
            <p:spPr bwMode="auto">
              <a:xfrm>
                <a:off x="1451" y="1840"/>
                <a:ext cx="10" cy="3"/>
              </a:xfrm>
              <a:custGeom>
                <a:avLst/>
                <a:gdLst>
                  <a:gd name="T0" fmla="*/ 4 w 4"/>
                  <a:gd name="T1" fmla="*/ 0 h 1"/>
                  <a:gd name="T2" fmla="*/ 2 w 4"/>
                  <a:gd name="T3" fmla="*/ 0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2" name="Freeform 283"/>
              <p:cNvSpPr/>
              <p:nvPr/>
            </p:nvSpPr>
            <p:spPr bwMode="auto">
              <a:xfrm>
                <a:off x="1274" y="1838"/>
                <a:ext cx="10" cy="2"/>
              </a:xfrm>
              <a:custGeom>
                <a:avLst/>
                <a:gdLst>
                  <a:gd name="T0" fmla="*/ 1 w 4"/>
                  <a:gd name="T1" fmla="*/ 1 h 1"/>
                  <a:gd name="T2" fmla="*/ 4 w 4"/>
                  <a:gd name="T3" fmla="*/ 0 h 1"/>
                  <a:gd name="T4" fmla="*/ 0 w 4"/>
                  <a:gd name="T5" fmla="*/ 1 h 1"/>
                  <a:gd name="T6" fmla="*/ 1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3" y="1"/>
                      <a:pt x="4" y="1"/>
                      <a:pt x="4" y="0"/>
                    </a:cubicBezTo>
                    <a:cubicBezTo>
                      <a:pt x="3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3" name="Freeform 284"/>
              <p:cNvSpPr/>
              <p:nvPr/>
            </p:nvSpPr>
            <p:spPr bwMode="auto">
              <a:xfrm>
                <a:off x="981" y="1838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4" name="Freeform 285"/>
              <p:cNvSpPr/>
              <p:nvPr/>
            </p:nvSpPr>
            <p:spPr bwMode="auto">
              <a:xfrm>
                <a:off x="1591" y="184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5" name="Freeform 286"/>
              <p:cNvSpPr/>
              <p:nvPr/>
            </p:nvSpPr>
            <p:spPr bwMode="auto">
              <a:xfrm>
                <a:off x="6704" y="182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6" name="Freeform 287"/>
              <p:cNvSpPr/>
              <p:nvPr/>
            </p:nvSpPr>
            <p:spPr bwMode="auto">
              <a:xfrm>
                <a:off x="6912" y="183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7" name="Freeform 288"/>
              <p:cNvSpPr/>
              <p:nvPr/>
            </p:nvSpPr>
            <p:spPr bwMode="auto">
              <a:xfrm>
                <a:off x="2494" y="1845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8" name="Freeform 289"/>
              <p:cNvSpPr/>
              <p:nvPr/>
            </p:nvSpPr>
            <p:spPr bwMode="auto">
              <a:xfrm>
                <a:off x="4027" y="1840"/>
                <a:ext cx="52" cy="3"/>
              </a:xfrm>
              <a:custGeom>
                <a:avLst/>
                <a:gdLst>
                  <a:gd name="T0" fmla="*/ 10 w 22"/>
                  <a:gd name="T1" fmla="*/ 1 h 1"/>
                  <a:gd name="T2" fmla="*/ 11 w 22"/>
                  <a:gd name="T3" fmla="*/ 0 h 1"/>
                  <a:gd name="T4" fmla="*/ 10 w 2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">
                    <a:moveTo>
                      <a:pt x="10" y="1"/>
                    </a:moveTo>
                    <a:cubicBezTo>
                      <a:pt x="2" y="1"/>
                      <a:pt x="22" y="0"/>
                      <a:pt x="11" y="0"/>
                    </a:cubicBezTo>
                    <a:cubicBezTo>
                      <a:pt x="12" y="0"/>
                      <a:pt x="0" y="1"/>
                      <a:pt x="1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9" name="Freeform 290"/>
              <p:cNvSpPr/>
              <p:nvPr/>
            </p:nvSpPr>
            <p:spPr bwMode="auto">
              <a:xfrm>
                <a:off x="950" y="183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0" name="Freeform 291"/>
              <p:cNvSpPr/>
              <p:nvPr/>
            </p:nvSpPr>
            <p:spPr bwMode="auto">
              <a:xfrm>
                <a:off x="4048" y="1840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1" name="Freeform 292"/>
              <p:cNvSpPr/>
              <p:nvPr/>
            </p:nvSpPr>
            <p:spPr bwMode="auto">
              <a:xfrm>
                <a:off x="2884" y="1843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2" name="Freeform 293"/>
              <p:cNvSpPr/>
              <p:nvPr/>
            </p:nvSpPr>
            <p:spPr bwMode="auto">
              <a:xfrm>
                <a:off x="2598" y="184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3" name="Freeform 294"/>
              <p:cNvSpPr/>
              <p:nvPr/>
            </p:nvSpPr>
            <p:spPr bwMode="auto">
              <a:xfrm>
                <a:off x="3038" y="1840"/>
                <a:ext cx="12" cy="3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4 w 5"/>
                  <a:gd name="T5" fmla="*/ 0 h 1"/>
                  <a:gd name="T6" fmla="*/ 0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2" y="0"/>
                      <a:pt x="3" y="1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4" name="Freeform 295"/>
              <p:cNvSpPr/>
              <p:nvPr/>
            </p:nvSpPr>
            <p:spPr bwMode="auto">
              <a:xfrm>
                <a:off x="3187" y="1840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5" name="Freeform 296"/>
              <p:cNvSpPr/>
              <p:nvPr/>
            </p:nvSpPr>
            <p:spPr bwMode="auto">
              <a:xfrm>
                <a:off x="6228" y="1828"/>
                <a:ext cx="29" cy="3"/>
              </a:xfrm>
              <a:custGeom>
                <a:avLst/>
                <a:gdLst>
                  <a:gd name="T0" fmla="*/ 0 w 12"/>
                  <a:gd name="T1" fmla="*/ 0 h 1"/>
                  <a:gd name="T2" fmla="*/ 3 w 12"/>
                  <a:gd name="T3" fmla="*/ 1 h 1"/>
                  <a:gd name="T4" fmla="*/ 0 w 1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2" y="0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6" name="Freeform 297"/>
              <p:cNvSpPr/>
              <p:nvPr/>
            </p:nvSpPr>
            <p:spPr bwMode="auto">
              <a:xfrm>
                <a:off x="945" y="18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7" name="Freeform 298"/>
              <p:cNvSpPr/>
              <p:nvPr/>
            </p:nvSpPr>
            <p:spPr bwMode="auto">
              <a:xfrm>
                <a:off x="3045" y="1826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8" name="Freeform 299"/>
              <p:cNvSpPr/>
              <p:nvPr/>
            </p:nvSpPr>
            <p:spPr bwMode="auto">
              <a:xfrm>
                <a:off x="5105" y="182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9" name="Freeform 300"/>
              <p:cNvSpPr/>
              <p:nvPr/>
            </p:nvSpPr>
            <p:spPr bwMode="auto">
              <a:xfrm>
                <a:off x="3145" y="1826"/>
                <a:ext cx="16" cy="2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7 w 7"/>
                  <a:gd name="T5" fmla="*/ 1 h 1"/>
                  <a:gd name="T6" fmla="*/ 0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0" name="Freeform 301"/>
              <p:cNvSpPr/>
              <p:nvPr/>
            </p:nvSpPr>
            <p:spPr bwMode="auto">
              <a:xfrm>
                <a:off x="6235" y="18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1" name="Freeform 302"/>
              <p:cNvSpPr>
                <a:spLocks noEditPoints="1"/>
              </p:cNvSpPr>
              <p:nvPr/>
            </p:nvSpPr>
            <p:spPr bwMode="auto">
              <a:xfrm>
                <a:off x="855" y="1824"/>
                <a:ext cx="6071" cy="23"/>
              </a:xfrm>
              <a:custGeom>
                <a:avLst/>
                <a:gdLst>
                  <a:gd name="T0" fmla="*/ 2275 w 2567"/>
                  <a:gd name="T1" fmla="*/ 3 h 10"/>
                  <a:gd name="T2" fmla="*/ 2252 w 2567"/>
                  <a:gd name="T3" fmla="*/ 3 h 10"/>
                  <a:gd name="T4" fmla="*/ 2187 w 2567"/>
                  <a:gd name="T5" fmla="*/ 2 h 10"/>
                  <a:gd name="T6" fmla="*/ 2046 w 2567"/>
                  <a:gd name="T7" fmla="*/ 1 h 10"/>
                  <a:gd name="T8" fmla="*/ 1956 w 2567"/>
                  <a:gd name="T9" fmla="*/ 3 h 10"/>
                  <a:gd name="T10" fmla="*/ 1810 w 2567"/>
                  <a:gd name="T11" fmla="*/ 3 h 10"/>
                  <a:gd name="T12" fmla="*/ 1752 w 2567"/>
                  <a:gd name="T13" fmla="*/ 2 h 10"/>
                  <a:gd name="T14" fmla="*/ 1668 w 2567"/>
                  <a:gd name="T15" fmla="*/ 3 h 10"/>
                  <a:gd name="T16" fmla="*/ 1588 w 2567"/>
                  <a:gd name="T17" fmla="*/ 3 h 10"/>
                  <a:gd name="T18" fmla="*/ 1492 w 2567"/>
                  <a:gd name="T19" fmla="*/ 3 h 10"/>
                  <a:gd name="T20" fmla="*/ 1289 w 2567"/>
                  <a:gd name="T21" fmla="*/ 2 h 10"/>
                  <a:gd name="T22" fmla="*/ 1059 w 2567"/>
                  <a:gd name="T23" fmla="*/ 2 h 10"/>
                  <a:gd name="T24" fmla="*/ 954 w 2567"/>
                  <a:gd name="T25" fmla="*/ 3 h 10"/>
                  <a:gd name="T26" fmla="*/ 782 w 2567"/>
                  <a:gd name="T27" fmla="*/ 3 h 10"/>
                  <a:gd name="T28" fmla="*/ 708 w 2567"/>
                  <a:gd name="T29" fmla="*/ 2 h 10"/>
                  <a:gd name="T30" fmla="*/ 623 w 2567"/>
                  <a:gd name="T31" fmla="*/ 4 h 10"/>
                  <a:gd name="T32" fmla="*/ 587 w 2567"/>
                  <a:gd name="T33" fmla="*/ 4 h 10"/>
                  <a:gd name="T34" fmla="*/ 527 w 2567"/>
                  <a:gd name="T35" fmla="*/ 3 h 10"/>
                  <a:gd name="T36" fmla="*/ 424 w 2567"/>
                  <a:gd name="T37" fmla="*/ 4 h 10"/>
                  <a:gd name="T38" fmla="*/ 335 w 2567"/>
                  <a:gd name="T39" fmla="*/ 4 h 10"/>
                  <a:gd name="T40" fmla="*/ 245 w 2567"/>
                  <a:gd name="T41" fmla="*/ 4 h 10"/>
                  <a:gd name="T42" fmla="*/ 198 w 2567"/>
                  <a:gd name="T43" fmla="*/ 4 h 10"/>
                  <a:gd name="T44" fmla="*/ 137 w 2567"/>
                  <a:gd name="T45" fmla="*/ 3 h 10"/>
                  <a:gd name="T46" fmla="*/ 40 w 2567"/>
                  <a:gd name="T47" fmla="*/ 4 h 10"/>
                  <a:gd name="T48" fmla="*/ 5 w 2567"/>
                  <a:gd name="T49" fmla="*/ 4 h 10"/>
                  <a:gd name="T50" fmla="*/ 56 w 2567"/>
                  <a:gd name="T51" fmla="*/ 6 h 10"/>
                  <a:gd name="T52" fmla="*/ 105 w 2567"/>
                  <a:gd name="T53" fmla="*/ 7 h 10"/>
                  <a:gd name="T54" fmla="*/ 156 w 2567"/>
                  <a:gd name="T55" fmla="*/ 7 h 10"/>
                  <a:gd name="T56" fmla="*/ 254 w 2567"/>
                  <a:gd name="T57" fmla="*/ 7 h 10"/>
                  <a:gd name="T58" fmla="*/ 293 w 2567"/>
                  <a:gd name="T59" fmla="*/ 6 h 10"/>
                  <a:gd name="T60" fmla="*/ 332 w 2567"/>
                  <a:gd name="T61" fmla="*/ 7 h 10"/>
                  <a:gd name="T62" fmla="*/ 402 w 2567"/>
                  <a:gd name="T63" fmla="*/ 6 h 10"/>
                  <a:gd name="T64" fmla="*/ 480 w 2567"/>
                  <a:gd name="T65" fmla="*/ 7 h 10"/>
                  <a:gd name="T66" fmla="*/ 574 w 2567"/>
                  <a:gd name="T67" fmla="*/ 7 h 10"/>
                  <a:gd name="T68" fmla="*/ 592 w 2567"/>
                  <a:gd name="T69" fmla="*/ 8 h 10"/>
                  <a:gd name="T70" fmla="*/ 668 w 2567"/>
                  <a:gd name="T71" fmla="*/ 9 h 10"/>
                  <a:gd name="T72" fmla="*/ 697 w 2567"/>
                  <a:gd name="T73" fmla="*/ 9 h 10"/>
                  <a:gd name="T74" fmla="*/ 744 w 2567"/>
                  <a:gd name="T75" fmla="*/ 7 h 10"/>
                  <a:gd name="T76" fmla="*/ 790 w 2567"/>
                  <a:gd name="T77" fmla="*/ 7 h 10"/>
                  <a:gd name="T78" fmla="*/ 853 w 2567"/>
                  <a:gd name="T79" fmla="*/ 7 h 10"/>
                  <a:gd name="T80" fmla="*/ 927 w 2567"/>
                  <a:gd name="T81" fmla="*/ 7 h 10"/>
                  <a:gd name="T82" fmla="*/ 1038 w 2567"/>
                  <a:gd name="T83" fmla="*/ 6 h 10"/>
                  <a:gd name="T84" fmla="*/ 1119 w 2567"/>
                  <a:gd name="T85" fmla="*/ 7 h 10"/>
                  <a:gd name="T86" fmla="*/ 1175 w 2567"/>
                  <a:gd name="T87" fmla="*/ 6 h 10"/>
                  <a:gd name="T88" fmla="*/ 1240 w 2567"/>
                  <a:gd name="T89" fmla="*/ 6 h 10"/>
                  <a:gd name="T90" fmla="*/ 1376 w 2567"/>
                  <a:gd name="T91" fmla="*/ 10 h 10"/>
                  <a:gd name="T92" fmla="*/ 1502 w 2567"/>
                  <a:gd name="T93" fmla="*/ 8 h 10"/>
                  <a:gd name="T94" fmla="*/ 1592 w 2567"/>
                  <a:gd name="T95" fmla="*/ 9 h 10"/>
                  <a:gd name="T96" fmla="*/ 1755 w 2567"/>
                  <a:gd name="T97" fmla="*/ 9 h 10"/>
                  <a:gd name="T98" fmla="*/ 1894 w 2567"/>
                  <a:gd name="T99" fmla="*/ 7 h 10"/>
                  <a:gd name="T100" fmla="*/ 2016 w 2567"/>
                  <a:gd name="T101" fmla="*/ 7 h 10"/>
                  <a:gd name="T102" fmla="*/ 2068 w 2567"/>
                  <a:gd name="T103" fmla="*/ 7 h 10"/>
                  <a:gd name="T104" fmla="*/ 2113 w 2567"/>
                  <a:gd name="T105" fmla="*/ 8 h 10"/>
                  <a:gd name="T106" fmla="*/ 2136 w 2567"/>
                  <a:gd name="T107" fmla="*/ 7 h 10"/>
                  <a:gd name="T108" fmla="*/ 2207 w 2567"/>
                  <a:gd name="T109" fmla="*/ 8 h 10"/>
                  <a:gd name="T110" fmla="*/ 2435 w 2567"/>
                  <a:gd name="T111" fmla="*/ 6 h 10"/>
                  <a:gd name="T112" fmla="*/ 2513 w 2567"/>
                  <a:gd name="T113" fmla="*/ 7 h 10"/>
                  <a:gd name="T114" fmla="*/ 2541 w 2567"/>
                  <a:gd name="T115" fmla="*/ 3 h 10"/>
                  <a:gd name="T116" fmla="*/ 2514 w 2567"/>
                  <a:gd name="T117" fmla="*/ 3 h 10"/>
                  <a:gd name="T118" fmla="*/ 2407 w 2567"/>
                  <a:gd name="T119" fmla="*/ 2 h 10"/>
                  <a:gd name="T120" fmla="*/ 2352 w 2567"/>
                  <a:gd name="T121" fmla="*/ 3 h 10"/>
                  <a:gd name="T122" fmla="*/ 2090 w 2567"/>
                  <a:gd name="T123" fmla="*/ 3 h 10"/>
                  <a:gd name="T124" fmla="*/ 2133 w 2567"/>
                  <a:gd name="T12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67" h="10">
                    <a:moveTo>
                      <a:pt x="2344" y="1"/>
                    </a:moveTo>
                    <a:cubicBezTo>
                      <a:pt x="2334" y="1"/>
                      <a:pt x="2340" y="2"/>
                      <a:pt x="2337" y="2"/>
                    </a:cubicBezTo>
                    <a:cubicBezTo>
                      <a:pt x="2325" y="3"/>
                      <a:pt x="2332" y="2"/>
                      <a:pt x="2328" y="1"/>
                    </a:cubicBezTo>
                    <a:cubicBezTo>
                      <a:pt x="2320" y="1"/>
                      <a:pt x="2315" y="2"/>
                      <a:pt x="2309" y="2"/>
                    </a:cubicBezTo>
                    <a:cubicBezTo>
                      <a:pt x="2309" y="2"/>
                      <a:pt x="2308" y="2"/>
                      <a:pt x="2309" y="2"/>
                    </a:cubicBezTo>
                    <a:cubicBezTo>
                      <a:pt x="2301" y="3"/>
                      <a:pt x="2285" y="2"/>
                      <a:pt x="2276" y="3"/>
                    </a:cubicBezTo>
                    <a:cubicBezTo>
                      <a:pt x="2275" y="3"/>
                      <a:pt x="2275" y="3"/>
                      <a:pt x="2275" y="3"/>
                    </a:cubicBezTo>
                    <a:cubicBezTo>
                      <a:pt x="2276" y="3"/>
                      <a:pt x="2277" y="4"/>
                      <a:pt x="2276" y="4"/>
                    </a:cubicBezTo>
                    <a:cubicBezTo>
                      <a:pt x="2272" y="4"/>
                      <a:pt x="2268" y="5"/>
                      <a:pt x="2266" y="4"/>
                    </a:cubicBezTo>
                    <a:cubicBezTo>
                      <a:pt x="2269" y="4"/>
                      <a:pt x="2269" y="4"/>
                      <a:pt x="2271" y="4"/>
                    </a:cubicBezTo>
                    <a:cubicBezTo>
                      <a:pt x="2266" y="4"/>
                      <a:pt x="2266" y="4"/>
                      <a:pt x="2266" y="4"/>
                    </a:cubicBezTo>
                    <a:cubicBezTo>
                      <a:pt x="2262" y="3"/>
                      <a:pt x="2272" y="4"/>
                      <a:pt x="2272" y="3"/>
                    </a:cubicBezTo>
                    <a:cubicBezTo>
                      <a:pt x="2263" y="3"/>
                      <a:pt x="2252" y="4"/>
                      <a:pt x="2245" y="4"/>
                    </a:cubicBezTo>
                    <a:cubicBezTo>
                      <a:pt x="2244" y="3"/>
                      <a:pt x="2262" y="3"/>
                      <a:pt x="2252" y="3"/>
                    </a:cubicBezTo>
                    <a:cubicBezTo>
                      <a:pt x="2263" y="3"/>
                      <a:pt x="2263" y="3"/>
                      <a:pt x="2263" y="3"/>
                    </a:cubicBezTo>
                    <a:cubicBezTo>
                      <a:pt x="2255" y="1"/>
                      <a:pt x="2270" y="3"/>
                      <a:pt x="2262" y="1"/>
                    </a:cubicBezTo>
                    <a:cubicBezTo>
                      <a:pt x="2248" y="1"/>
                      <a:pt x="2246" y="2"/>
                      <a:pt x="2232" y="2"/>
                    </a:cubicBezTo>
                    <a:cubicBezTo>
                      <a:pt x="2229" y="2"/>
                      <a:pt x="2233" y="2"/>
                      <a:pt x="2230" y="3"/>
                    </a:cubicBezTo>
                    <a:cubicBezTo>
                      <a:pt x="2209" y="4"/>
                      <a:pt x="2214" y="1"/>
                      <a:pt x="2199" y="2"/>
                    </a:cubicBezTo>
                    <a:cubicBezTo>
                      <a:pt x="2195" y="2"/>
                      <a:pt x="2194" y="4"/>
                      <a:pt x="2183" y="3"/>
                    </a:cubicBezTo>
                    <a:cubicBezTo>
                      <a:pt x="2187" y="2"/>
                      <a:pt x="2187" y="2"/>
                      <a:pt x="2187" y="2"/>
                    </a:cubicBezTo>
                    <a:cubicBezTo>
                      <a:pt x="2173" y="2"/>
                      <a:pt x="2179" y="3"/>
                      <a:pt x="2164" y="3"/>
                    </a:cubicBezTo>
                    <a:cubicBezTo>
                      <a:pt x="2167" y="2"/>
                      <a:pt x="2175" y="2"/>
                      <a:pt x="2173" y="2"/>
                    </a:cubicBezTo>
                    <a:cubicBezTo>
                      <a:pt x="2163" y="1"/>
                      <a:pt x="2166" y="3"/>
                      <a:pt x="2159" y="3"/>
                    </a:cubicBezTo>
                    <a:cubicBezTo>
                      <a:pt x="2157" y="2"/>
                      <a:pt x="2157" y="2"/>
                      <a:pt x="2157" y="2"/>
                    </a:cubicBezTo>
                    <a:cubicBezTo>
                      <a:pt x="2143" y="2"/>
                      <a:pt x="2126" y="3"/>
                      <a:pt x="2110" y="3"/>
                    </a:cubicBezTo>
                    <a:cubicBezTo>
                      <a:pt x="2111" y="3"/>
                      <a:pt x="2114" y="2"/>
                      <a:pt x="2110" y="2"/>
                    </a:cubicBezTo>
                    <a:cubicBezTo>
                      <a:pt x="2089" y="2"/>
                      <a:pt x="2066" y="2"/>
                      <a:pt x="2046" y="1"/>
                    </a:cubicBezTo>
                    <a:cubicBezTo>
                      <a:pt x="2038" y="2"/>
                      <a:pt x="2038" y="2"/>
                      <a:pt x="2038" y="2"/>
                    </a:cubicBezTo>
                    <a:cubicBezTo>
                      <a:pt x="2037" y="2"/>
                      <a:pt x="2035" y="2"/>
                      <a:pt x="2037" y="2"/>
                    </a:cubicBezTo>
                    <a:cubicBezTo>
                      <a:pt x="2029" y="1"/>
                      <a:pt x="2037" y="2"/>
                      <a:pt x="2033" y="2"/>
                    </a:cubicBezTo>
                    <a:cubicBezTo>
                      <a:pt x="2028" y="3"/>
                      <a:pt x="2027" y="2"/>
                      <a:pt x="2030" y="2"/>
                    </a:cubicBezTo>
                    <a:cubicBezTo>
                      <a:pt x="2016" y="2"/>
                      <a:pt x="1991" y="3"/>
                      <a:pt x="1976" y="2"/>
                    </a:cubicBezTo>
                    <a:cubicBezTo>
                      <a:pt x="1979" y="2"/>
                      <a:pt x="1979" y="2"/>
                      <a:pt x="1979" y="2"/>
                    </a:cubicBezTo>
                    <a:cubicBezTo>
                      <a:pt x="1968" y="2"/>
                      <a:pt x="1967" y="4"/>
                      <a:pt x="1956" y="3"/>
                    </a:cubicBezTo>
                    <a:cubicBezTo>
                      <a:pt x="1958" y="3"/>
                      <a:pt x="1958" y="3"/>
                      <a:pt x="1958" y="3"/>
                    </a:cubicBezTo>
                    <a:cubicBezTo>
                      <a:pt x="1934" y="3"/>
                      <a:pt x="1907" y="3"/>
                      <a:pt x="1888" y="2"/>
                    </a:cubicBezTo>
                    <a:cubicBezTo>
                      <a:pt x="1885" y="3"/>
                      <a:pt x="1864" y="2"/>
                      <a:pt x="1863" y="3"/>
                    </a:cubicBezTo>
                    <a:cubicBezTo>
                      <a:pt x="1849" y="2"/>
                      <a:pt x="1853" y="2"/>
                      <a:pt x="1833" y="2"/>
                    </a:cubicBezTo>
                    <a:cubicBezTo>
                      <a:pt x="1828" y="1"/>
                      <a:pt x="1825" y="3"/>
                      <a:pt x="1819" y="3"/>
                    </a:cubicBezTo>
                    <a:cubicBezTo>
                      <a:pt x="1819" y="2"/>
                      <a:pt x="1819" y="2"/>
                      <a:pt x="1819" y="2"/>
                    </a:cubicBezTo>
                    <a:cubicBezTo>
                      <a:pt x="1810" y="3"/>
                      <a:pt x="1810" y="3"/>
                      <a:pt x="1810" y="3"/>
                    </a:cubicBezTo>
                    <a:cubicBezTo>
                      <a:pt x="1805" y="2"/>
                      <a:pt x="1805" y="2"/>
                      <a:pt x="1805" y="2"/>
                    </a:cubicBezTo>
                    <a:cubicBezTo>
                      <a:pt x="1799" y="2"/>
                      <a:pt x="1799" y="2"/>
                      <a:pt x="1799" y="2"/>
                    </a:cubicBezTo>
                    <a:cubicBezTo>
                      <a:pt x="1801" y="2"/>
                      <a:pt x="1804" y="2"/>
                      <a:pt x="1804" y="3"/>
                    </a:cubicBezTo>
                    <a:cubicBezTo>
                      <a:pt x="1794" y="3"/>
                      <a:pt x="1781" y="2"/>
                      <a:pt x="1780" y="2"/>
                    </a:cubicBezTo>
                    <a:cubicBezTo>
                      <a:pt x="1758" y="2"/>
                      <a:pt x="1758" y="2"/>
                      <a:pt x="1758" y="2"/>
                    </a:cubicBezTo>
                    <a:cubicBezTo>
                      <a:pt x="1759" y="2"/>
                      <a:pt x="1762" y="2"/>
                      <a:pt x="1765" y="2"/>
                    </a:cubicBezTo>
                    <a:cubicBezTo>
                      <a:pt x="1753" y="2"/>
                      <a:pt x="1763" y="1"/>
                      <a:pt x="1752" y="2"/>
                    </a:cubicBezTo>
                    <a:cubicBezTo>
                      <a:pt x="1754" y="2"/>
                      <a:pt x="1751" y="2"/>
                      <a:pt x="1751" y="2"/>
                    </a:cubicBezTo>
                    <a:cubicBezTo>
                      <a:pt x="1746" y="2"/>
                      <a:pt x="1733" y="2"/>
                      <a:pt x="1724" y="2"/>
                    </a:cubicBezTo>
                    <a:cubicBezTo>
                      <a:pt x="1726" y="1"/>
                      <a:pt x="1726" y="1"/>
                      <a:pt x="1726" y="1"/>
                    </a:cubicBezTo>
                    <a:cubicBezTo>
                      <a:pt x="1709" y="1"/>
                      <a:pt x="1691" y="2"/>
                      <a:pt x="1672" y="2"/>
                    </a:cubicBezTo>
                    <a:cubicBezTo>
                      <a:pt x="1679" y="2"/>
                      <a:pt x="1677" y="3"/>
                      <a:pt x="1672" y="3"/>
                    </a:cubicBezTo>
                    <a:cubicBezTo>
                      <a:pt x="1669" y="2"/>
                      <a:pt x="1669" y="2"/>
                      <a:pt x="1669" y="2"/>
                    </a:cubicBezTo>
                    <a:cubicBezTo>
                      <a:pt x="1666" y="3"/>
                      <a:pt x="1675" y="2"/>
                      <a:pt x="1668" y="3"/>
                    </a:cubicBezTo>
                    <a:cubicBezTo>
                      <a:pt x="1661" y="3"/>
                      <a:pt x="1663" y="2"/>
                      <a:pt x="1667" y="2"/>
                    </a:cubicBezTo>
                    <a:cubicBezTo>
                      <a:pt x="1659" y="2"/>
                      <a:pt x="1659" y="2"/>
                      <a:pt x="1659" y="2"/>
                    </a:cubicBezTo>
                    <a:cubicBezTo>
                      <a:pt x="1658" y="2"/>
                      <a:pt x="1660" y="2"/>
                      <a:pt x="1661" y="1"/>
                    </a:cubicBezTo>
                    <a:cubicBezTo>
                      <a:pt x="1657" y="2"/>
                      <a:pt x="1646" y="0"/>
                      <a:pt x="1641" y="1"/>
                    </a:cubicBezTo>
                    <a:cubicBezTo>
                      <a:pt x="1641" y="1"/>
                      <a:pt x="1641" y="1"/>
                      <a:pt x="1641" y="1"/>
                    </a:cubicBezTo>
                    <a:cubicBezTo>
                      <a:pt x="1622" y="1"/>
                      <a:pt x="1614" y="1"/>
                      <a:pt x="1598" y="1"/>
                    </a:cubicBezTo>
                    <a:cubicBezTo>
                      <a:pt x="1598" y="2"/>
                      <a:pt x="1592" y="2"/>
                      <a:pt x="1588" y="3"/>
                    </a:cubicBezTo>
                    <a:cubicBezTo>
                      <a:pt x="1576" y="2"/>
                      <a:pt x="1564" y="2"/>
                      <a:pt x="1550" y="2"/>
                    </a:cubicBezTo>
                    <a:cubicBezTo>
                      <a:pt x="1541" y="2"/>
                      <a:pt x="1548" y="3"/>
                      <a:pt x="1543" y="3"/>
                    </a:cubicBezTo>
                    <a:cubicBezTo>
                      <a:pt x="1543" y="2"/>
                      <a:pt x="1529" y="2"/>
                      <a:pt x="1536" y="2"/>
                    </a:cubicBezTo>
                    <a:cubicBezTo>
                      <a:pt x="1520" y="2"/>
                      <a:pt x="1516" y="2"/>
                      <a:pt x="1495" y="3"/>
                    </a:cubicBezTo>
                    <a:cubicBezTo>
                      <a:pt x="1497" y="3"/>
                      <a:pt x="1500" y="3"/>
                      <a:pt x="1499" y="3"/>
                    </a:cubicBezTo>
                    <a:cubicBezTo>
                      <a:pt x="1495" y="3"/>
                      <a:pt x="1490" y="3"/>
                      <a:pt x="1491" y="3"/>
                    </a:cubicBezTo>
                    <a:cubicBezTo>
                      <a:pt x="1492" y="3"/>
                      <a:pt x="1492" y="3"/>
                      <a:pt x="1492" y="3"/>
                    </a:cubicBezTo>
                    <a:cubicBezTo>
                      <a:pt x="1469" y="4"/>
                      <a:pt x="1439" y="1"/>
                      <a:pt x="1420" y="2"/>
                    </a:cubicBezTo>
                    <a:cubicBezTo>
                      <a:pt x="1422" y="2"/>
                      <a:pt x="1422" y="2"/>
                      <a:pt x="1422" y="2"/>
                    </a:cubicBezTo>
                    <a:cubicBezTo>
                      <a:pt x="1403" y="3"/>
                      <a:pt x="1403" y="3"/>
                      <a:pt x="1403" y="3"/>
                    </a:cubicBezTo>
                    <a:cubicBezTo>
                      <a:pt x="1394" y="3"/>
                      <a:pt x="1408" y="2"/>
                      <a:pt x="1401" y="2"/>
                    </a:cubicBezTo>
                    <a:cubicBezTo>
                      <a:pt x="1381" y="3"/>
                      <a:pt x="1369" y="2"/>
                      <a:pt x="1352" y="2"/>
                    </a:cubicBezTo>
                    <a:cubicBezTo>
                      <a:pt x="1339" y="0"/>
                      <a:pt x="1306" y="2"/>
                      <a:pt x="1288" y="1"/>
                    </a:cubicBezTo>
                    <a:cubicBezTo>
                      <a:pt x="1289" y="2"/>
                      <a:pt x="1289" y="2"/>
                      <a:pt x="1289" y="2"/>
                    </a:cubicBezTo>
                    <a:cubicBezTo>
                      <a:pt x="1285" y="2"/>
                      <a:pt x="1284" y="1"/>
                      <a:pt x="1281" y="1"/>
                    </a:cubicBezTo>
                    <a:cubicBezTo>
                      <a:pt x="1281" y="2"/>
                      <a:pt x="1286" y="2"/>
                      <a:pt x="1283" y="2"/>
                    </a:cubicBezTo>
                    <a:cubicBezTo>
                      <a:pt x="1244" y="3"/>
                      <a:pt x="1203" y="1"/>
                      <a:pt x="1164" y="1"/>
                    </a:cubicBezTo>
                    <a:cubicBezTo>
                      <a:pt x="1149" y="1"/>
                      <a:pt x="1156" y="3"/>
                      <a:pt x="1137" y="2"/>
                    </a:cubicBezTo>
                    <a:cubicBezTo>
                      <a:pt x="1143" y="1"/>
                      <a:pt x="1143" y="1"/>
                      <a:pt x="1143" y="1"/>
                    </a:cubicBezTo>
                    <a:cubicBezTo>
                      <a:pt x="1113" y="2"/>
                      <a:pt x="1083" y="1"/>
                      <a:pt x="1054" y="2"/>
                    </a:cubicBezTo>
                    <a:cubicBezTo>
                      <a:pt x="1056" y="2"/>
                      <a:pt x="1056" y="2"/>
                      <a:pt x="1059" y="2"/>
                    </a:cubicBezTo>
                    <a:cubicBezTo>
                      <a:pt x="1053" y="1"/>
                      <a:pt x="1037" y="2"/>
                      <a:pt x="1037" y="2"/>
                    </a:cubicBezTo>
                    <a:cubicBezTo>
                      <a:pt x="1032" y="2"/>
                      <a:pt x="1036" y="2"/>
                      <a:pt x="1033" y="1"/>
                    </a:cubicBezTo>
                    <a:cubicBezTo>
                      <a:pt x="1027" y="1"/>
                      <a:pt x="1018" y="2"/>
                      <a:pt x="1014" y="2"/>
                    </a:cubicBezTo>
                    <a:cubicBezTo>
                      <a:pt x="1014" y="1"/>
                      <a:pt x="1016" y="1"/>
                      <a:pt x="1017" y="1"/>
                    </a:cubicBezTo>
                    <a:cubicBezTo>
                      <a:pt x="1013" y="2"/>
                      <a:pt x="999" y="1"/>
                      <a:pt x="1003" y="2"/>
                    </a:cubicBezTo>
                    <a:cubicBezTo>
                      <a:pt x="992" y="2"/>
                      <a:pt x="982" y="2"/>
                      <a:pt x="974" y="2"/>
                    </a:cubicBezTo>
                    <a:cubicBezTo>
                      <a:pt x="968" y="3"/>
                      <a:pt x="955" y="1"/>
                      <a:pt x="954" y="3"/>
                    </a:cubicBezTo>
                    <a:cubicBezTo>
                      <a:pt x="954" y="1"/>
                      <a:pt x="935" y="2"/>
                      <a:pt x="928" y="2"/>
                    </a:cubicBezTo>
                    <a:cubicBezTo>
                      <a:pt x="930" y="2"/>
                      <a:pt x="922" y="2"/>
                      <a:pt x="925" y="1"/>
                    </a:cubicBezTo>
                    <a:cubicBezTo>
                      <a:pt x="917" y="1"/>
                      <a:pt x="910" y="2"/>
                      <a:pt x="911" y="2"/>
                    </a:cubicBezTo>
                    <a:cubicBezTo>
                      <a:pt x="897" y="1"/>
                      <a:pt x="883" y="3"/>
                      <a:pt x="875" y="2"/>
                    </a:cubicBezTo>
                    <a:cubicBezTo>
                      <a:pt x="852" y="2"/>
                      <a:pt x="831" y="3"/>
                      <a:pt x="810" y="3"/>
                    </a:cubicBezTo>
                    <a:cubicBezTo>
                      <a:pt x="811" y="2"/>
                      <a:pt x="833" y="3"/>
                      <a:pt x="832" y="2"/>
                    </a:cubicBezTo>
                    <a:cubicBezTo>
                      <a:pt x="812" y="2"/>
                      <a:pt x="801" y="3"/>
                      <a:pt x="782" y="3"/>
                    </a:cubicBezTo>
                    <a:cubicBezTo>
                      <a:pt x="777" y="3"/>
                      <a:pt x="784" y="2"/>
                      <a:pt x="786" y="2"/>
                    </a:cubicBezTo>
                    <a:cubicBezTo>
                      <a:pt x="767" y="3"/>
                      <a:pt x="748" y="2"/>
                      <a:pt x="731" y="3"/>
                    </a:cubicBezTo>
                    <a:cubicBezTo>
                      <a:pt x="731" y="2"/>
                      <a:pt x="733" y="2"/>
                      <a:pt x="735" y="2"/>
                    </a:cubicBezTo>
                    <a:cubicBezTo>
                      <a:pt x="731" y="2"/>
                      <a:pt x="727" y="2"/>
                      <a:pt x="727" y="3"/>
                    </a:cubicBezTo>
                    <a:cubicBezTo>
                      <a:pt x="730" y="2"/>
                      <a:pt x="730" y="2"/>
                      <a:pt x="730" y="2"/>
                    </a:cubicBezTo>
                    <a:cubicBezTo>
                      <a:pt x="736" y="3"/>
                      <a:pt x="717" y="4"/>
                      <a:pt x="716" y="5"/>
                    </a:cubicBezTo>
                    <a:cubicBezTo>
                      <a:pt x="722" y="3"/>
                      <a:pt x="699" y="4"/>
                      <a:pt x="708" y="2"/>
                    </a:cubicBezTo>
                    <a:cubicBezTo>
                      <a:pt x="706" y="2"/>
                      <a:pt x="703" y="3"/>
                      <a:pt x="704" y="3"/>
                    </a:cubicBezTo>
                    <a:cubicBezTo>
                      <a:pt x="700" y="3"/>
                      <a:pt x="699" y="3"/>
                      <a:pt x="703" y="2"/>
                    </a:cubicBezTo>
                    <a:cubicBezTo>
                      <a:pt x="690" y="2"/>
                      <a:pt x="695" y="3"/>
                      <a:pt x="684" y="3"/>
                    </a:cubicBezTo>
                    <a:cubicBezTo>
                      <a:pt x="684" y="3"/>
                      <a:pt x="686" y="3"/>
                      <a:pt x="687" y="2"/>
                    </a:cubicBezTo>
                    <a:cubicBezTo>
                      <a:pt x="681" y="3"/>
                      <a:pt x="676" y="3"/>
                      <a:pt x="666" y="3"/>
                    </a:cubicBezTo>
                    <a:cubicBezTo>
                      <a:pt x="667" y="3"/>
                      <a:pt x="666" y="3"/>
                      <a:pt x="669" y="3"/>
                    </a:cubicBezTo>
                    <a:cubicBezTo>
                      <a:pt x="652" y="3"/>
                      <a:pt x="641" y="4"/>
                      <a:pt x="623" y="4"/>
                    </a:cubicBezTo>
                    <a:cubicBezTo>
                      <a:pt x="629" y="3"/>
                      <a:pt x="617" y="3"/>
                      <a:pt x="616" y="2"/>
                    </a:cubicBezTo>
                    <a:cubicBezTo>
                      <a:pt x="607" y="3"/>
                      <a:pt x="607" y="3"/>
                      <a:pt x="607" y="3"/>
                    </a:cubicBezTo>
                    <a:cubicBezTo>
                      <a:pt x="611" y="3"/>
                      <a:pt x="611" y="3"/>
                      <a:pt x="611" y="3"/>
                    </a:cubicBezTo>
                    <a:cubicBezTo>
                      <a:pt x="602" y="3"/>
                      <a:pt x="595" y="4"/>
                      <a:pt x="588" y="3"/>
                    </a:cubicBezTo>
                    <a:cubicBezTo>
                      <a:pt x="594" y="3"/>
                      <a:pt x="594" y="3"/>
                      <a:pt x="594" y="3"/>
                    </a:cubicBezTo>
                    <a:cubicBezTo>
                      <a:pt x="578" y="3"/>
                      <a:pt x="578" y="3"/>
                      <a:pt x="578" y="3"/>
                    </a:cubicBezTo>
                    <a:cubicBezTo>
                      <a:pt x="587" y="4"/>
                      <a:pt x="587" y="4"/>
                      <a:pt x="587" y="4"/>
                    </a:cubicBezTo>
                    <a:cubicBezTo>
                      <a:pt x="579" y="4"/>
                      <a:pt x="588" y="5"/>
                      <a:pt x="577" y="5"/>
                    </a:cubicBezTo>
                    <a:cubicBezTo>
                      <a:pt x="579" y="5"/>
                      <a:pt x="569" y="5"/>
                      <a:pt x="564" y="4"/>
                    </a:cubicBezTo>
                    <a:cubicBezTo>
                      <a:pt x="564" y="4"/>
                      <a:pt x="564" y="4"/>
                      <a:pt x="564" y="4"/>
                    </a:cubicBezTo>
                    <a:cubicBezTo>
                      <a:pt x="560" y="4"/>
                      <a:pt x="556" y="5"/>
                      <a:pt x="550" y="4"/>
                    </a:cubicBezTo>
                    <a:cubicBezTo>
                      <a:pt x="548" y="4"/>
                      <a:pt x="551" y="3"/>
                      <a:pt x="550" y="3"/>
                    </a:cubicBezTo>
                    <a:cubicBezTo>
                      <a:pt x="546" y="4"/>
                      <a:pt x="530" y="3"/>
                      <a:pt x="525" y="4"/>
                    </a:cubicBezTo>
                    <a:cubicBezTo>
                      <a:pt x="527" y="4"/>
                      <a:pt x="527" y="3"/>
                      <a:pt x="527" y="3"/>
                    </a:cubicBezTo>
                    <a:cubicBezTo>
                      <a:pt x="523" y="4"/>
                      <a:pt x="523" y="4"/>
                      <a:pt x="523" y="4"/>
                    </a:cubicBezTo>
                    <a:cubicBezTo>
                      <a:pt x="519" y="4"/>
                      <a:pt x="519" y="4"/>
                      <a:pt x="519" y="3"/>
                    </a:cubicBezTo>
                    <a:cubicBezTo>
                      <a:pt x="508" y="3"/>
                      <a:pt x="523" y="5"/>
                      <a:pt x="509" y="4"/>
                    </a:cubicBezTo>
                    <a:cubicBezTo>
                      <a:pt x="510" y="4"/>
                      <a:pt x="510" y="4"/>
                      <a:pt x="512" y="4"/>
                    </a:cubicBezTo>
                    <a:cubicBezTo>
                      <a:pt x="498" y="3"/>
                      <a:pt x="485" y="4"/>
                      <a:pt x="473" y="4"/>
                    </a:cubicBezTo>
                    <a:cubicBezTo>
                      <a:pt x="469" y="3"/>
                      <a:pt x="484" y="4"/>
                      <a:pt x="479" y="3"/>
                    </a:cubicBezTo>
                    <a:cubicBezTo>
                      <a:pt x="461" y="3"/>
                      <a:pt x="441" y="4"/>
                      <a:pt x="424" y="4"/>
                    </a:cubicBezTo>
                    <a:cubicBezTo>
                      <a:pt x="427" y="4"/>
                      <a:pt x="427" y="4"/>
                      <a:pt x="427" y="4"/>
                    </a:cubicBezTo>
                    <a:cubicBezTo>
                      <a:pt x="424" y="5"/>
                      <a:pt x="414" y="3"/>
                      <a:pt x="405" y="4"/>
                    </a:cubicBezTo>
                    <a:cubicBezTo>
                      <a:pt x="407" y="4"/>
                      <a:pt x="407" y="3"/>
                      <a:pt x="407" y="3"/>
                    </a:cubicBezTo>
                    <a:cubicBezTo>
                      <a:pt x="395" y="3"/>
                      <a:pt x="382" y="4"/>
                      <a:pt x="364" y="4"/>
                    </a:cubicBezTo>
                    <a:cubicBezTo>
                      <a:pt x="366" y="4"/>
                      <a:pt x="366" y="4"/>
                      <a:pt x="366" y="4"/>
                    </a:cubicBezTo>
                    <a:cubicBezTo>
                      <a:pt x="359" y="3"/>
                      <a:pt x="347" y="3"/>
                      <a:pt x="339" y="3"/>
                    </a:cubicBezTo>
                    <a:cubicBezTo>
                      <a:pt x="337" y="4"/>
                      <a:pt x="332" y="4"/>
                      <a:pt x="335" y="4"/>
                    </a:cubicBezTo>
                    <a:cubicBezTo>
                      <a:pt x="311" y="2"/>
                      <a:pt x="290" y="5"/>
                      <a:pt x="268" y="3"/>
                    </a:cubicBezTo>
                    <a:cubicBezTo>
                      <a:pt x="271" y="3"/>
                      <a:pt x="274" y="3"/>
                      <a:pt x="272" y="3"/>
                    </a:cubicBezTo>
                    <a:cubicBezTo>
                      <a:pt x="254" y="4"/>
                      <a:pt x="254" y="4"/>
                      <a:pt x="254" y="4"/>
                    </a:cubicBezTo>
                    <a:cubicBezTo>
                      <a:pt x="256" y="4"/>
                      <a:pt x="257" y="4"/>
                      <a:pt x="261" y="4"/>
                    </a:cubicBezTo>
                    <a:cubicBezTo>
                      <a:pt x="258" y="5"/>
                      <a:pt x="253" y="5"/>
                      <a:pt x="249" y="5"/>
                    </a:cubicBezTo>
                    <a:cubicBezTo>
                      <a:pt x="257" y="5"/>
                      <a:pt x="249" y="4"/>
                      <a:pt x="245" y="4"/>
                    </a:cubicBezTo>
                    <a:cubicBezTo>
                      <a:pt x="246" y="4"/>
                      <a:pt x="244" y="4"/>
                      <a:pt x="245" y="4"/>
                    </a:cubicBezTo>
                    <a:cubicBezTo>
                      <a:pt x="235" y="3"/>
                      <a:pt x="243" y="6"/>
                      <a:pt x="230" y="5"/>
                    </a:cubicBezTo>
                    <a:cubicBezTo>
                      <a:pt x="231" y="4"/>
                      <a:pt x="231" y="4"/>
                      <a:pt x="231" y="4"/>
                    </a:cubicBezTo>
                    <a:cubicBezTo>
                      <a:pt x="226" y="5"/>
                      <a:pt x="222" y="5"/>
                      <a:pt x="217" y="5"/>
                    </a:cubicBezTo>
                    <a:cubicBezTo>
                      <a:pt x="214" y="4"/>
                      <a:pt x="222" y="5"/>
                      <a:pt x="222" y="4"/>
                    </a:cubicBezTo>
                    <a:cubicBezTo>
                      <a:pt x="215" y="4"/>
                      <a:pt x="208" y="5"/>
                      <a:pt x="201" y="5"/>
                    </a:cubicBezTo>
                    <a:cubicBezTo>
                      <a:pt x="204" y="5"/>
                      <a:pt x="209" y="4"/>
                      <a:pt x="212" y="4"/>
                    </a:cubicBezTo>
                    <a:cubicBezTo>
                      <a:pt x="204" y="3"/>
                      <a:pt x="204" y="4"/>
                      <a:pt x="198" y="4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86" y="3"/>
                      <a:pt x="186" y="3"/>
                      <a:pt x="186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80" y="5"/>
                      <a:pt x="171" y="4"/>
                      <a:pt x="159" y="5"/>
                    </a:cubicBezTo>
                    <a:cubicBezTo>
                      <a:pt x="171" y="4"/>
                      <a:pt x="161" y="4"/>
                      <a:pt x="162" y="3"/>
                    </a:cubicBezTo>
                    <a:cubicBezTo>
                      <a:pt x="158" y="3"/>
                      <a:pt x="154" y="3"/>
                      <a:pt x="155" y="3"/>
                    </a:cubicBezTo>
                    <a:cubicBezTo>
                      <a:pt x="149" y="3"/>
                      <a:pt x="145" y="2"/>
                      <a:pt x="137" y="3"/>
                    </a:cubicBezTo>
                    <a:cubicBezTo>
                      <a:pt x="137" y="3"/>
                      <a:pt x="131" y="3"/>
                      <a:pt x="132" y="3"/>
                    </a:cubicBezTo>
                    <a:cubicBezTo>
                      <a:pt x="125" y="3"/>
                      <a:pt x="134" y="3"/>
                      <a:pt x="133" y="3"/>
                    </a:cubicBezTo>
                    <a:cubicBezTo>
                      <a:pt x="122" y="4"/>
                      <a:pt x="106" y="2"/>
                      <a:pt x="89" y="3"/>
                    </a:cubicBezTo>
                    <a:cubicBezTo>
                      <a:pt x="75" y="4"/>
                      <a:pt x="72" y="5"/>
                      <a:pt x="59" y="5"/>
                    </a:cubicBezTo>
                    <a:cubicBezTo>
                      <a:pt x="54" y="5"/>
                      <a:pt x="62" y="4"/>
                      <a:pt x="62" y="4"/>
                    </a:cubicBezTo>
                    <a:cubicBezTo>
                      <a:pt x="55" y="4"/>
                      <a:pt x="49" y="4"/>
                      <a:pt x="43" y="4"/>
                    </a:cubicBezTo>
                    <a:cubicBezTo>
                      <a:pt x="44" y="4"/>
                      <a:pt x="43" y="4"/>
                      <a:pt x="40" y="4"/>
                    </a:cubicBezTo>
                    <a:cubicBezTo>
                      <a:pt x="35" y="4"/>
                      <a:pt x="37" y="5"/>
                      <a:pt x="29" y="4"/>
                    </a:cubicBezTo>
                    <a:cubicBezTo>
                      <a:pt x="31" y="4"/>
                      <a:pt x="32" y="3"/>
                      <a:pt x="35" y="3"/>
                    </a:cubicBezTo>
                    <a:cubicBezTo>
                      <a:pt x="28" y="3"/>
                      <a:pt x="22" y="4"/>
                      <a:pt x="15" y="4"/>
                    </a:cubicBezTo>
                    <a:cubicBezTo>
                      <a:pt x="14" y="4"/>
                      <a:pt x="19" y="3"/>
                      <a:pt x="22" y="3"/>
                    </a:cubicBezTo>
                    <a:cubicBezTo>
                      <a:pt x="14" y="3"/>
                      <a:pt x="2" y="3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5"/>
                      <a:pt x="3" y="4"/>
                      <a:pt x="5" y="4"/>
                    </a:cubicBezTo>
                    <a:cubicBezTo>
                      <a:pt x="12" y="3"/>
                      <a:pt x="15" y="4"/>
                      <a:pt x="15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6"/>
                      <a:pt x="29" y="4"/>
                      <a:pt x="39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7" y="5"/>
                      <a:pt x="49" y="5"/>
                      <a:pt x="44" y="6"/>
                    </a:cubicBezTo>
                    <a:cubicBezTo>
                      <a:pt x="51" y="6"/>
                      <a:pt x="50" y="5"/>
                      <a:pt x="56" y="6"/>
                    </a:cubicBezTo>
                    <a:cubicBezTo>
                      <a:pt x="57" y="6"/>
                      <a:pt x="56" y="6"/>
                      <a:pt x="5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6"/>
                      <a:pt x="64" y="6"/>
                      <a:pt x="59" y="6"/>
                    </a:cubicBezTo>
                    <a:cubicBezTo>
                      <a:pt x="72" y="7"/>
                      <a:pt x="79" y="5"/>
                      <a:pt x="84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99" y="6"/>
                      <a:pt x="84" y="5"/>
                      <a:pt x="97" y="5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9" y="6"/>
                      <a:pt x="112" y="6"/>
                      <a:pt x="112" y="6"/>
                    </a:cubicBezTo>
                    <a:cubicBezTo>
                      <a:pt x="118" y="6"/>
                      <a:pt x="110" y="6"/>
                      <a:pt x="114" y="5"/>
                    </a:cubicBezTo>
                    <a:cubicBezTo>
                      <a:pt x="123" y="6"/>
                      <a:pt x="137" y="5"/>
                      <a:pt x="139" y="6"/>
                    </a:cubicBezTo>
                    <a:cubicBezTo>
                      <a:pt x="142" y="6"/>
                      <a:pt x="131" y="6"/>
                      <a:pt x="140" y="5"/>
                    </a:cubicBezTo>
                    <a:cubicBezTo>
                      <a:pt x="143" y="7"/>
                      <a:pt x="150" y="5"/>
                      <a:pt x="158" y="6"/>
                    </a:cubicBezTo>
                    <a:cubicBezTo>
                      <a:pt x="156" y="6"/>
                      <a:pt x="148" y="6"/>
                      <a:pt x="156" y="7"/>
                    </a:cubicBezTo>
                    <a:cubicBezTo>
                      <a:pt x="161" y="5"/>
                      <a:pt x="171" y="7"/>
                      <a:pt x="177" y="7"/>
                    </a:cubicBezTo>
                    <a:cubicBezTo>
                      <a:pt x="178" y="6"/>
                      <a:pt x="191" y="6"/>
                      <a:pt x="202" y="6"/>
                    </a:cubicBezTo>
                    <a:cubicBezTo>
                      <a:pt x="202" y="6"/>
                      <a:pt x="223" y="7"/>
                      <a:pt x="233" y="7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4" y="6"/>
                      <a:pt x="245" y="6"/>
                      <a:pt x="252" y="6"/>
                    </a:cubicBezTo>
                    <a:cubicBezTo>
                      <a:pt x="252" y="7"/>
                      <a:pt x="251" y="7"/>
                      <a:pt x="247" y="7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7"/>
                      <a:pt x="258" y="7"/>
                      <a:pt x="262" y="7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70" y="7"/>
                      <a:pt x="279" y="6"/>
                      <a:pt x="292" y="7"/>
                    </a:cubicBezTo>
                    <a:cubicBezTo>
                      <a:pt x="292" y="6"/>
                      <a:pt x="282" y="5"/>
                      <a:pt x="295" y="5"/>
                    </a:cubicBezTo>
                    <a:cubicBezTo>
                      <a:pt x="295" y="5"/>
                      <a:pt x="296" y="6"/>
                      <a:pt x="292" y="6"/>
                    </a:cubicBezTo>
                    <a:cubicBezTo>
                      <a:pt x="293" y="6"/>
                      <a:pt x="296" y="5"/>
                      <a:pt x="299" y="6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9" y="6"/>
                      <a:pt x="296" y="6"/>
                      <a:pt x="301" y="6"/>
                    </a:cubicBezTo>
                    <a:cubicBezTo>
                      <a:pt x="301" y="6"/>
                      <a:pt x="304" y="6"/>
                      <a:pt x="303" y="7"/>
                    </a:cubicBezTo>
                    <a:cubicBezTo>
                      <a:pt x="302" y="7"/>
                      <a:pt x="300" y="6"/>
                      <a:pt x="298" y="6"/>
                    </a:cubicBezTo>
                    <a:cubicBezTo>
                      <a:pt x="303" y="7"/>
                      <a:pt x="309" y="7"/>
                      <a:pt x="311" y="7"/>
                    </a:cubicBezTo>
                    <a:cubicBezTo>
                      <a:pt x="310" y="7"/>
                      <a:pt x="311" y="7"/>
                      <a:pt x="315" y="7"/>
                    </a:cubicBezTo>
                    <a:cubicBezTo>
                      <a:pt x="324" y="6"/>
                      <a:pt x="318" y="7"/>
                      <a:pt x="323" y="7"/>
                    </a:cubicBezTo>
                    <a:cubicBezTo>
                      <a:pt x="326" y="7"/>
                      <a:pt x="332" y="7"/>
                      <a:pt x="332" y="7"/>
                    </a:cubicBezTo>
                    <a:cubicBezTo>
                      <a:pt x="335" y="7"/>
                      <a:pt x="335" y="7"/>
                      <a:pt x="336" y="7"/>
                    </a:cubicBezTo>
                    <a:cubicBezTo>
                      <a:pt x="341" y="7"/>
                      <a:pt x="359" y="7"/>
                      <a:pt x="353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69" y="5"/>
                      <a:pt x="386" y="7"/>
                      <a:pt x="402" y="6"/>
                    </a:cubicBezTo>
                    <a:cubicBezTo>
                      <a:pt x="402" y="7"/>
                      <a:pt x="402" y="7"/>
                      <a:pt x="402" y="7"/>
                    </a:cubicBezTo>
                    <a:cubicBezTo>
                      <a:pt x="412" y="6"/>
                      <a:pt x="423" y="6"/>
                      <a:pt x="430" y="6"/>
                    </a:cubicBezTo>
                    <a:cubicBezTo>
                      <a:pt x="433" y="6"/>
                      <a:pt x="437" y="6"/>
                      <a:pt x="436" y="7"/>
                    </a:cubicBezTo>
                    <a:cubicBezTo>
                      <a:pt x="443" y="6"/>
                      <a:pt x="444" y="6"/>
                      <a:pt x="454" y="7"/>
                    </a:cubicBezTo>
                    <a:cubicBezTo>
                      <a:pt x="447" y="7"/>
                      <a:pt x="457" y="7"/>
                      <a:pt x="447" y="7"/>
                    </a:cubicBezTo>
                    <a:cubicBezTo>
                      <a:pt x="456" y="7"/>
                      <a:pt x="458" y="8"/>
                      <a:pt x="468" y="7"/>
                    </a:cubicBezTo>
                    <a:cubicBezTo>
                      <a:pt x="465" y="8"/>
                      <a:pt x="476" y="8"/>
                      <a:pt x="480" y="7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3" y="7"/>
                      <a:pt x="487" y="7"/>
                    </a:cubicBezTo>
                    <a:cubicBezTo>
                      <a:pt x="485" y="8"/>
                      <a:pt x="485" y="8"/>
                      <a:pt x="485" y="8"/>
                    </a:cubicBezTo>
                    <a:cubicBezTo>
                      <a:pt x="504" y="9"/>
                      <a:pt x="520" y="6"/>
                      <a:pt x="535" y="8"/>
                    </a:cubicBezTo>
                    <a:cubicBezTo>
                      <a:pt x="540" y="7"/>
                      <a:pt x="524" y="7"/>
                      <a:pt x="529" y="7"/>
                    </a:cubicBezTo>
                    <a:cubicBezTo>
                      <a:pt x="537" y="7"/>
                      <a:pt x="547" y="8"/>
                      <a:pt x="550" y="8"/>
                    </a:cubicBezTo>
                    <a:cubicBezTo>
                      <a:pt x="562" y="9"/>
                      <a:pt x="561" y="7"/>
                      <a:pt x="574" y="7"/>
                    </a:cubicBezTo>
                    <a:cubicBezTo>
                      <a:pt x="572" y="7"/>
                      <a:pt x="570" y="6"/>
                      <a:pt x="580" y="6"/>
                    </a:cubicBezTo>
                    <a:cubicBezTo>
                      <a:pt x="589" y="6"/>
                      <a:pt x="591" y="7"/>
                      <a:pt x="585" y="7"/>
                    </a:cubicBezTo>
                    <a:cubicBezTo>
                      <a:pt x="583" y="7"/>
                      <a:pt x="582" y="7"/>
                      <a:pt x="582" y="7"/>
                    </a:cubicBezTo>
                    <a:cubicBezTo>
                      <a:pt x="579" y="7"/>
                      <a:pt x="576" y="7"/>
                      <a:pt x="579" y="8"/>
                    </a:cubicBezTo>
                    <a:cubicBezTo>
                      <a:pt x="580" y="7"/>
                      <a:pt x="580" y="7"/>
                      <a:pt x="580" y="7"/>
                    </a:cubicBezTo>
                    <a:cubicBezTo>
                      <a:pt x="585" y="8"/>
                      <a:pt x="597" y="8"/>
                      <a:pt x="594" y="8"/>
                    </a:cubicBezTo>
                    <a:cubicBezTo>
                      <a:pt x="601" y="8"/>
                      <a:pt x="597" y="8"/>
                      <a:pt x="592" y="8"/>
                    </a:cubicBezTo>
                    <a:cubicBezTo>
                      <a:pt x="603" y="8"/>
                      <a:pt x="610" y="8"/>
                      <a:pt x="621" y="8"/>
                    </a:cubicBezTo>
                    <a:cubicBezTo>
                      <a:pt x="620" y="8"/>
                      <a:pt x="618" y="7"/>
                      <a:pt x="620" y="7"/>
                    </a:cubicBezTo>
                    <a:cubicBezTo>
                      <a:pt x="637" y="8"/>
                      <a:pt x="627" y="7"/>
                      <a:pt x="639" y="7"/>
                    </a:cubicBezTo>
                    <a:cubicBezTo>
                      <a:pt x="646" y="7"/>
                      <a:pt x="637" y="8"/>
                      <a:pt x="648" y="7"/>
                    </a:cubicBezTo>
                    <a:cubicBezTo>
                      <a:pt x="656" y="8"/>
                      <a:pt x="650" y="8"/>
                      <a:pt x="647" y="8"/>
                    </a:cubicBezTo>
                    <a:cubicBezTo>
                      <a:pt x="658" y="8"/>
                      <a:pt x="667" y="9"/>
                      <a:pt x="673" y="9"/>
                    </a:cubicBezTo>
                    <a:cubicBezTo>
                      <a:pt x="668" y="9"/>
                      <a:pt x="668" y="9"/>
                      <a:pt x="668" y="9"/>
                    </a:cubicBezTo>
                    <a:cubicBezTo>
                      <a:pt x="671" y="9"/>
                      <a:pt x="674" y="9"/>
                      <a:pt x="676" y="9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7" y="9"/>
                      <a:pt x="679" y="9"/>
                      <a:pt x="679" y="9"/>
                    </a:cubicBezTo>
                    <a:cubicBezTo>
                      <a:pt x="683" y="8"/>
                      <a:pt x="677" y="8"/>
                      <a:pt x="683" y="7"/>
                    </a:cubicBezTo>
                    <a:cubicBezTo>
                      <a:pt x="688" y="7"/>
                      <a:pt x="697" y="7"/>
                      <a:pt x="698" y="8"/>
                    </a:cubicBezTo>
                    <a:cubicBezTo>
                      <a:pt x="685" y="7"/>
                      <a:pt x="700" y="8"/>
                      <a:pt x="688" y="9"/>
                    </a:cubicBezTo>
                    <a:cubicBezTo>
                      <a:pt x="690" y="9"/>
                      <a:pt x="693" y="9"/>
                      <a:pt x="697" y="9"/>
                    </a:cubicBezTo>
                    <a:cubicBezTo>
                      <a:pt x="697" y="9"/>
                      <a:pt x="696" y="9"/>
                      <a:pt x="695" y="9"/>
                    </a:cubicBezTo>
                    <a:cubicBezTo>
                      <a:pt x="708" y="10"/>
                      <a:pt x="701" y="8"/>
                      <a:pt x="715" y="8"/>
                    </a:cubicBezTo>
                    <a:cubicBezTo>
                      <a:pt x="713" y="8"/>
                      <a:pt x="718" y="9"/>
                      <a:pt x="720" y="9"/>
                    </a:cubicBezTo>
                    <a:cubicBezTo>
                      <a:pt x="715" y="9"/>
                      <a:pt x="718" y="8"/>
                      <a:pt x="723" y="8"/>
                    </a:cubicBezTo>
                    <a:cubicBezTo>
                      <a:pt x="732" y="8"/>
                      <a:pt x="733" y="7"/>
                      <a:pt x="737" y="7"/>
                    </a:cubicBezTo>
                    <a:cubicBezTo>
                      <a:pt x="732" y="7"/>
                      <a:pt x="732" y="7"/>
                      <a:pt x="732" y="7"/>
                    </a:cubicBezTo>
                    <a:cubicBezTo>
                      <a:pt x="734" y="7"/>
                      <a:pt x="738" y="7"/>
                      <a:pt x="744" y="7"/>
                    </a:cubicBezTo>
                    <a:cubicBezTo>
                      <a:pt x="745" y="7"/>
                      <a:pt x="739" y="7"/>
                      <a:pt x="741" y="7"/>
                    </a:cubicBezTo>
                    <a:cubicBezTo>
                      <a:pt x="748" y="6"/>
                      <a:pt x="756" y="8"/>
                      <a:pt x="766" y="7"/>
                    </a:cubicBezTo>
                    <a:cubicBezTo>
                      <a:pt x="770" y="8"/>
                      <a:pt x="766" y="8"/>
                      <a:pt x="770" y="8"/>
                    </a:cubicBezTo>
                    <a:cubicBezTo>
                      <a:pt x="781" y="8"/>
                      <a:pt x="782" y="9"/>
                      <a:pt x="793" y="9"/>
                    </a:cubicBezTo>
                    <a:cubicBezTo>
                      <a:pt x="790" y="8"/>
                      <a:pt x="789" y="8"/>
                      <a:pt x="797" y="7"/>
                    </a:cubicBezTo>
                    <a:cubicBezTo>
                      <a:pt x="779" y="8"/>
                      <a:pt x="779" y="8"/>
                      <a:pt x="779" y="8"/>
                    </a:cubicBezTo>
                    <a:cubicBezTo>
                      <a:pt x="790" y="7"/>
                      <a:pt x="790" y="7"/>
                      <a:pt x="790" y="7"/>
                    </a:cubicBezTo>
                    <a:cubicBezTo>
                      <a:pt x="785" y="7"/>
                      <a:pt x="779" y="7"/>
                      <a:pt x="775" y="7"/>
                    </a:cubicBezTo>
                    <a:cubicBezTo>
                      <a:pt x="781" y="7"/>
                      <a:pt x="780" y="7"/>
                      <a:pt x="778" y="6"/>
                    </a:cubicBezTo>
                    <a:cubicBezTo>
                      <a:pt x="785" y="7"/>
                      <a:pt x="793" y="6"/>
                      <a:pt x="802" y="6"/>
                    </a:cubicBezTo>
                    <a:cubicBezTo>
                      <a:pt x="801" y="8"/>
                      <a:pt x="801" y="8"/>
                      <a:pt x="801" y="8"/>
                    </a:cubicBezTo>
                    <a:cubicBezTo>
                      <a:pt x="815" y="9"/>
                      <a:pt x="825" y="7"/>
                      <a:pt x="842" y="8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39" y="7"/>
                      <a:pt x="847" y="7"/>
                      <a:pt x="853" y="7"/>
                    </a:cubicBezTo>
                    <a:cubicBezTo>
                      <a:pt x="852" y="8"/>
                      <a:pt x="856" y="8"/>
                      <a:pt x="858" y="8"/>
                    </a:cubicBezTo>
                    <a:cubicBezTo>
                      <a:pt x="858" y="8"/>
                      <a:pt x="871" y="8"/>
                      <a:pt x="872" y="7"/>
                    </a:cubicBezTo>
                    <a:cubicBezTo>
                      <a:pt x="880" y="8"/>
                      <a:pt x="880" y="8"/>
                      <a:pt x="880" y="8"/>
                    </a:cubicBezTo>
                    <a:cubicBezTo>
                      <a:pt x="894" y="8"/>
                      <a:pt x="896" y="6"/>
                      <a:pt x="909" y="6"/>
                    </a:cubicBezTo>
                    <a:cubicBezTo>
                      <a:pt x="905" y="7"/>
                      <a:pt x="911" y="7"/>
                      <a:pt x="902" y="8"/>
                    </a:cubicBezTo>
                    <a:cubicBezTo>
                      <a:pt x="907" y="8"/>
                      <a:pt x="911" y="8"/>
                      <a:pt x="911" y="8"/>
                    </a:cubicBezTo>
                    <a:cubicBezTo>
                      <a:pt x="913" y="8"/>
                      <a:pt x="923" y="7"/>
                      <a:pt x="927" y="7"/>
                    </a:cubicBezTo>
                    <a:cubicBezTo>
                      <a:pt x="929" y="7"/>
                      <a:pt x="930" y="7"/>
                      <a:pt x="935" y="7"/>
                    </a:cubicBezTo>
                    <a:cubicBezTo>
                      <a:pt x="935" y="7"/>
                      <a:pt x="935" y="7"/>
                      <a:pt x="935" y="7"/>
                    </a:cubicBezTo>
                    <a:cubicBezTo>
                      <a:pt x="935" y="7"/>
                      <a:pt x="942" y="6"/>
                      <a:pt x="938" y="6"/>
                    </a:cubicBezTo>
                    <a:cubicBezTo>
                      <a:pt x="952" y="8"/>
                      <a:pt x="976" y="6"/>
                      <a:pt x="988" y="7"/>
                    </a:cubicBezTo>
                    <a:cubicBezTo>
                      <a:pt x="998" y="7"/>
                      <a:pt x="1010" y="7"/>
                      <a:pt x="1019" y="7"/>
                    </a:cubicBezTo>
                    <a:cubicBezTo>
                      <a:pt x="1018" y="7"/>
                      <a:pt x="1019" y="7"/>
                      <a:pt x="1017" y="7"/>
                    </a:cubicBezTo>
                    <a:cubicBezTo>
                      <a:pt x="1029" y="7"/>
                      <a:pt x="1024" y="5"/>
                      <a:pt x="1038" y="6"/>
                    </a:cubicBezTo>
                    <a:cubicBezTo>
                      <a:pt x="1045" y="7"/>
                      <a:pt x="1031" y="6"/>
                      <a:pt x="1035" y="7"/>
                    </a:cubicBezTo>
                    <a:cubicBezTo>
                      <a:pt x="1037" y="9"/>
                      <a:pt x="1052" y="7"/>
                      <a:pt x="1061" y="8"/>
                    </a:cubicBezTo>
                    <a:cubicBezTo>
                      <a:pt x="1059" y="8"/>
                      <a:pt x="1059" y="8"/>
                      <a:pt x="1059" y="8"/>
                    </a:cubicBezTo>
                    <a:cubicBezTo>
                      <a:pt x="1066" y="8"/>
                      <a:pt x="1076" y="7"/>
                      <a:pt x="1088" y="7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6" y="7"/>
                      <a:pt x="1111" y="6"/>
                      <a:pt x="1122" y="6"/>
                    </a:cubicBezTo>
                    <a:cubicBezTo>
                      <a:pt x="1119" y="7"/>
                      <a:pt x="1117" y="6"/>
                      <a:pt x="1119" y="7"/>
                    </a:cubicBezTo>
                    <a:cubicBezTo>
                      <a:pt x="1124" y="7"/>
                      <a:pt x="1118" y="6"/>
                      <a:pt x="1128" y="6"/>
                    </a:cubicBezTo>
                    <a:cubicBezTo>
                      <a:pt x="1131" y="6"/>
                      <a:pt x="1138" y="6"/>
                      <a:pt x="1139" y="7"/>
                    </a:cubicBezTo>
                    <a:cubicBezTo>
                      <a:pt x="1130" y="7"/>
                      <a:pt x="1130" y="7"/>
                      <a:pt x="1130" y="7"/>
                    </a:cubicBezTo>
                    <a:cubicBezTo>
                      <a:pt x="1135" y="8"/>
                      <a:pt x="1142" y="7"/>
                      <a:pt x="1147" y="7"/>
                    </a:cubicBezTo>
                    <a:cubicBezTo>
                      <a:pt x="1146" y="8"/>
                      <a:pt x="1146" y="8"/>
                      <a:pt x="1146" y="8"/>
                    </a:cubicBezTo>
                    <a:cubicBezTo>
                      <a:pt x="1161" y="8"/>
                      <a:pt x="1161" y="7"/>
                      <a:pt x="1177" y="7"/>
                    </a:cubicBezTo>
                    <a:cubicBezTo>
                      <a:pt x="1175" y="6"/>
                      <a:pt x="1175" y="6"/>
                      <a:pt x="1175" y="6"/>
                    </a:cubicBezTo>
                    <a:cubicBezTo>
                      <a:pt x="1184" y="5"/>
                      <a:pt x="1182" y="7"/>
                      <a:pt x="1191" y="6"/>
                    </a:cubicBezTo>
                    <a:cubicBezTo>
                      <a:pt x="1193" y="7"/>
                      <a:pt x="1193" y="7"/>
                      <a:pt x="1193" y="7"/>
                    </a:cubicBezTo>
                    <a:cubicBezTo>
                      <a:pt x="1199" y="7"/>
                      <a:pt x="1213" y="6"/>
                      <a:pt x="1223" y="6"/>
                    </a:cubicBezTo>
                    <a:cubicBezTo>
                      <a:pt x="1217" y="7"/>
                      <a:pt x="1206" y="7"/>
                      <a:pt x="1198" y="8"/>
                    </a:cubicBezTo>
                    <a:cubicBezTo>
                      <a:pt x="1204" y="8"/>
                      <a:pt x="1217" y="8"/>
                      <a:pt x="1220" y="7"/>
                    </a:cubicBezTo>
                    <a:cubicBezTo>
                      <a:pt x="1218" y="7"/>
                      <a:pt x="1215" y="7"/>
                      <a:pt x="1213" y="7"/>
                    </a:cubicBezTo>
                    <a:cubicBezTo>
                      <a:pt x="1220" y="6"/>
                      <a:pt x="1229" y="6"/>
                      <a:pt x="1240" y="6"/>
                    </a:cubicBezTo>
                    <a:cubicBezTo>
                      <a:pt x="1238" y="8"/>
                      <a:pt x="1269" y="7"/>
                      <a:pt x="1277" y="8"/>
                    </a:cubicBezTo>
                    <a:cubicBezTo>
                      <a:pt x="1296" y="7"/>
                      <a:pt x="1316" y="8"/>
                      <a:pt x="1338" y="8"/>
                    </a:cubicBezTo>
                    <a:cubicBezTo>
                      <a:pt x="1330" y="7"/>
                      <a:pt x="1345" y="8"/>
                      <a:pt x="1344" y="7"/>
                    </a:cubicBezTo>
                    <a:cubicBezTo>
                      <a:pt x="1349" y="7"/>
                      <a:pt x="1351" y="7"/>
                      <a:pt x="1352" y="7"/>
                    </a:cubicBezTo>
                    <a:cubicBezTo>
                      <a:pt x="1368" y="8"/>
                      <a:pt x="1368" y="8"/>
                      <a:pt x="1368" y="8"/>
                    </a:cubicBezTo>
                    <a:cubicBezTo>
                      <a:pt x="1372" y="8"/>
                      <a:pt x="1363" y="8"/>
                      <a:pt x="1363" y="8"/>
                    </a:cubicBezTo>
                    <a:cubicBezTo>
                      <a:pt x="1375" y="9"/>
                      <a:pt x="1368" y="9"/>
                      <a:pt x="1376" y="10"/>
                    </a:cubicBezTo>
                    <a:cubicBezTo>
                      <a:pt x="1374" y="9"/>
                      <a:pt x="1380" y="9"/>
                      <a:pt x="1386" y="9"/>
                    </a:cubicBezTo>
                    <a:cubicBezTo>
                      <a:pt x="1377" y="8"/>
                      <a:pt x="1377" y="8"/>
                      <a:pt x="1377" y="8"/>
                    </a:cubicBezTo>
                    <a:cubicBezTo>
                      <a:pt x="1393" y="7"/>
                      <a:pt x="1391" y="10"/>
                      <a:pt x="1408" y="9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411" y="9"/>
                      <a:pt x="1433" y="9"/>
                      <a:pt x="1442" y="8"/>
                    </a:cubicBezTo>
                    <a:cubicBezTo>
                      <a:pt x="1443" y="8"/>
                      <a:pt x="1445" y="9"/>
                      <a:pt x="1441" y="9"/>
                    </a:cubicBezTo>
                    <a:cubicBezTo>
                      <a:pt x="1462" y="9"/>
                      <a:pt x="1486" y="7"/>
                      <a:pt x="1502" y="8"/>
                    </a:cubicBezTo>
                    <a:cubicBezTo>
                      <a:pt x="1500" y="8"/>
                      <a:pt x="1500" y="8"/>
                      <a:pt x="1500" y="8"/>
                    </a:cubicBezTo>
                    <a:cubicBezTo>
                      <a:pt x="1504" y="8"/>
                      <a:pt x="1507" y="8"/>
                      <a:pt x="1512" y="8"/>
                    </a:cubicBezTo>
                    <a:cubicBezTo>
                      <a:pt x="1511" y="8"/>
                      <a:pt x="1510" y="8"/>
                      <a:pt x="1512" y="9"/>
                    </a:cubicBezTo>
                    <a:cubicBezTo>
                      <a:pt x="1514" y="8"/>
                      <a:pt x="1522" y="8"/>
                      <a:pt x="1527" y="8"/>
                    </a:cubicBezTo>
                    <a:cubicBezTo>
                      <a:pt x="1523" y="9"/>
                      <a:pt x="1523" y="9"/>
                      <a:pt x="1523" y="9"/>
                    </a:cubicBezTo>
                    <a:cubicBezTo>
                      <a:pt x="1542" y="9"/>
                      <a:pt x="1553" y="7"/>
                      <a:pt x="1569" y="7"/>
                    </a:cubicBezTo>
                    <a:cubicBezTo>
                      <a:pt x="1569" y="8"/>
                      <a:pt x="1585" y="9"/>
                      <a:pt x="1592" y="9"/>
                    </a:cubicBezTo>
                    <a:cubicBezTo>
                      <a:pt x="1592" y="9"/>
                      <a:pt x="1592" y="9"/>
                      <a:pt x="1592" y="9"/>
                    </a:cubicBezTo>
                    <a:cubicBezTo>
                      <a:pt x="1615" y="9"/>
                      <a:pt x="1631" y="8"/>
                      <a:pt x="1652" y="8"/>
                    </a:cubicBezTo>
                    <a:cubicBezTo>
                      <a:pt x="1665" y="9"/>
                      <a:pt x="1697" y="8"/>
                      <a:pt x="1718" y="9"/>
                    </a:cubicBezTo>
                    <a:cubicBezTo>
                      <a:pt x="1715" y="9"/>
                      <a:pt x="1718" y="8"/>
                      <a:pt x="1722" y="8"/>
                    </a:cubicBezTo>
                    <a:cubicBezTo>
                      <a:pt x="1727" y="8"/>
                      <a:pt x="1736" y="7"/>
                      <a:pt x="1735" y="8"/>
                    </a:cubicBezTo>
                    <a:cubicBezTo>
                      <a:pt x="1733" y="8"/>
                      <a:pt x="1733" y="8"/>
                      <a:pt x="1733" y="8"/>
                    </a:cubicBezTo>
                    <a:cubicBezTo>
                      <a:pt x="1737" y="9"/>
                      <a:pt x="1747" y="9"/>
                      <a:pt x="1755" y="9"/>
                    </a:cubicBezTo>
                    <a:cubicBezTo>
                      <a:pt x="1756" y="7"/>
                      <a:pt x="1756" y="7"/>
                      <a:pt x="1756" y="7"/>
                    </a:cubicBezTo>
                    <a:cubicBezTo>
                      <a:pt x="1777" y="10"/>
                      <a:pt x="1811" y="7"/>
                      <a:pt x="1822" y="9"/>
                    </a:cubicBezTo>
                    <a:cubicBezTo>
                      <a:pt x="1827" y="8"/>
                      <a:pt x="1834" y="8"/>
                      <a:pt x="1839" y="8"/>
                    </a:cubicBezTo>
                    <a:cubicBezTo>
                      <a:pt x="1838" y="9"/>
                      <a:pt x="1838" y="9"/>
                      <a:pt x="1838" y="9"/>
                    </a:cubicBezTo>
                    <a:cubicBezTo>
                      <a:pt x="1852" y="9"/>
                      <a:pt x="1859" y="9"/>
                      <a:pt x="1876" y="9"/>
                    </a:cubicBezTo>
                    <a:cubicBezTo>
                      <a:pt x="1873" y="9"/>
                      <a:pt x="1873" y="9"/>
                      <a:pt x="1873" y="9"/>
                    </a:cubicBezTo>
                    <a:cubicBezTo>
                      <a:pt x="1883" y="9"/>
                      <a:pt x="1885" y="7"/>
                      <a:pt x="1894" y="7"/>
                    </a:cubicBezTo>
                    <a:cubicBezTo>
                      <a:pt x="1897" y="8"/>
                      <a:pt x="1897" y="8"/>
                      <a:pt x="1897" y="8"/>
                    </a:cubicBezTo>
                    <a:cubicBezTo>
                      <a:pt x="1914" y="8"/>
                      <a:pt x="1931" y="9"/>
                      <a:pt x="1947" y="8"/>
                    </a:cubicBezTo>
                    <a:cubicBezTo>
                      <a:pt x="1947" y="8"/>
                      <a:pt x="1947" y="9"/>
                      <a:pt x="1944" y="9"/>
                    </a:cubicBezTo>
                    <a:cubicBezTo>
                      <a:pt x="1952" y="9"/>
                      <a:pt x="1975" y="9"/>
                      <a:pt x="1972" y="8"/>
                    </a:cubicBezTo>
                    <a:cubicBezTo>
                      <a:pt x="1972" y="9"/>
                      <a:pt x="1989" y="8"/>
                      <a:pt x="1999" y="7"/>
                    </a:cubicBezTo>
                    <a:cubicBezTo>
                      <a:pt x="1997" y="8"/>
                      <a:pt x="1997" y="8"/>
                      <a:pt x="1997" y="8"/>
                    </a:cubicBezTo>
                    <a:cubicBezTo>
                      <a:pt x="2005" y="7"/>
                      <a:pt x="2005" y="7"/>
                      <a:pt x="2016" y="7"/>
                    </a:cubicBezTo>
                    <a:cubicBezTo>
                      <a:pt x="2018" y="7"/>
                      <a:pt x="2018" y="7"/>
                      <a:pt x="2015" y="7"/>
                    </a:cubicBezTo>
                    <a:cubicBezTo>
                      <a:pt x="2023" y="8"/>
                      <a:pt x="2021" y="6"/>
                      <a:pt x="2032" y="7"/>
                    </a:cubicBezTo>
                    <a:cubicBezTo>
                      <a:pt x="2028" y="7"/>
                      <a:pt x="2028" y="7"/>
                      <a:pt x="2028" y="7"/>
                    </a:cubicBezTo>
                    <a:cubicBezTo>
                      <a:pt x="2037" y="7"/>
                      <a:pt x="2036" y="7"/>
                      <a:pt x="2041" y="7"/>
                    </a:cubicBezTo>
                    <a:cubicBezTo>
                      <a:pt x="2046" y="6"/>
                      <a:pt x="2057" y="7"/>
                      <a:pt x="2059" y="7"/>
                    </a:cubicBezTo>
                    <a:cubicBezTo>
                      <a:pt x="2060" y="7"/>
                      <a:pt x="2065" y="6"/>
                      <a:pt x="2070" y="7"/>
                    </a:cubicBezTo>
                    <a:cubicBezTo>
                      <a:pt x="2070" y="7"/>
                      <a:pt x="2069" y="7"/>
                      <a:pt x="2068" y="7"/>
                    </a:cubicBezTo>
                    <a:cubicBezTo>
                      <a:pt x="2082" y="8"/>
                      <a:pt x="2089" y="6"/>
                      <a:pt x="2099" y="7"/>
                    </a:cubicBezTo>
                    <a:cubicBezTo>
                      <a:pt x="2100" y="7"/>
                      <a:pt x="2100" y="7"/>
                      <a:pt x="2101" y="7"/>
                    </a:cubicBezTo>
                    <a:cubicBezTo>
                      <a:pt x="2089" y="7"/>
                      <a:pt x="2080" y="7"/>
                      <a:pt x="2081" y="7"/>
                    </a:cubicBezTo>
                    <a:cubicBezTo>
                      <a:pt x="2081" y="8"/>
                      <a:pt x="2090" y="8"/>
                      <a:pt x="2083" y="9"/>
                    </a:cubicBezTo>
                    <a:cubicBezTo>
                      <a:pt x="2090" y="9"/>
                      <a:pt x="2103" y="7"/>
                      <a:pt x="2112" y="8"/>
                    </a:cubicBezTo>
                    <a:cubicBezTo>
                      <a:pt x="2113" y="8"/>
                      <a:pt x="2113" y="8"/>
                      <a:pt x="2114" y="8"/>
                    </a:cubicBezTo>
                    <a:cubicBezTo>
                      <a:pt x="2113" y="8"/>
                      <a:pt x="2113" y="8"/>
                      <a:pt x="2113" y="8"/>
                    </a:cubicBezTo>
                    <a:cubicBezTo>
                      <a:pt x="2115" y="8"/>
                      <a:pt x="2117" y="8"/>
                      <a:pt x="2119" y="8"/>
                    </a:cubicBezTo>
                    <a:cubicBezTo>
                      <a:pt x="2121" y="8"/>
                      <a:pt x="2123" y="8"/>
                      <a:pt x="2126" y="8"/>
                    </a:cubicBezTo>
                    <a:cubicBezTo>
                      <a:pt x="2127" y="9"/>
                      <a:pt x="2137" y="9"/>
                      <a:pt x="2142" y="9"/>
                    </a:cubicBezTo>
                    <a:cubicBezTo>
                      <a:pt x="2141" y="8"/>
                      <a:pt x="2147" y="8"/>
                      <a:pt x="2142" y="7"/>
                    </a:cubicBezTo>
                    <a:cubicBezTo>
                      <a:pt x="2142" y="7"/>
                      <a:pt x="2141" y="7"/>
                      <a:pt x="2138" y="7"/>
                    </a:cubicBezTo>
                    <a:cubicBezTo>
                      <a:pt x="2137" y="7"/>
                      <a:pt x="2136" y="7"/>
                      <a:pt x="2136" y="7"/>
                    </a:cubicBezTo>
                    <a:cubicBezTo>
                      <a:pt x="2136" y="7"/>
                      <a:pt x="2136" y="7"/>
                      <a:pt x="2136" y="7"/>
                    </a:cubicBezTo>
                    <a:cubicBezTo>
                      <a:pt x="2133" y="7"/>
                      <a:pt x="2129" y="7"/>
                      <a:pt x="2124" y="7"/>
                    </a:cubicBezTo>
                    <a:cubicBezTo>
                      <a:pt x="2128" y="7"/>
                      <a:pt x="2132" y="7"/>
                      <a:pt x="2137" y="7"/>
                    </a:cubicBezTo>
                    <a:cubicBezTo>
                      <a:pt x="2139" y="7"/>
                      <a:pt x="2142" y="6"/>
                      <a:pt x="2144" y="6"/>
                    </a:cubicBezTo>
                    <a:cubicBezTo>
                      <a:pt x="2150" y="7"/>
                      <a:pt x="2162" y="8"/>
                      <a:pt x="2164" y="8"/>
                    </a:cubicBezTo>
                    <a:cubicBezTo>
                      <a:pt x="2178" y="8"/>
                      <a:pt x="2198" y="8"/>
                      <a:pt x="2207" y="7"/>
                    </a:cubicBezTo>
                    <a:cubicBezTo>
                      <a:pt x="2211" y="6"/>
                      <a:pt x="2211" y="7"/>
                      <a:pt x="2213" y="7"/>
                    </a:cubicBezTo>
                    <a:cubicBezTo>
                      <a:pt x="2211" y="7"/>
                      <a:pt x="2208" y="7"/>
                      <a:pt x="2207" y="8"/>
                    </a:cubicBezTo>
                    <a:cubicBezTo>
                      <a:pt x="2215" y="7"/>
                      <a:pt x="2231" y="7"/>
                      <a:pt x="2233" y="6"/>
                    </a:cubicBezTo>
                    <a:cubicBezTo>
                      <a:pt x="2243" y="7"/>
                      <a:pt x="2227" y="7"/>
                      <a:pt x="2241" y="7"/>
                    </a:cubicBezTo>
                    <a:cubicBezTo>
                      <a:pt x="2239" y="7"/>
                      <a:pt x="2239" y="7"/>
                      <a:pt x="2239" y="7"/>
                    </a:cubicBezTo>
                    <a:cubicBezTo>
                      <a:pt x="2267" y="9"/>
                      <a:pt x="2284" y="5"/>
                      <a:pt x="2315" y="7"/>
                    </a:cubicBezTo>
                    <a:cubicBezTo>
                      <a:pt x="2313" y="7"/>
                      <a:pt x="2312" y="7"/>
                      <a:pt x="2311" y="7"/>
                    </a:cubicBezTo>
                    <a:cubicBezTo>
                      <a:pt x="2346" y="7"/>
                      <a:pt x="2383" y="6"/>
                      <a:pt x="2418" y="7"/>
                    </a:cubicBezTo>
                    <a:cubicBezTo>
                      <a:pt x="2428" y="7"/>
                      <a:pt x="2429" y="7"/>
                      <a:pt x="2435" y="6"/>
                    </a:cubicBezTo>
                    <a:cubicBezTo>
                      <a:pt x="2437" y="7"/>
                      <a:pt x="2437" y="7"/>
                      <a:pt x="2437" y="7"/>
                    </a:cubicBezTo>
                    <a:cubicBezTo>
                      <a:pt x="2447" y="6"/>
                      <a:pt x="2447" y="6"/>
                      <a:pt x="2447" y="6"/>
                    </a:cubicBezTo>
                    <a:cubicBezTo>
                      <a:pt x="2462" y="6"/>
                      <a:pt x="2472" y="8"/>
                      <a:pt x="2491" y="7"/>
                    </a:cubicBezTo>
                    <a:cubicBezTo>
                      <a:pt x="2488" y="6"/>
                      <a:pt x="2488" y="6"/>
                      <a:pt x="2488" y="6"/>
                    </a:cubicBezTo>
                    <a:cubicBezTo>
                      <a:pt x="2495" y="6"/>
                      <a:pt x="2509" y="6"/>
                      <a:pt x="2508" y="7"/>
                    </a:cubicBezTo>
                    <a:cubicBezTo>
                      <a:pt x="2509" y="7"/>
                      <a:pt x="2510" y="6"/>
                      <a:pt x="2513" y="6"/>
                    </a:cubicBezTo>
                    <a:cubicBezTo>
                      <a:pt x="2513" y="7"/>
                      <a:pt x="2513" y="7"/>
                      <a:pt x="2513" y="7"/>
                    </a:cubicBezTo>
                    <a:cubicBezTo>
                      <a:pt x="2529" y="6"/>
                      <a:pt x="2529" y="6"/>
                      <a:pt x="2529" y="6"/>
                    </a:cubicBezTo>
                    <a:cubicBezTo>
                      <a:pt x="2542" y="6"/>
                      <a:pt x="2527" y="8"/>
                      <a:pt x="2546" y="8"/>
                    </a:cubicBezTo>
                    <a:cubicBezTo>
                      <a:pt x="2552" y="8"/>
                      <a:pt x="2565" y="7"/>
                      <a:pt x="2563" y="6"/>
                    </a:cubicBezTo>
                    <a:cubicBezTo>
                      <a:pt x="2560" y="6"/>
                      <a:pt x="2555" y="6"/>
                      <a:pt x="2555" y="6"/>
                    </a:cubicBezTo>
                    <a:cubicBezTo>
                      <a:pt x="2562" y="5"/>
                      <a:pt x="2562" y="5"/>
                      <a:pt x="2562" y="5"/>
                    </a:cubicBezTo>
                    <a:cubicBezTo>
                      <a:pt x="2563" y="4"/>
                      <a:pt x="2567" y="3"/>
                      <a:pt x="2552" y="2"/>
                    </a:cubicBezTo>
                    <a:cubicBezTo>
                      <a:pt x="2541" y="3"/>
                      <a:pt x="2541" y="3"/>
                      <a:pt x="2541" y="3"/>
                    </a:cubicBezTo>
                    <a:cubicBezTo>
                      <a:pt x="2538" y="2"/>
                      <a:pt x="2538" y="2"/>
                      <a:pt x="2538" y="2"/>
                    </a:cubicBezTo>
                    <a:cubicBezTo>
                      <a:pt x="2547" y="2"/>
                      <a:pt x="2547" y="2"/>
                      <a:pt x="2547" y="2"/>
                    </a:cubicBezTo>
                    <a:cubicBezTo>
                      <a:pt x="2542" y="2"/>
                      <a:pt x="2539" y="2"/>
                      <a:pt x="2535" y="2"/>
                    </a:cubicBezTo>
                    <a:cubicBezTo>
                      <a:pt x="2534" y="2"/>
                      <a:pt x="2533" y="2"/>
                      <a:pt x="2531" y="2"/>
                    </a:cubicBezTo>
                    <a:cubicBezTo>
                      <a:pt x="2520" y="3"/>
                      <a:pt x="2520" y="3"/>
                      <a:pt x="2520" y="3"/>
                    </a:cubicBezTo>
                    <a:cubicBezTo>
                      <a:pt x="2519" y="2"/>
                      <a:pt x="2525" y="2"/>
                      <a:pt x="2518" y="2"/>
                    </a:cubicBezTo>
                    <a:cubicBezTo>
                      <a:pt x="2513" y="2"/>
                      <a:pt x="2522" y="3"/>
                      <a:pt x="2514" y="3"/>
                    </a:cubicBezTo>
                    <a:cubicBezTo>
                      <a:pt x="2509" y="3"/>
                      <a:pt x="2511" y="2"/>
                      <a:pt x="2505" y="3"/>
                    </a:cubicBezTo>
                    <a:cubicBezTo>
                      <a:pt x="2504" y="2"/>
                      <a:pt x="2505" y="2"/>
                      <a:pt x="2508" y="2"/>
                    </a:cubicBezTo>
                    <a:cubicBezTo>
                      <a:pt x="2502" y="2"/>
                      <a:pt x="2493" y="2"/>
                      <a:pt x="2491" y="3"/>
                    </a:cubicBezTo>
                    <a:cubicBezTo>
                      <a:pt x="2485" y="2"/>
                      <a:pt x="2473" y="3"/>
                      <a:pt x="2473" y="2"/>
                    </a:cubicBezTo>
                    <a:cubicBezTo>
                      <a:pt x="2471" y="2"/>
                      <a:pt x="2464" y="3"/>
                      <a:pt x="2459" y="3"/>
                    </a:cubicBezTo>
                    <a:cubicBezTo>
                      <a:pt x="2468" y="1"/>
                      <a:pt x="2440" y="3"/>
                      <a:pt x="2443" y="1"/>
                    </a:cubicBezTo>
                    <a:cubicBezTo>
                      <a:pt x="2436" y="2"/>
                      <a:pt x="2419" y="2"/>
                      <a:pt x="2407" y="2"/>
                    </a:cubicBezTo>
                    <a:cubicBezTo>
                      <a:pt x="2408" y="2"/>
                      <a:pt x="2409" y="2"/>
                      <a:pt x="2410" y="2"/>
                    </a:cubicBezTo>
                    <a:cubicBezTo>
                      <a:pt x="2404" y="2"/>
                      <a:pt x="2402" y="2"/>
                      <a:pt x="2397" y="1"/>
                    </a:cubicBezTo>
                    <a:cubicBezTo>
                      <a:pt x="2397" y="2"/>
                      <a:pt x="2386" y="3"/>
                      <a:pt x="2381" y="3"/>
                    </a:cubicBezTo>
                    <a:cubicBezTo>
                      <a:pt x="2373" y="2"/>
                      <a:pt x="2386" y="2"/>
                      <a:pt x="2383" y="1"/>
                    </a:cubicBezTo>
                    <a:cubicBezTo>
                      <a:pt x="2383" y="2"/>
                      <a:pt x="2369" y="2"/>
                      <a:pt x="2372" y="3"/>
                    </a:cubicBezTo>
                    <a:cubicBezTo>
                      <a:pt x="2366" y="2"/>
                      <a:pt x="2366" y="2"/>
                      <a:pt x="2363" y="2"/>
                    </a:cubicBezTo>
                    <a:cubicBezTo>
                      <a:pt x="2362" y="3"/>
                      <a:pt x="2357" y="2"/>
                      <a:pt x="2352" y="3"/>
                    </a:cubicBezTo>
                    <a:cubicBezTo>
                      <a:pt x="2343" y="2"/>
                      <a:pt x="2350" y="1"/>
                      <a:pt x="2340" y="2"/>
                    </a:cubicBezTo>
                    <a:cubicBezTo>
                      <a:pt x="2335" y="1"/>
                      <a:pt x="2344" y="1"/>
                      <a:pt x="2344" y="1"/>
                    </a:cubicBezTo>
                    <a:close/>
                    <a:moveTo>
                      <a:pt x="2110" y="3"/>
                    </a:moveTo>
                    <a:cubicBezTo>
                      <a:pt x="2110" y="3"/>
                      <a:pt x="2110" y="3"/>
                      <a:pt x="2110" y="3"/>
                    </a:cubicBezTo>
                    <a:cubicBezTo>
                      <a:pt x="2112" y="3"/>
                      <a:pt x="2114" y="3"/>
                      <a:pt x="2115" y="3"/>
                    </a:cubicBezTo>
                    <a:cubicBezTo>
                      <a:pt x="2114" y="3"/>
                      <a:pt x="2112" y="3"/>
                      <a:pt x="2110" y="3"/>
                    </a:cubicBezTo>
                    <a:close/>
                    <a:moveTo>
                      <a:pt x="2090" y="3"/>
                    </a:moveTo>
                    <a:cubicBezTo>
                      <a:pt x="2093" y="3"/>
                      <a:pt x="2096" y="3"/>
                      <a:pt x="2099" y="3"/>
                    </a:cubicBezTo>
                    <a:cubicBezTo>
                      <a:pt x="2100" y="3"/>
                      <a:pt x="2099" y="4"/>
                      <a:pt x="2097" y="4"/>
                    </a:cubicBezTo>
                    <a:cubicBezTo>
                      <a:pt x="2098" y="4"/>
                      <a:pt x="2093" y="3"/>
                      <a:pt x="2090" y="3"/>
                    </a:cubicBezTo>
                    <a:close/>
                    <a:moveTo>
                      <a:pt x="2132" y="8"/>
                    </a:moveTo>
                    <a:cubicBezTo>
                      <a:pt x="2129" y="9"/>
                      <a:pt x="2128" y="8"/>
                      <a:pt x="2127" y="8"/>
                    </a:cubicBezTo>
                    <a:cubicBezTo>
                      <a:pt x="2129" y="8"/>
                      <a:pt x="2131" y="8"/>
                      <a:pt x="2133" y="8"/>
                    </a:cubicBezTo>
                    <a:cubicBezTo>
                      <a:pt x="2133" y="8"/>
                      <a:pt x="2133" y="8"/>
                      <a:pt x="2133" y="8"/>
                    </a:cubicBezTo>
                    <a:cubicBezTo>
                      <a:pt x="2133" y="8"/>
                      <a:pt x="2133" y="8"/>
                      <a:pt x="2132" y="8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2" name="Freeform 303"/>
              <p:cNvSpPr/>
              <p:nvPr/>
            </p:nvSpPr>
            <p:spPr bwMode="auto">
              <a:xfrm>
                <a:off x="5907" y="1840"/>
                <a:ext cx="7" cy="0"/>
              </a:xfrm>
              <a:custGeom>
                <a:avLst/>
                <a:gdLst>
                  <a:gd name="T0" fmla="*/ 2 w 3"/>
                  <a:gd name="T1" fmla="*/ 3 w 3"/>
                  <a:gd name="T2" fmla="*/ 1 w 3"/>
                  <a:gd name="T3" fmla="*/ 0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3" name="Freeform 304"/>
              <p:cNvSpPr/>
              <p:nvPr/>
            </p:nvSpPr>
            <p:spPr bwMode="auto">
              <a:xfrm>
                <a:off x="1690" y="1838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4" name="Freeform 305"/>
              <p:cNvSpPr/>
              <p:nvPr/>
            </p:nvSpPr>
            <p:spPr bwMode="auto">
              <a:xfrm>
                <a:off x="5157" y="1828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5" name="Freeform 306"/>
              <p:cNvSpPr/>
              <p:nvPr/>
            </p:nvSpPr>
            <p:spPr bwMode="auto">
              <a:xfrm>
                <a:off x="1432" y="183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6" name="Freeform 307"/>
              <p:cNvSpPr/>
              <p:nvPr/>
            </p:nvSpPr>
            <p:spPr bwMode="auto">
              <a:xfrm>
                <a:off x="1310" y="1831"/>
                <a:ext cx="14" cy="2"/>
              </a:xfrm>
              <a:custGeom>
                <a:avLst/>
                <a:gdLst>
                  <a:gd name="T0" fmla="*/ 6 w 6"/>
                  <a:gd name="T1" fmla="*/ 1 h 1"/>
                  <a:gd name="T2" fmla="*/ 0 w 6"/>
                  <a:gd name="T3" fmla="*/ 0 h 1"/>
                  <a:gd name="T4" fmla="*/ 6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7" name="Freeform 308"/>
              <p:cNvSpPr/>
              <p:nvPr/>
            </p:nvSpPr>
            <p:spPr bwMode="auto">
              <a:xfrm>
                <a:off x="1239" y="18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8" name="Freeform 309"/>
              <p:cNvSpPr/>
              <p:nvPr/>
            </p:nvSpPr>
            <p:spPr bwMode="auto">
              <a:xfrm>
                <a:off x="2594" y="1828"/>
                <a:ext cx="9" cy="0"/>
              </a:xfrm>
              <a:custGeom>
                <a:avLst/>
                <a:gdLst>
                  <a:gd name="T0" fmla="*/ 0 w 4"/>
                  <a:gd name="T1" fmla="*/ 1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9" name="Freeform 310"/>
              <p:cNvSpPr/>
              <p:nvPr/>
            </p:nvSpPr>
            <p:spPr bwMode="auto">
              <a:xfrm>
                <a:off x="2189" y="1833"/>
                <a:ext cx="14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0" name="Freeform 311"/>
              <p:cNvSpPr/>
              <p:nvPr/>
            </p:nvSpPr>
            <p:spPr bwMode="auto">
              <a:xfrm>
                <a:off x="3043" y="182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1" name="Freeform 312"/>
              <p:cNvSpPr/>
              <p:nvPr/>
            </p:nvSpPr>
            <p:spPr bwMode="auto">
              <a:xfrm>
                <a:off x="2203" y="1833"/>
                <a:ext cx="19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2" y="0"/>
                      <a:pt x="5" y="0"/>
                      <a:pt x="8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2" name="Freeform 313"/>
              <p:cNvSpPr/>
              <p:nvPr/>
            </p:nvSpPr>
            <p:spPr bwMode="auto">
              <a:xfrm>
                <a:off x="865" y="183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3" name="Freeform 314"/>
              <p:cNvSpPr/>
              <p:nvPr/>
            </p:nvSpPr>
            <p:spPr bwMode="auto">
              <a:xfrm>
                <a:off x="860" y="183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4" name="Freeform 315"/>
              <p:cNvSpPr/>
              <p:nvPr/>
            </p:nvSpPr>
            <p:spPr bwMode="auto">
              <a:xfrm>
                <a:off x="851" y="1831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5" name="Freeform 316"/>
              <p:cNvSpPr/>
              <p:nvPr/>
            </p:nvSpPr>
            <p:spPr bwMode="auto">
              <a:xfrm>
                <a:off x="983" y="18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6" name="Freeform 317"/>
              <p:cNvSpPr/>
              <p:nvPr/>
            </p:nvSpPr>
            <p:spPr bwMode="auto">
              <a:xfrm>
                <a:off x="983" y="1828"/>
                <a:ext cx="33" cy="5"/>
              </a:xfrm>
              <a:custGeom>
                <a:avLst/>
                <a:gdLst>
                  <a:gd name="T0" fmla="*/ 14 w 14"/>
                  <a:gd name="T1" fmla="*/ 1 h 2"/>
                  <a:gd name="T2" fmla="*/ 1 w 14"/>
                  <a:gd name="T3" fmla="*/ 1 h 2"/>
                  <a:gd name="T4" fmla="*/ 0 w 14"/>
                  <a:gd name="T5" fmla="*/ 1 h 2"/>
                  <a:gd name="T6" fmla="*/ 14 w 1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">
                    <a:moveTo>
                      <a:pt x="14" y="1"/>
                    </a:moveTo>
                    <a:cubicBezTo>
                      <a:pt x="11" y="1"/>
                      <a:pt x="6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11" y="2"/>
                      <a:pt x="14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7" name="Freeform 318"/>
              <p:cNvSpPr/>
              <p:nvPr/>
            </p:nvSpPr>
            <p:spPr bwMode="auto">
              <a:xfrm>
                <a:off x="1123" y="1838"/>
                <a:ext cx="42" cy="5"/>
              </a:xfrm>
              <a:custGeom>
                <a:avLst/>
                <a:gdLst>
                  <a:gd name="T0" fmla="*/ 16 w 18"/>
                  <a:gd name="T1" fmla="*/ 0 h 2"/>
                  <a:gd name="T2" fmla="*/ 4 w 18"/>
                  <a:gd name="T3" fmla="*/ 0 h 2"/>
                  <a:gd name="T4" fmla="*/ 3 w 18"/>
                  <a:gd name="T5" fmla="*/ 1 h 2"/>
                  <a:gd name="T6" fmla="*/ 16 w 1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1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1"/>
                      <a:pt x="9" y="1"/>
                      <a:pt x="3" y="1"/>
                    </a:cubicBezTo>
                    <a:cubicBezTo>
                      <a:pt x="18" y="2"/>
                      <a:pt x="0" y="0"/>
                      <a:pt x="1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8" name="Freeform 319"/>
              <p:cNvSpPr/>
              <p:nvPr/>
            </p:nvSpPr>
            <p:spPr bwMode="auto">
              <a:xfrm>
                <a:off x="1234" y="1840"/>
                <a:ext cx="26" cy="0"/>
              </a:xfrm>
              <a:custGeom>
                <a:avLst/>
                <a:gdLst>
                  <a:gd name="T0" fmla="*/ 6 w 11"/>
                  <a:gd name="T1" fmla="*/ 6 w 11"/>
                  <a:gd name="T2" fmla="*/ 6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6" y="0"/>
                    </a:moveTo>
                    <a:cubicBezTo>
                      <a:pt x="0" y="0"/>
                      <a:pt x="7" y="0"/>
                      <a:pt x="6" y="0"/>
                    </a:cubicBezTo>
                    <a:cubicBezTo>
                      <a:pt x="10" y="0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9" name="Freeform 320"/>
              <p:cNvSpPr/>
              <p:nvPr/>
            </p:nvSpPr>
            <p:spPr bwMode="auto">
              <a:xfrm>
                <a:off x="1891" y="1840"/>
                <a:ext cx="12" cy="3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0" name="Freeform 321"/>
              <p:cNvSpPr/>
              <p:nvPr/>
            </p:nvSpPr>
            <p:spPr bwMode="auto">
              <a:xfrm>
                <a:off x="1998" y="1831"/>
                <a:ext cx="16" cy="2"/>
              </a:xfrm>
              <a:custGeom>
                <a:avLst/>
                <a:gdLst>
                  <a:gd name="T0" fmla="*/ 16 w 16"/>
                  <a:gd name="T1" fmla="*/ 0 h 2"/>
                  <a:gd name="T2" fmla="*/ 4 w 16"/>
                  <a:gd name="T3" fmla="*/ 0 h 2"/>
                  <a:gd name="T4" fmla="*/ 0 w 16"/>
                  <a:gd name="T5" fmla="*/ 2 h 2"/>
                  <a:gd name="T6" fmla="*/ 16 w 1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">
                    <a:moveTo>
                      <a:pt x="16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1" name="Freeform 322"/>
              <p:cNvSpPr/>
              <p:nvPr/>
            </p:nvSpPr>
            <p:spPr bwMode="auto">
              <a:xfrm>
                <a:off x="2083" y="1843"/>
                <a:ext cx="19" cy="0"/>
              </a:xfrm>
              <a:custGeom>
                <a:avLst/>
                <a:gdLst>
                  <a:gd name="T0" fmla="*/ 5 w 19"/>
                  <a:gd name="T1" fmla="*/ 0 w 19"/>
                  <a:gd name="T2" fmla="*/ 19 w 19"/>
                  <a:gd name="T3" fmla="*/ 5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5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2" name="Freeform 323"/>
              <p:cNvSpPr/>
              <p:nvPr/>
            </p:nvSpPr>
            <p:spPr bwMode="auto">
              <a:xfrm>
                <a:off x="3154" y="1840"/>
                <a:ext cx="14" cy="3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6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3" name="Freeform 324"/>
              <p:cNvSpPr/>
              <p:nvPr/>
            </p:nvSpPr>
            <p:spPr bwMode="auto">
              <a:xfrm>
                <a:off x="3634" y="1840"/>
                <a:ext cx="26" cy="3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cubicBezTo>
                      <a:pt x="2" y="1"/>
                      <a:pt x="8" y="1"/>
                      <a:pt x="11" y="0"/>
                    </a:cubicBezTo>
                    <a:cubicBezTo>
                      <a:pt x="7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4" name="Freeform 325"/>
              <p:cNvSpPr/>
              <p:nvPr/>
            </p:nvSpPr>
            <p:spPr bwMode="auto">
              <a:xfrm>
                <a:off x="5022" y="1845"/>
                <a:ext cx="19" cy="0"/>
              </a:xfrm>
              <a:custGeom>
                <a:avLst/>
                <a:gdLst>
                  <a:gd name="T0" fmla="*/ 10 w 19"/>
                  <a:gd name="T1" fmla="*/ 0 w 19"/>
                  <a:gd name="T2" fmla="*/ 19 w 19"/>
                  <a:gd name="T3" fmla="*/ 1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1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5" name="Freeform 326"/>
              <p:cNvSpPr/>
              <p:nvPr/>
            </p:nvSpPr>
            <p:spPr bwMode="auto">
              <a:xfrm>
                <a:off x="763" y="2217"/>
                <a:ext cx="17" cy="2"/>
              </a:xfrm>
              <a:custGeom>
                <a:avLst/>
                <a:gdLst>
                  <a:gd name="T0" fmla="*/ 1 w 7"/>
                  <a:gd name="T1" fmla="*/ 0 h 1"/>
                  <a:gd name="T2" fmla="*/ 4 w 7"/>
                  <a:gd name="T3" fmla="*/ 0 h 1"/>
                  <a:gd name="T4" fmla="*/ 7 w 7"/>
                  <a:gd name="T5" fmla="*/ 0 h 1"/>
                  <a:gd name="T6" fmla="*/ 1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1" y="0"/>
                    </a:moveTo>
                    <a:cubicBezTo>
                      <a:pt x="0" y="0"/>
                      <a:pt x="0" y="1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6" name="Freeform 327"/>
              <p:cNvSpPr/>
              <p:nvPr/>
            </p:nvSpPr>
            <p:spPr bwMode="auto">
              <a:xfrm>
                <a:off x="785" y="2214"/>
                <a:ext cx="63" cy="5"/>
              </a:xfrm>
              <a:custGeom>
                <a:avLst/>
                <a:gdLst>
                  <a:gd name="T0" fmla="*/ 17 w 27"/>
                  <a:gd name="T1" fmla="*/ 2 h 2"/>
                  <a:gd name="T2" fmla="*/ 24 w 27"/>
                  <a:gd name="T3" fmla="*/ 0 h 2"/>
                  <a:gd name="T4" fmla="*/ 14 w 27"/>
                  <a:gd name="T5" fmla="*/ 2 h 2"/>
                  <a:gd name="T6" fmla="*/ 8 w 27"/>
                  <a:gd name="T7" fmla="*/ 1 h 2"/>
                  <a:gd name="T8" fmla="*/ 0 w 27"/>
                  <a:gd name="T9" fmla="*/ 2 h 2"/>
                  <a:gd name="T10" fmla="*/ 18 w 27"/>
                  <a:gd name="T11" fmla="*/ 2 h 2"/>
                  <a:gd name="T12" fmla="*/ 17 w 2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">
                    <a:moveTo>
                      <a:pt x="17" y="2"/>
                    </a:moveTo>
                    <a:cubicBezTo>
                      <a:pt x="22" y="2"/>
                      <a:pt x="27" y="1"/>
                      <a:pt x="24" y="0"/>
                    </a:cubicBezTo>
                    <a:cubicBezTo>
                      <a:pt x="20" y="1"/>
                      <a:pt x="19" y="1"/>
                      <a:pt x="14" y="2"/>
                    </a:cubicBezTo>
                    <a:cubicBezTo>
                      <a:pt x="10" y="2"/>
                      <a:pt x="7" y="2"/>
                      <a:pt x="8" y="1"/>
                    </a:cubicBezTo>
                    <a:cubicBezTo>
                      <a:pt x="7" y="2"/>
                      <a:pt x="2" y="1"/>
                      <a:pt x="0" y="2"/>
                    </a:cubicBezTo>
                    <a:cubicBezTo>
                      <a:pt x="5" y="2"/>
                      <a:pt x="11" y="2"/>
                      <a:pt x="18" y="2"/>
                    </a:cubicBezTo>
                    <a:cubicBezTo>
                      <a:pt x="19" y="2"/>
                      <a:pt x="18" y="2"/>
                      <a:pt x="17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7" name="Freeform 328"/>
              <p:cNvSpPr/>
              <p:nvPr/>
            </p:nvSpPr>
            <p:spPr bwMode="auto">
              <a:xfrm>
                <a:off x="1693" y="2224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8" name="Freeform 329"/>
              <p:cNvSpPr/>
              <p:nvPr/>
            </p:nvSpPr>
            <p:spPr bwMode="auto">
              <a:xfrm>
                <a:off x="2232" y="2224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9" name="Freeform 330"/>
              <p:cNvSpPr/>
              <p:nvPr/>
            </p:nvSpPr>
            <p:spPr bwMode="auto">
              <a:xfrm>
                <a:off x="2324" y="2226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0" name="Freeform 331"/>
              <p:cNvSpPr/>
              <p:nvPr/>
            </p:nvSpPr>
            <p:spPr bwMode="auto">
              <a:xfrm>
                <a:off x="1697" y="2224"/>
                <a:ext cx="17" cy="0"/>
              </a:xfrm>
              <a:custGeom>
                <a:avLst/>
                <a:gdLst>
                  <a:gd name="T0" fmla="*/ 0 w 7"/>
                  <a:gd name="T1" fmla="*/ 6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1" name="Freeform 332"/>
              <p:cNvSpPr/>
              <p:nvPr/>
            </p:nvSpPr>
            <p:spPr bwMode="auto">
              <a:xfrm>
                <a:off x="938" y="2214"/>
                <a:ext cx="7" cy="3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2" name="Freeform 333"/>
              <p:cNvSpPr/>
              <p:nvPr/>
            </p:nvSpPr>
            <p:spPr bwMode="auto">
              <a:xfrm>
                <a:off x="1451" y="2226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3" name="Freeform 334"/>
              <p:cNvSpPr/>
              <p:nvPr/>
            </p:nvSpPr>
            <p:spPr bwMode="auto">
              <a:xfrm>
                <a:off x="1274" y="2224"/>
                <a:ext cx="10" cy="2"/>
              </a:xfrm>
              <a:custGeom>
                <a:avLst/>
                <a:gdLst>
                  <a:gd name="T0" fmla="*/ 1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3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4" name="Freeform 335"/>
              <p:cNvSpPr/>
              <p:nvPr/>
            </p:nvSpPr>
            <p:spPr bwMode="auto">
              <a:xfrm>
                <a:off x="981" y="222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5" name="Freeform 336"/>
              <p:cNvSpPr/>
              <p:nvPr/>
            </p:nvSpPr>
            <p:spPr bwMode="auto">
              <a:xfrm>
                <a:off x="1591" y="222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6" name="Freeform 337"/>
              <p:cNvSpPr/>
              <p:nvPr/>
            </p:nvSpPr>
            <p:spPr bwMode="auto">
              <a:xfrm>
                <a:off x="6704" y="221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7" name="Freeform 338"/>
              <p:cNvSpPr/>
              <p:nvPr/>
            </p:nvSpPr>
            <p:spPr bwMode="auto">
              <a:xfrm>
                <a:off x="6912" y="2222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8" name="Freeform 339"/>
              <p:cNvSpPr/>
              <p:nvPr/>
            </p:nvSpPr>
            <p:spPr bwMode="auto">
              <a:xfrm>
                <a:off x="2494" y="2229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9" name="Freeform 340"/>
              <p:cNvSpPr/>
              <p:nvPr/>
            </p:nvSpPr>
            <p:spPr bwMode="auto">
              <a:xfrm>
                <a:off x="4027" y="2224"/>
                <a:ext cx="52" cy="5"/>
              </a:xfrm>
              <a:custGeom>
                <a:avLst/>
                <a:gdLst>
                  <a:gd name="T0" fmla="*/ 10 w 22"/>
                  <a:gd name="T1" fmla="*/ 2 h 2"/>
                  <a:gd name="T2" fmla="*/ 11 w 22"/>
                  <a:gd name="T3" fmla="*/ 0 h 2"/>
                  <a:gd name="T4" fmla="*/ 10 w 2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">
                    <a:moveTo>
                      <a:pt x="10" y="2"/>
                    </a:moveTo>
                    <a:cubicBezTo>
                      <a:pt x="2" y="1"/>
                      <a:pt x="22" y="1"/>
                      <a:pt x="11" y="0"/>
                    </a:cubicBezTo>
                    <a:cubicBezTo>
                      <a:pt x="12" y="0"/>
                      <a:pt x="0" y="1"/>
                      <a:pt x="1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0" name="Freeform 341"/>
              <p:cNvSpPr/>
              <p:nvPr/>
            </p:nvSpPr>
            <p:spPr bwMode="auto">
              <a:xfrm>
                <a:off x="950" y="221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1" name="Freeform 342"/>
              <p:cNvSpPr/>
              <p:nvPr/>
            </p:nvSpPr>
            <p:spPr bwMode="auto">
              <a:xfrm>
                <a:off x="4048" y="2224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2" name="Freeform 343"/>
              <p:cNvSpPr/>
              <p:nvPr/>
            </p:nvSpPr>
            <p:spPr bwMode="auto">
              <a:xfrm>
                <a:off x="2884" y="222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3" name="Freeform 344"/>
              <p:cNvSpPr/>
              <p:nvPr/>
            </p:nvSpPr>
            <p:spPr bwMode="auto">
              <a:xfrm>
                <a:off x="2598" y="222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4" name="Freeform 345"/>
              <p:cNvSpPr/>
              <p:nvPr/>
            </p:nvSpPr>
            <p:spPr bwMode="auto">
              <a:xfrm>
                <a:off x="3038" y="2226"/>
                <a:ext cx="12" cy="0"/>
              </a:xfrm>
              <a:custGeom>
                <a:avLst/>
                <a:gdLst>
                  <a:gd name="T0" fmla="*/ 0 w 5"/>
                  <a:gd name="T1" fmla="*/ 5 w 5"/>
                  <a:gd name="T2" fmla="*/ 4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5" name="Freeform 346"/>
              <p:cNvSpPr/>
              <p:nvPr/>
            </p:nvSpPr>
            <p:spPr bwMode="auto">
              <a:xfrm>
                <a:off x="3187" y="2226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6" name="Freeform 347"/>
              <p:cNvSpPr/>
              <p:nvPr/>
            </p:nvSpPr>
            <p:spPr bwMode="auto">
              <a:xfrm>
                <a:off x="6228" y="2212"/>
                <a:ext cx="29" cy="2"/>
              </a:xfrm>
              <a:custGeom>
                <a:avLst/>
                <a:gdLst>
                  <a:gd name="T0" fmla="*/ 0 w 12"/>
                  <a:gd name="T1" fmla="*/ 0 h 1"/>
                  <a:gd name="T2" fmla="*/ 3 w 12"/>
                  <a:gd name="T3" fmla="*/ 1 h 1"/>
                  <a:gd name="T4" fmla="*/ 0 w 1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7" name="Freeform 348"/>
              <p:cNvSpPr/>
              <p:nvPr/>
            </p:nvSpPr>
            <p:spPr bwMode="auto">
              <a:xfrm>
                <a:off x="945" y="2214"/>
                <a:ext cx="5" cy="3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8" name="Freeform 349"/>
              <p:cNvSpPr/>
              <p:nvPr/>
            </p:nvSpPr>
            <p:spPr bwMode="auto">
              <a:xfrm>
                <a:off x="3045" y="2212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9" name="Freeform 350"/>
              <p:cNvSpPr/>
              <p:nvPr/>
            </p:nvSpPr>
            <p:spPr bwMode="auto">
              <a:xfrm>
                <a:off x="5105" y="2212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0" name="Freeform 351"/>
              <p:cNvSpPr/>
              <p:nvPr/>
            </p:nvSpPr>
            <p:spPr bwMode="auto">
              <a:xfrm>
                <a:off x="3145" y="2212"/>
                <a:ext cx="16" cy="0"/>
              </a:xfrm>
              <a:custGeom>
                <a:avLst/>
                <a:gdLst>
                  <a:gd name="T0" fmla="*/ 0 w 7"/>
                  <a:gd name="T1" fmla="*/ 6 w 7"/>
                  <a:gd name="T2" fmla="*/ 7 w 7"/>
                  <a:gd name="T3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1" name="Freeform 352"/>
              <p:cNvSpPr/>
              <p:nvPr/>
            </p:nvSpPr>
            <p:spPr bwMode="auto">
              <a:xfrm>
                <a:off x="6235" y="22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2" name="Freeform 353"/>
              <p:cNvSpPr>
                <a:spLocks noEditPoints="1"/>
              </p:cNvSpPr>
              <p:nvPr/>
            </p:nvSpPr>
            <p:spPr bwMode="auto">
              <a:xfrm>
                <a:off x="855" y="2210"/>
                <a:ext cx="6071" cy="21"/>
              </a:xfrm>
              <a:custGeom>
                <a:avLst/>
                <a:gdLst>
                  <a:gd name="T0" fmla="*/ 2275 w 2567"/>
                  <a:gd name="T1" fmla="*/ 2 h 9"/>
                  <a:gd name="T2" fmla="*/ 2252 w 2567"/>
                  <a:gd name="T3" fmla="*/ 2 h 9"/>
                  <a:gd name="T4" fmla="*/ 2187 w 2567"/>
                  <a:gd name="T5" fmla="*/ 1 h 9"/>
                  <a:gd name="T6" fmla="*/ 2046 w 2567"/>
                  <a:gd name="T7" fmla="*/ 1 h 9"/>
                  <a:gd name="T8" fmla="*/ 1956 w 2567"/>
                  <a:gd name="T9" fmla="*/ 3 h 9"/>
                  <a:gd name="T10" fmla="*/ 1810 w 2567"/>
                  <a:gd name="T11" fmla="*/ 2 h 9"/>
                  <a:gd name="T12" fmla="*/ 1752 w 2567"/>
                  <a:gd name="T13" fmla="*/ 1 h 9"/>
                  <a:gd name="T14" fmla="*/ 1668 w 2567"/>
                  <a:gd name="T15" fmla="*/ 3 h 9"/>
                  <a:gd name="T16" fmla="*/ 1588 w 2567"/>
                  <a:gd name="T17" fmla="*/ 2 h 9"/>
                  <a:gd name="T18" fmla="*/ 1492 w 2567"/>
                  <a:gd name="T19" fmla="*/ 2 h 9"/>
                  <a:gd name="T20" fmla="*/ 1289 w 2567"/>
                  <a:gd name="T21" fmla="*/ 1 h 9"/>
                  <a:gd name="T22" fmla="*/ 1059 w 2567"/>
                  <a:gd name="T23" fmla="*/ 1 h 9"/>
                  <a:gd name="T24" fmla="*/ 954 w 2567"/>
                  <a:gd name="T25" fmla="*/ 2 h 9"/>
                  <a:gd name="T26" fmla="*/ 782 w 2567"/>
                  <a:gd name="T27" fmla="*/ 2 h 9"/>
                  <a:gd name="T28" fmla="*/ 708 w 2567"/>
                  <a:gd name="T29" fmla="*/ 2 h 9"/>
                  <a:gd name="T30" fmla="*/ 623 w 2567"/>
                  <a:gd name="T31" fmla="*/ 3 h 9"/>
                  <a:gd name="T32" fmla="*/ 587 w 2567"/>
                  <a:gd name="T33" fmla="*/ 3 h 9"/>
                  <a:gd name="T34" fmla="*/ 527 w 2567"/>
                  <a:gd name="T35" fmla="*/ 3 h 9"/>
                  <a:gd name="T36" fmla="*/ 424 w 2567"/>
                  <a:gd name="T37" fmla="*/ 3 h 9"/>
                  <a:gd name="T38" fmla="*/ 335 w 2567"/>
                  <a:gd name="T39" fmla="*/ 4 h 9"/>
                  <a:gd name="T40" fmla="*/ 245 w 2567"/>
                  <a:gd name="T41" fmla="*/ 4 h 9"/>
                  <a:gd name="T42" fmla="*/ 198 w 2567"/>
                  <a:gd name="T43" fmla="*/ 3 h 9"/>
                  <a:gd name="T44" fmla="*/ 137 w 2567"/>
                  <a:gd name="T45" fmla="*/ 3 h 9"/>
                  <a:gd name="T46" fmla="*/ 40 w 2567"/>
                  <a:gd name="T47" fmla="*/ 3 h 9"/>
                  <a:gd name="T48" fmla="*/ 5 w 2567"/>
                  <a:gd name="T49" fmla="*/ 3 h 9"/>
                  <a:gd name="T50" fmla="*/ 56 w 2567"/>
                  <a:gd name="T51" fmla="*/ 5 h 9"/>
                  <a:gd name="T52" fmla="*/ 105 w 2567"/>
                  <a:gd name="T53" fmla="*/ 6 h 9"/>
                  <a:gd name="T54" fmla="*/ 156 w 2567"/>
                  <a:gd name="T55" fmla="*/ 6 h 9"/>
                  <a:gd name="T56" fmla="*/ 254 w 2567"/>
                  <a:gd name="T57" fmla="*/ 7 h 9"/>
                  <a:gd name="T58" fmla="*/ 293 w 2567"/>
                  <a:gd name="T59" fmla="*/ 6 h 9"/>
                  <a:gd name="T60" fmla="*/ 332 w 2567"/>
                  <a:gd name="T61" fmla="*/ 6 h 9"/>
                  <a:gd name="T62" fmla="*/ 402 w 2567"/>
                  <a:gd name="T63" fmla="*/ 6 h 9"/>
                  <a:gd name="T64" fmla="*/ 480 w 2567"/>
                  <a:gd name="T65" fmla="*/ 7 h 9"/>
                  <a:gd name="T66" fmla="*/ 574 w 2567"/>
                  <a:gd name="T67" fmla="*/ 7 h 9"/>
                  <a:gd name="T68" fmla="*/ 592 w 2567"/>
                  <a:gd name="T69" fmla="*/ 7 h 9"/>
                  <a:gd name="T70" fmla="*/ 668 w 2567"/>
                  <a:gd name="T71" fmla="*/ 9 h 9"/>
                  <a:gd name="T72" fmla="*/ 697 w 2567"/>
                  <a:gd name="T73" fmla="*/ 8 h 9"/>
                  <a:gd name="T74" fmla="*/ 744 w 2567"/>
                  <a:gd name="T75" fmla="*/ 6 h 9"/>
                  <a:gd name="T76" fmla="*/ 790 w 2567"/>
                  <a:gd name="T77" fmla="*/ 6 h 9"/>
                  <a:gd name="T78" fmla="*/ 853 w 2567"/>
                  <a:gd name="T79" fmla="*/ 6 h 9"/>
                  <a:gd name="T80" fmla="*/ 927 w 2567"/>
                  <a:gd name="T81" fmla="*/ 7 h 9"/>
                  <a:gd name="T82" fmla="*/ 1038 w 2567"/>
                  <a:gd name="T83" fmla="*/ 5 h 9"/>
                  <a:gd name="T84" fmla="*/ 1119 w 2567"/>
                  <a:gd name="T85" fmla="*/ 7 h 9"/>
                  <a:gd name="T86" fmla="*/ 1175 w 2567"/>
                  <a:gd name="T87" fmla="*/ 6 h 9"/>
                  <a:gd name="T88" fmla="*/ 1240 w 2567"/>
                  <a:gd name="T89" fmla="*/ 5 h 9"/>
                  <a:gd name="T90" fmla="*/ 1376 w 2567"/>
                  <a:gd name="T91" fmla="*/ 9 h 9"/>
                  <a:gd name="T92" fmla="*/ 1502 w 2567"/>
                  <a:gd name="T93" fmla="*/ 8 h 9"/>
                  <a:gd name="T94" fmla="*/ 1592 w 2567"/>
                  <a:gd name="T95" fmla="*/ 8 h 9"/>
                  <a:gd name="T96" fmla="*/ 1755 w 2567"/>
                  <a:gd name="T97" fmla="*/ 8 h 9"/>
                  <a:gd name="T98" fmla="*/ 1894 w 2567"/>
                  <a:gd name="T99" fmla="*/ 6 h 9"/>
                  <a:gd name="T100" fmla="*/ 2016 w 2567"/>
                  <a:gd name="T101" fmla="*/ 6 h 9"/>
                  <a:gd name="T102" fmla="*/ 2068 w 2567"/>
                  <a:gd name="T103" fmla="*/ 7 h 9"/>
                  <a:gd name="T104" fmla="*/ 2113 w 2567"/>
                  <a:gd name="T105" fmla="*/ 8 h 9"/>
                  <a:gd name="T106" fmla="*/ 2136 w 2567"/>
                  <a:gd name="T107" fmla="*/ 7 h 9"/>
                  <a:gd name="T108" fmla="*/ 2207 w 2567"/>
                  <a:gd name="T109" fmla="*/ 7 h 9"/>
                  <a:gd name="T110" fmla="*/ 2435 w 2567"/>
                  <a:gd name="T111" fmla="*/ 6 h 9"/>
                  <a:gd name="T112" fmla="*/ 2513 w 2567"/>
                  <a:gd name="T113" fmla="*/ 6 h 9"/>
                  <a:gd name="T114" fmla="*/ 2541 w 2567"/>
                  <a:gd name="T115" fmla="*/ 2 h 9"/>
                  <a:gd name="T116" fmla="*/ 2514 w 2567"/>
                  <a:gd name="T117" fmla="*/ 3 h 9"/>
                  <a:gd name="T118" fmla="*/ 2407 w 2567"/>
                  <a:gd name="T119" fmla="*/ 2 h 9"/>
                  <a:gd name="T120" fmla="*/ 2352 w 2567"/>
                  <a:gd name="T121" fmla="*/ 2 h 9"/>
                  <a:gd name="T122" fmla="*/ 2090 w 2567"/>
                  <a:gd name="T123" fmla="*/ 3 h 9"/>
                  <a:gd name="T124" fmla="*/ 2133 w 2567"/>
                  <a:gd name="T12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67" h="9">
                    <a:moveTo>
                      <a:pt x="2344" y="0"/>
                    </a:moveTo>
                    <a:cubicBezTo>
                      <a:pt x="2334" y="0"/>
                      <a:pt x="2340" y="1"/>
                      <a:pt x="2337" y="2"/>
                    </a:cubicBezTo>
                    <a:cubicBezTo>
                      <a:pt x="2325" y="2"/>
                      <a:pt x="2332" y="1"/>
                      <a:pt x="2328" y="1"/>
                    </a:cubicBezTo>
                    <a:cubicBezTo>
                      <a:pt x="2320" y="1"/>
                      <a:pt x="2315" y="2"/>
                      <a:pt x="2309" y="2"/>
                    </a:cubicBezTo>
                    <a:cubicBezTo>
                      <a:pt x="2309" y="2"/>
                      <a:pt x="2308" y="2"/>
                      <a:pt x="2309" y="1"/>
                    </a:cubicBezTo>
                    <a:cubicBezTo>
                      <a:pt x="2301" y="2"/>
                      <a:pt x="2285" y="1"/>
                      <a:pt x="2276" y="2"/>
                    </a:cubicBezTo>
                    <a:cubicBezTo>
                      <a:pt x="2275" y="2"/>
                      <a:pt x="2275" y="2"/>
                      <a:pt x="2275" y="2"/>
                    </a:cubicBezTo>
                    <a:cubicBezTo>
                      <a:pt x="2276" y="3"/>
                      <a:pt x="2277" y="3"/>
                      <a:pt x="2276" y="3"/>
                    </a:cubicBezTo>
                    <a:cubicBezTo>
                      <a:pt x="2272" y="4"/>
                      <a:pt x="2268" y="4"/>
                      <a:pt x="2266" y="3"/>
                    </a:cubicBezTo>
                    <a:cubicBezTo>
                      <a:pt x="2269" y="3"/>
                      <a:pt x="2269" y="3"/>
                      <a:pt x="2271" y="3"/>
                    </a:cubicBezTo>
                    <a:cubicBezTo>
                      <a:pt x="2266" y="3"/>
                      <a:pt x="2266" y="3"/>
                      <a:pt x="2266" y="3"/>
                    </a:cubicBezTo>
                    <a:cubicBezTo>
                      <a:pt x="2262" y="2"/>
                      <a:pt x="2272" y="3"/>
                      <a:pt x="2272" y="2"/>
                    </a:cubicBezTo>
                    <a:cubicBezTo>
                      <a:pt x="2263" y="3"/>
                      <a:pt x="2252" y="3"/>
                      <a:pt x="2245" y="3"/>
                    </a:cubicBezTo>
                    <a:cubicBezTo>
                      <a:pt x="2244" y="2"/>
                      <a:pt x="2262" y="3"/>
                      <a:pt x="2252" y="2"/>
                    </a:cubicBezTo>
                    <a:cubicBezTo>
                      <a:pt x="2263" y="2"/>
                      <a:pt x="2263" y="2"/>
                      <a:pt x="2263" y="2"/>
                    </a:cubicBezTo>
                    <a:cubicBezTo>
                      <a:pt x="2255" y="1"/>
                      <a:pt x="2270" y="2"/>
                      <a:pt x="2262" y="1"/>
                    </a:cubicBezTo>
                    <a:cubicBezTo>
                      <a:pt x="2248" y="1"/>
                      <a:pt x="2246" y="1"/>
                      <a:pt x="2232" y="1"/>
                    </a:cubicBezTo>
                    <a:cubicBezTo>
                      <a:pt x="2229" y="2"/>
                      <a:pt x="2233" y="2"/>
                      <a:pt x="2230" y="2"/>
                    </a:cubicBezTo>
                    <a:cubicBezTo>
                      <a:pt x="2209" y="3"/>
                      <a:pt x="2214" y="0"/>
                      <a:pt x="2199" y="1"/>
                    </a:cubicBezTo>
                    <a:cubicBezTo>
                      <a:pt x="2195" y="2"/>
                      <a:pt x="2194" y="3"/>
                      <a:pt x="2183" y="2"/>
                    </a:cubicBezTo>
                    <a:cubicBezTo>
                      <a:pt x="2187" y="1"/>
                      <a:pt x="2187" y="1"/>
                      <a:pt x="2187" y="1"/>
                    </a:cubicBezTo>
                    <a:cubicBezTo>
                      <a:pt x="2173" y="1"/>
                      <a:pt x="2179" y="3"/>
                      <a:pt x="2164" y="2"/>
                    </a:cubicBezTo>
                    <a:cubicBezTo>
                      <a:pt x="2167" y="2"/>
                      <a:pt x="2175" y="2"/>
                      <a:pt x="2173" y="2"/>
                    </a:cubicBezTo>
                    <a:cubicBezTo>
                      <a:pt x="2163" y="1"/>
                      <a:pt x="2166" y="2"/>
                      <a:pt x="2159" y="2"/>
                    </a:cubicBezTo>
                    <a:cubicBezTo>
                      <a:pt x="2157" y="1"/>
                      <a:pt x="2157" y="1"/>
                      <a:pt x="2157" y="1"/>
                    </a:cubicBezTo>
                    <a:cubicBezTo>
                      <a:pt x="2143" y="2"/>
                      <a:pt x="2126" y="2"/>
                      <a:pt x="2110" y="2"/>
                    </a:cubicBezTo>
                    <a:cubicBezTo>
                      <a:pt x="2111" y="2"/>
                      <a:pt x="2114" y="2"/>
                      <a:pt x="2110" y="2"/>
                    </a:cubicBezTo>
                    <a:cubicBezTo>
                      <a:pt x="2089" y="2"/>
                      <a:pt x="2066" y="1"/>
                      <a:pt x="2046" y="1"/>
                    </a:cubicBezTo>
                    <a:cubicBezTo>
                      <a:pt x="2038" y="2"/>
                      <a:pt x="2038" y="2"/>
                      <a:pt x="2038" y="2"/>
                    </a:cubicBezTo>
                    <a:cubicBezTo>
                      <a:pt x="2037" y="2"/>
                      <a:pt x="2035" y="1"/>
                      <a:pt x="2037" y="1"/>
                    </a:cubicBezTo>
                    <a:cubicBezTo>
                      <a:pt x="2029" y="1"/>
                      <a:pt x="2037" y="2"/>
                      <a:pt x="2033" y="2"/>
                    </a:cubicBezTo>
                    <a:cubicBezTo>
                      <a:pt x="2028" y="2"/>
                      <a:pt x="2027" y="1"/>
                      <a:pt x="2030" y="1"/>
                    </a:cubicBezTo>
                    <a:cubicBezTo>
                      <a:pt x="2016" y="2"/>
                      <a:pt x="1991" y="3"/>
                      <a:pt x="1976" y="2"/>
                    </a:cubicBezTo>
                    <a:cubicBezTo>
                      <a:pt x="1979" y="2"/>
                      <a:pt x="1979" y="2"/>
                      <a:pt x="1979" y="2"/>
                    </a:cubicBezTo>
                    <a:cubicBezTo>
                      <a:pt x="1968" y="1"/>
                      <a:pt x="1967" y="3"/>
                      <a:pt x="1956" y="3"/>
                    </a:cubicBezTo>
                    <a:cubicBezTo>
                      <a:pt x="1958" y="2"/>
                      <a:pt x="1958" y="2"/>
                      <a:pt x="1958" y="2"/>
                    </a:cubicBezTo>
                    <a:cubicBezTo>
                      <a:pt x="1934" y="2"/>
                      <a:pt x="1907" y="3"/>
                      <a:pt x="1888" y="2"/>
                    </a:cubicBezTo>
                    <a:cubicBezTo>
                      <a:pt x="1885" y="3"/>
                      <a:pt x="1864" y="1"/>
                      <a:pt x="1863" y="3"/>
                    </a:cubicBezTo>
                    <a:cubicBezTo>
                      <a:pt x="1849" y="2"/>
                      <a:pt x="1853" y="2"/>
                      <a:pt x="1833" y="1"/>
                    </a:cubicBezTo>
                    <a:cubicBezTo>
                      <a:pt x="1828" y="1"/>
                      <a:pt x="1825" y="2"/>
                      <a:pt x="1819" y="2"/>
                    </a:cubicBezTo>
                    <a:cubicBezTo>
                      <a:pt x="1819" y="1"/>
                      <a:pt x="1819" y="1"/>
                      <a:pt x="1819" y="1"/>
                    </a:cubicBezTo>
                    <a:cubicBezTo>
                      <a:pt x="1810" y="2"/>
                      <a:pt x="1810" y="2"/>
                      <a:pt x="1810" y="2"/>
                    </a:cubicBezTo>
                    <a:cubicBezTo>
                      <a:pt x="1805" y="1"/>
                      <a:pt x="1805" y="1"/>
                      <a:pt x="1805" y="1"/>
                    </a:cubicBezTo>
                    <a:cubicBezTo>
                      <a:pt x="1799" y="1"/>
                      <a:pt x="1799" y="1"/>
                      <a:pt x="1799" y="1"/>
                    </a:cubicBezTo>
                    <a:cubicBezTo>
                      <a:pt x="1801" y="1"/>
                      <a:pt x="1804" y="2"/>
                      <a:pt x="1804" y="2"/>
                    </a:cubicBezTo>
                    <a:cubicBezTo>
                      <a:pt x="1794" y="2"/>
                      <a:pt x="1781" y="1"/>
                      <a:pt x="1780" y="1"/>
                    </a:cubicBezTo>
                    <a:cubicBezTo>
                      <a:pt x="1758" y="2"/>
                      <a:pt x="1758" y="2"/>
                      <a:pt x="1758" y="2"/>
                    </a:cubicBezTo>
                    <a:cubicBezTo>
                      <a:pt x="1759" y="1"/>
                      <a:pt x="1762" y="1"/>
                      <a:pt x="1765" y="1"/>
                    </a:cubicBezTo>
                    <a:cubicBezTo>
                      <a:pt x="1753" y="2"/>
                      <a:pt x="1763" y="0"/>
                      <a:pt x="1752" y="1"/>
                    </a:cubicBezTo>
                    <a:cubicBezTo>
                      <a:pt x="1754" y="1"/>
                      <a:pt x="1751" y="1"/>
                      <a:pt x="1751" y="2"/>
                    </a:cubicBezTo>
                    <a:cubicBezTo>
                      <a:pt x="1746" y="1"/>
                      <a:pt x="1733" y="1"/>
                      <a:pt x="1724" y="1"/>
                    </a:cubicBezTo>
                    <a:cubicBezTo>
                      <a:pt x="1726" y="1"/>
                      <a:pt x="1726" y="1"/>
                      <a:pt x="1726" y="1"/>
                    </a:cubicBezTo>
                    <a:cubicBezTo>
                      <a:pt x="1709" y="1"/>
                      <a:pt x="1691" y="1"/>
                      <a:pt x="1672" y="1"/>
                    </a:cubicBezTo>
                    <a:cubicBezTo>
                      <a:pt x="1679" y="1"/>
                      <a:pt x="1677" y="2"/>
                      <a:pt x="1672" y="2"/>
                    </a:cubicBezTo>
                    <a:cubicBezTo>
                      <a:pt x="1669" y="2"/>
                      <a:pt x="1669" y="2"/>
                      <a:pt x="1669" y="2"/>
                    </a:cubicBezTo>
                    <a:cubicBezTo>
                      <a:pt x="1666" y="2"/>
                      <a:pt x="1675" y="2"/>
                      <a:pt x="1668" y="3"/>
                    </a:cubicBezTo>
                    <a:cubicBezTo>
                      <a:pt x="1661" y="2"/>
                      <a:pt x="1663" y="2"/>
                      <a:pt x="1667" y="1"/>
                    </a:cubicBezTo>
                    <a:cubicBezTo>
                      <a:pt x="1659" y="2"/>
                      <a:pt x="1659" y="2"/>
                      <a:pt x="1659" y="2"/>
                    </a:cubicBezTo>
                    <a:cubicBezTo>
                      <a:pt x="1658" y="1"/>
                      <a:pt x="1660" y="1"/>
                      <a:pt x="1661" y="1"/>
                    </a:cubicBezTo>
                    <a:cubicBezTo>
                      <a:pt x="1657" y="1"/>
                      <a:pt x="1646" y="0"/>
                      <a:pt x="1641" y="1"/>
                    </a:cubicBezTo>
                    <a:cubicBezTo>
                      <a:pt x="1641" y="1"/>
                      <a:pt x="1641" y="1"/>
                      <a:pt x="1641" y="1"/>
                    </a:cubicBezTo>
                    <a:cubicBezTo>
                      <a:pt x="1622" y="1"/>
                      <a:pt x="1614" y="1"/>
                      <a:pt x="1598" y="1"/>
                    </a:cubicBezTo>
                    <a:cubicBezTo>
                      <a:pt x="1598" y="2"/>
                      <a:pt x="1592" y="2"/>
                      <a:pt x="1588" y="2"/>
                    </a:cubicBezTo>
                    <a:cubicBezTo>
                      <a:pt x="1576" y="2"/>
                      <a:pt x="1564" y="1"/>
                      <a:pt x="1550" y="1"/>
                    </a:cubicBezTo>
                    <a:cubicBezTo>
                      <a:pt x="1541" y="2"/>
                      <a:pt x="1548" y="2"/>
                      <a:pt x="1543" y="2"/>
                    </a:cubicBezTo>
                    <a:cubicBezTo>
                      <a:pt x="1543" y="2"/>
                      <a:pt x="1529" y="2"/>
                      <a:pt x="1536" y="1"/>
                    </a:cubicBezTo>
                    <a:cubicBezTo>
                      <a:pt x="1520" y="1"/>
                      <a:pt x="1516" y="1"/>
                      <a:pt x="1495" y="2"/>
                    </a:cubicBezTo>
                    <a:cubicBezTo>
                      <a:pt x="1497" y="2"/>
                      <a:pt x="1500" y="2"/>
                      <a:pt x="1499" y="3"/>
                    </a:cubicBezTo>
                    <a:cubicBezTo>
                      <a:pt x="1495" y="3"/>
                      <a:pt x="1490" y="2"/>
                      <a:pt x="1491" y="2"/>
                    </a:cubicBezTo>
                    <a:cubicBezTo>
                      <a:pt x="1492" y="2"/>
                      <a:pt x="1492" y="2"/>
                      <a:pt x="1492" y="2"/>
                    </a:cubicBezTo>
                    <a:cubicBezTo>
                      <a:pt x="1469" y="3"/>
                      <a:pt x="1439" y="0"/>
                      <a:pt x="1420" y="1"/>
                    </a:cubicBezTo>
                    <a:cubicBezTo>
                      <a:pt x="1422" y="1"/>
                      <a:pt x="1422" y="1"/>
                      <a:pt x="1422" y="1"/>
                    </a:cubicBezTo>
                    <a:cubicBezTo>
                      <a:pt x="1403" y="2"/>
                      <a:pt x="1403" y="2"/>
                      <a:pt x="1403" y="2"/>
                    </a:cubicBezTo>
                    <a:cubicBezTo>
                      <a:pt x="1394" y="2"/>
                      <a:pt x="1408" y="2"/>
                      <a:pt x="1401" y="1"/>
                    </a:cubicBezTo>
                    <a:cubicBezTo>
                      <a:pt x="1381" y="2"/>
                      <a:pt x="1369" y="1"/>
                      <a:pt x="1352" y="2"/>
                    </a:cubicBezTo>
                    <a:cubicBezTo>
                      <a:pt x="1339" y="0"/>
                      <a:pt x="1306" y="2"/>
                      <a:pt x="1288" y="1"/>
                    </a:cubicBezTo>
                    <a:cubicBezTo>
                      <a:pt x="1289" y="1"/>
                      <a:pt x="1289" y="1"/>
                      <a:pt x="1289" y="1"/>
                    </a:cubicBezTo>
                    <a:cubicBezTo>
                      <a:pt x="1285" y="2"/>
                      <a:pt x="1284" y="1"/>
                      <a:pt x="1281" y="1"/>
                    </a:cubicBezTo>
                    <a:cubicBezTo>
                      <a:pt x="1281" y="1"/>
                      <a:pt x="1286" y="1"/>
                      <a:pt x="1283" y="1"/>
                    </a:cubicBezTo>
                    <a:cubicBezTo>
                      <a:pt x="1244" y="2"/>
                      <a:pt x="1203" y="1"/>
                      <a:pt x="1164" y="0"/>
                    </a:cubicBezTo>
                    <a:cubicBezTo>
                      <a:pt x="1149" y="0"/>
                      <a:pt x="1156" y="3"/>
                      <a:pt x="1137" y="2"/>
                    </a:cubicBezTo>
                    <a:cubicBezTo>
                      <a:pt x="1143" y="1"/>
                      <a:pt x="1143" y="1"/>
                      <a:pt x="1143" y="1"/>
                    </a:cubicBezTo>
                    <a:cubicBezTo>
                      <a:pt x="1113" y="2"/>
                      <a:pt x="1083" y="1"/>
                      <a:pt x="1054" y="2"/>
                    </a:cubicBezTo>
                    <a:cubicBezTo>
                      <a:pt x="1056" y="1"/>
                      <a:pt x="1056" y="1"/>
                      <a:pt x="1059" y="1"/>
                    </a:cubicBezTo>
                    <a:cubicBezTo>
                      <a:pt x="1053" y="0"/>
                      <a:pt x="1037" y="1"/>
                      <a:pt x="1037" y="2"/>
                    </a:cubicBezTo>
                    <a:cubicBezTo>
                      <a:pt x="1032" y="2"/>
                      <a:pt x="1036" y="1"/>
                      <a:pt x="1033" y="1"/>
                    </a:cubicBezTo>
                    <a:cubicBezTo>
                      <a:pt x="1027" y="0"/>
                      <a:pt x="1018" y="2"/>
                      <a:pt x="1014" y="1"/>
                    </a:cubicBezTo>
                    <a:cubicBezTo>
                      <a:pt x="1014" y="1"/>
                      <a:pt x="1016" y="1"/>
                      <a:pt x="1017" y="1"/>
                    </a:cubicBezTo>
                    <a:cubicBezTo>
                      <a:pt x="1013" y="1"/>
                      <a:pt x="999" y="1"/>
                      <a:pt x="1003" y="1"/>
                    </a:cubicBezTo>
                    <a:cubicBezTo>
                      <a:pt x="992" y="1"/>
                      <a:pt x="982" y="2"/>
                      <a:pt x="974" y="1"/>
                    </a:cubicBezTo>
                    <a:cubicBezTo>
                      <a:pt x="968" y="2"/>
                      <a:pt x="955" y="1"/>
                      <a:pt x="954" y="2"/>
                    </a:cubicBezTo>
                    <a:cubicBezTo>
                      <a:pt x="954" y="1"/>
                      <a:pt x="935" y="1"/>
                      <a:pt x="928" y="2"/>
                    </a:cubicBezTo>
                    <a:cubicBezTo>
                      <a:pt x="930" y="1"/>
                      <a:pt x="922" y="1"/>
                      <a:pt x="925" y="1"/>
                    </a:cubicBezTo>
                    <a:cubicBezTo>
                      <a:pt x="917" y="1"/>
                      <a:pt x="910" y="1"/>
                      <a:pt x="911" y="2"/>
                    </a:cubicBezTo>
                    <a:cubicBezTo>
                      <a:pt x="897" y="0"/>
                      <a:pt x="883" y="3"/>
                      <a:pt x="875" y="1"/>
                    </a:cubicBezTo>
                    <a:cubicBezTo>
                      <a:pt x="852" y="2"/>
                      <a:pt x="831" y="2"/>
                      <a:pt x="810" y="2"/>
                    </a:cubicBezTo>
                    <a:cubicBezTo>
                      <a:pt x="811" y="1"/>
                      <a:pt x="833" y="2"/>
                      <a:pt x="832" y="1"/>
                    </a:cubicBezTo>
                    <a:cubicBezTo>
                      <a:pt x="812" y="1"/>
                      <a:pt x="801" y="3"/>
                      <a:pt x="782" y="2"/>
                    </a:cubicBezTo>
                    <a:cubicBezTo>
                      <a:pt x="777" y="2"/>
                      <a:pt x="784" y="2"/>
                      <a:pt x="786" y="1"/>
                    </a:cubicBezTo>
                    <a:cubicBezTo>
                      <a:pt x="767" y="2"/>
                      <a:pt x="748" y="1"/>
                      <a:pt x="731" y="2"/>
                    </a:cubicBezTo>
                    <a:cubicBezTo>
                      <a:pt x="731" y="2"/>
                      <a:pt x="733" y="2"/>
                      <a:pt x="735" y="2"/>
                    </a:cubicBezTo>
                    <a:cubicBezTo>
                      <a:pt x="731" y="2"/>
                      <a:pt x="727" y="2"/>
                      <a:pt x="727" y="2"/>
                    </a:cubicBezTo>
                    <a:cubicBezTo>
                      <a:pt x="730" y="2"/>
                      <a:pt x="730" y="2"/>
                      <a:pt x="730" y="2"/>
                    </a:cubicBezTo>
                    <a:cubicBezTo>
                      <a:pt x="736" y="3"/>
                      <a:pt x="717" y="4"/>
                      <a:pt x="716" y="4"/>
                    </a:cubicBezTo>
                    <a:cubicBezTo>
                      <a:pt x="722" y="2"/>
                      <a:pt x="699" y="4"/>
                      <a:pt x="708" y="2"/>
                    </a:cubicBezTo>
                    <a:cubicBezTo>
                      <a:pt x="706" y="2"/>
                      <a:pt x="703" y="2"/>
                      <a:pt x="704" y="2"/>
                    </a:cubicBezTo>
                    <a:cubicBezTo>
                      <a:pt x="700" y="2"/>
                      <a:pt x="699" y="2"/>
                      <a:pt x="703" y="2"/>
                    </a:cubicBezTo>
                    <a:cubicBezTo>
                      <a:pt x="690" y="2"/>
                      <a:pt x="695" y="3"/>
                      <a:pt x="684" y="3"/>
                    </a:cubicBezTo>
                    <a:cubicBezTo>
                      <a:pt x="684" y="2"/>
                      <a:pt x="686" y="2"/>
                      <a:pt x="687" y="2"/>
                    </a:cubicBezTo>
                    <a:cubicBezTo>
                      <a:pt x="681" y="2"/>
                      <a:pt x="676" y="3"/>
                      <a:pt x="666" y="3"/>
                    </a:cubicBezTo>
                    <a:cubicBezTo>
                      <a:pt x="667" y="2"/>
                      <a:pt x="666" y="2"/>
                      <a:pt x="669" y="2"/>
                    </a:cubicBezTo>
                    <a:cubicBezTo>
                      <a:pt x="652" y="2"/>
                      <a:pt x="641" y="4"/>
                      <a:pt x="623" y="3"/>
                    </a:cubicBezTo>
                    <a:cubicBezTo>
                      <a:pt x="629" y="2"/>
                      <a:pt x="617" y="3"/>
                      <a:pt x="616" y="2"/>
                    </a:cubicBezTo>
                    <a:cubicBezTo>
                      <a:pt x="607" y="2"/>
                      <a:pt x="607" y="2"/>
                      <a:pt x="607" y="2"/>
                    </a:cubicBezTo>
                    <a:cubicBezTo>
                      <a:pt x="611" y="3"/>
                      <a:pt x="611" y="3"/>
                      <a:pt x="611" y="3"/>
                    </a:cubicBezTo>
                    <a:cubicBezTo>
                      <a:pt x="602" y="3"/>
                      <a:pt x="595" y="3"/>
                      <a:pt x="588" y="3"/>
                    </a:cubicBezTo>
                    <a:cubicBezTo>
                      <a:pt x="594" y="3"/>
                      <a:pt x="594" y="3"/>
                      <a:pt x="594" y="3"/>
                    </a:cubicBezTo>
                    <a:cubicBezTo>
                      <a:pt x="578" y="3"/>
                      <a:pt x="578" y="3"/>
                      <a:pt x="578" y="3"/>
                    </a:cubicBezTo>
                    <a:cubicBezTo>
                      <a:pt x="587" y="3"/>
                      <a:pt x="587" y="3"/>
                      <a:pt x="587" y="3"/>
                    </a:cubicBezTo>
                    <a:cubicBezTo>
                      <a:pt x="579" y="4"/>
                      <a:pt x="588" y="4"/>
                      <a:pt x="577" y="4"/>
                    </a:cubicBezTo>
                    <a:cubicBezTo>
                      <a:pt x="579" y="4"/>
                      <a:pt x="569" y="4"/>
                      <a:pt x="564" y="3"/>
                    </a:cubicBezTo>
                    <a:cubicBezTo>
                      <a:pt x="564" y="3"/>
                      <a:pt x="564" y="3"/>
                      <a:pt x="564" y="3"/>
                    </a:cubicBezTo>
                    <a:cubicBezTo>
                      <a:pt x="560" y="4"/>
                      <a:pt x="556" y="4"/>
                      <a:pt x="550" y="4"/>
                    </a:cubicBezTo>
                    <a:cubicBezTo>
                      <a:pt x="548" y="4"/>
                      <a:pt x="551" y="3"/>
                      <a:pt x="550" y="3"/>
                    </a:cubicBezTo>
                    <a:cubicBezTo>
                      <a:pt x="546" y="3"/>
                      <a:pt x="530" y="3"/>
                      <a:pt x="525" y="4"/>
                    </a:cubicBezTo>
                    <a:cubicBezTo>
                      <a:pt x="527" y="3"/>
                      <a:pt x="527" y="3"/>
                      <a:pt x="527" y="3"/>
                    </a:cubicBezTo>
                    <a:cubicBezTo>
                      <a:pt x="523" y="4"/>
                      <a:pt x="523" y="4"/>
                      <a:pt x="523" y="4"/>
                    </a:cubicBezTo>
                    <a:cubicBezTo>
                      <a:pt x="519" y="3"/>
                      <a:pt x="519" y="3"/>
                      <a:pt x="519" y="3"/>
                    </a:cubicBezTo>
                    <a:cubicBezTo>
                      <a:pt x="508" y="3"/>
                      <a:pt x="523" y="4"/>
                      <a:pt x="509" y="4"/>
                    </a:cubicBezTo>
                    <a:cubicBezTo>
                      <a:pt x="510" y="3"/>
                      <a:pt x="510" y="3"/>
                      <a:pt x="512" y="3"/>
                    </a:cubicBezTo>
                    <a:cubicBezTo>
                      <a:pt x="498" y="3"/>
                      <a:pt x="485" y="4"/>
                      <a:pt x="473" y="3"/>
                    </a:cubicBezTo>
                    <a:cubicBezTo>
                      <a:pt x="469" y="2"/>
                      <a:pt x="484" y="3"/>
                      <a:pt x="479" y="2"/>
                    </a:cubicBezTo>
                    <a:cubicBezTo>
                      <a:pt x="461" y="2"/>
                      <a:pt x="441" y="3"/>
                      <a:pt x="424" y="3"/>
                    </a:cubicBezTo>
                    <a:cubicBezTo>
                      <a:pt x="427" y="3"/>
                      <a:pt x="427" y="3"/>
                      <a:pt x="427" y="3"/>
                    </a:cubicBezTo>
                    <a:cubicBezTo>
                      <a:pt x="424" y="5"/>
                      <a:pt x="414" y="3"/>
                      <a:pt x="405" y="3"/>
                    </a:cubicBezTo>
                    <a:cubicBezTo>
                      <a:pt x="407" y="3"/>
                      <a:pt x="407" y="3"/>
                      <a:pt x="407" y="3"/>
                    </a:cubicBezTo>
                    <a:cubicBezTo>
                      <a:pt x="395" y="2"/>
                      <a:pt x="382" y="3"/>
                      <a:pt x="364" y="3"/>
                    </a:cubicBezTo>
                    <a:cubicBezTo>
                      <a:pt x="366" y="3"/>
                      <a:pt x="366" y="3"/>
                      <a:pt x="366" y="3"/>
                    </a:cubicBezTo>
                    <a:cubicBezTo>
                      <a:pt x="359" y="3"/>
                      <a:pt x="347" y="3"/>
                      <a:pt x="339" y="3"/>
                    </a:cubicBezTo>
                    <a:cubicBezTo>
                      <a:pt x="337" y="3"/>
                      <a:pt x="332" y="3"/>
                      <a:pt x="335" y="4"/>
                    </a:cubicBezTo>
                    <a:cubicBezTo>
                      <a:pt x="311" y="1"/>
                      <a:pt x="290" y="5"/>
                      <a:pt x="268" y="3"/>
                    </a:cubicBezTo>
                    <a:cubicBezTo>
                      <a:pt x="271" y="3"/>
                      <a:pt x="274" y="3"/>
                      <a:pt x="272" y="3"/>
                    </a:cubicBezTo>
                    <a:cubicBezTo>
                      <a:pt x="254" y="3"/>
                      <a:pt x="254" y="3"/>
                      <a:pt x="254" y="3"/>
                    </a:cubicBezTo>
                    <a:cubicBezTo>
                      <a:pt x="256" y="4"/>
                      <a:pt x="257" y="3"/>
                      <a:pt x="261" y="4"/>
                    </a:cubicBezTo>
                    <a:cubicBezTo>
                      <a:pt x="258" y="4"/>
                      <a:pt x="253" y="5"/>
                      <a:pt x="249" y="5"/>
                    </a:cubicBezTo>
                    <a:cubicBezTo>
                      <a:pt x="257" y="4"/>
                      <a:pt x="249" y="4"/>
                      <a:pt x="245" y="3"/>
                    </a:cubicBezTo>
                    <a:cubicBezTo>
                      <a:pt x="246" y="3"/>
                      <a:pt x="244" y="4"/>
                      <a:pt x="245" y="4"/>
                    </a:cubicBezTo>
                    <a:cubicBezTo>
                      <a:pt x="235" y="3"/>
                      <a:pt x="243" y="5"/>
                      <a:pt x="230" y="4"/>
                    </a:cubicBezTo>
                    <a:cubicBezTo>
                      <a:pt x="231" y="4"/>
                      <a:pt x="231" y="4"/>
                      <a:pt x="231" y="4"/>
                    </a:cubicBezTo>
                    <a:cubicBezTo>
                      <a:pt x="226" y="4"/>
                      <a:pt x="222" y="5"/>
                      <a:pt x="217" y="4"/>
                    </a:cubicBezTo>
                    <a:cubicBezTo>
                      <a:pt x="214" y="4"/>
                      <a:pt x="222" y="4"/>
                      <a:pt x="222" y="4"/>
                    </a:cubicBezTo>
                    <a:cubicBezTo>
                      <a:pt x="215" y="4"/>
                      <a:pt x="208" y="5"/>
                      <a:pt x="201" y="4"/>
                    </a:cubicBezTo>
                    <a:cubicBezTo>
                      <a:pt x="204" y="4"/>
                      <a:pt x="209" y="4"/>
                      <a:pt x="212" y="4"/>
                    </a:cubicBezTo>
                    <a:cubicBezTo>
                      <a:pt x="204" y="3"/>
                      <a:pt x="204" y="3"/>
                      <a:pt x="198" y="3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86" y="3"/>
                      <a:pt x="186" y="3"/>
                      <a:pt x="186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80" y="5"/>
                      <a:pt x="171" y="3"/>
                      <a:pt x="159" y="4"/>
                    </a:cubicBezTo>
                    <a:cubicBezTo>
                      <a:pt x="171" y="3"/>
                      <a:pt x="161" y="4"/>
                      <a:pt x="162" y="3"/>
                    </a:cubicBezTo>
                    <a:cubicBezTo>
                      <a:pt x="158" y="3"/>
                      <a:pt x="154" y="2"/>
                      <a:pt x="155" y="2"/>
                    </a:cubicBezTo>
                    <a:cubicBezTo>
                      <a:pt x="149" y="3"/>
                      <a:pt x="145" y="2"/>
                      <a:pt x="137" y="3"/>
                    </a:cubicBezTo>
                    <a:cubicBezTo>
                      <a:pt x="137" y="2"/>
                      <a:pt x="131" y="3"/>
                      <a:pt x="132" y="2"/>
                    </a:cubicBezTo>
                    <a:cubicBezTo>
                      <a:pt x="125" y="2"/>
                      <a:pt x="134" y="2"/>
                      <a:pt x="133" y="3"/>
                    </a:cubicBezTo>
                    <a:cubicBezTo>
                      <a:pt x="122" y="4"/>
                      <a:pt x="106" y="2"/>
                      <a:pt x="89" y="3"/>
                    </a:cubicBezTo>
                    <a:cubicBezTo>
                      <a:pt x="75" y="3"/>
                      <a:pt x="72" y="4"/>
                      <a:pt x="59" y="5"/>
                    </a:cubicBezTo>
                    <a:cubicBezTo>
                      <a:pt x="54" y="4"/>
                      <a:pt x="62" y="4"/>
                      <a:pt x="62" y="4"/>
                    </a:cubicBezTo>
                    <a:cubicBezTo>
                      <a:pt x="55" y="3"/>
                      <a:pt x="49" y="3"/>
                      <a:pt x="43" y="4"/>
                    </a:cubicBezTo>
                    <a:cubicBezTo>
                      <a:pt x="44" y="4"/>
                      <a:pt x="43" y="3"/>
                      <a:pt x="40" y="3"/>
                    </a:cubicBezTo>
                    <a:cubicBezTo>
                      <a:pt x="35" y="3"/>
                      <a:pt x="37" y="4"/>
                      <a:pt x="29" y="4"/>
                    </a:cubicBezTo>
                    <a:cubicBezTo>
                      <a:pt x="31" y="3"/>
                      <a:pt x="32" y="3"/>
                      <a:pt x="35" y="3"/>
                    </a:cubicBezTo>
                    <a:cubicBezTo>
                      <a:pt x="28" y="3"/>
                      <a:pt x="22" y="3"/>
                      <a:pt x="15" y="4"/>
                    </a:cubicBezTo>
                    <a:cubicBezTo>
                      <a:pt x="14" y="3"/>
                      <a:pt x="19" y="3"/>
                      <a:pt x="22" y="3"/>
                    </a:cubicBezTo>
                    <a:cubicBezTo>
                      <a:pt x="14" y="3"/>
                      <a:pt x="2" y="3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2" y="3"/>
                      <a:pt x="15" y="3"/>
                      <a:pt x="15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5"/>
                      <a:pt x="29" y="4"/>
                      <a:pt x="39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7" y="4"/>
                      <a:pt x="49" y="5"/>
                      <a:pt x="44" y="5"/>
                    </a:cubicBezTo>
                    <a:cubicBezTo>
                      <a:pt x="51" y="6"/>
                      <a:pt x="50" y="5"/>
                      <a:pt x="56" y="5"/>
                    </a:cubicBezTo>
                    <a:cubicBezTo>
                      <a:pt x="57" y="5"/>
                      <a:pt x="56" y="5"/>
                      <a:pt x="56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1" y="5"/>
                      <a:pt x="64" y="6"/>
                      <a:pt x="59" y="6"/>
                    </a:cubicBezTo>
                    <a:cubicBezTo>
                      <a:pt x="72" y="6"/>
                      <a:pt x="79" y="5"/>
                      <a:pt x="84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99" y="5"/>
                      <a:pt x="84" y="5"/>
                      <a:pt x="97" y="4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9" y="5"/>
                      <a:pt x="112" y="5"/>
                      <a:pt x="112" y="6"/>
                    </a:cubicBezTo>
                    <a:cubicBezTo>
                      <a:pt x="118" y="5"/>
                      <a:pt x="110" y="5"/>
                      <a:pt x="114" y="5"/>
                    </a:cubicBezTo>
                    <a:cubicBezTo>
                      <a:pt x="123" y="5"/>
                      <a:pt x="137" y="4"/>
                      <a:pt x="139" y="6"/>
                    </a:cubicBezTo>
                    <a:cubicBezTo>
                      <a:pt x="142" y="5"/>
                      <a:pt x="131" y="5"/>
                      <a:pt x="140" y="5"/>
                    </a:cubicBezTo>
                    <a:cubicBezTo>
                      <a:pt x="143" y="6"/>
                      <a:pt x="150" y="5"/>
                      <a:pt x="158" y="5"/>
                    </a:cubicBezTo>
                    <a:cubicBezTo>
                      <a:pt x="156" y="6"/>
                      <a:pt x="148" y="6"/>
                      <a:pt x="156" y="6"/>
                    </a:cubicBezTo>
                    <a:cubicBezTo>
                      <a:pt x="161" y="5"/>
                      <a:pt x="171" y="6"/>
                      <a:pt x="177" y="6"/>
                    </a:cubicBezTo>
                    <a:cubicBezTo>
                      <a:pt x="178" y="5"/>
                      <a:pt x="191" y="6"/>
                      <a:pt x="202" y="5"/>
                    </a:cubicBezTo>
                    <a:cubicBezTo>
                      <a:pt x="202" y="6"/>
                      <a:pt x="223" y="6"/>
                      <a:pt x="233" y="6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4" y="6"/>
                      <a:pt x="245" y="6"/>
                      <a:pt x="252" y="6"/>
                    </a:cubicBezTo>
                    <a:cubicBezTo>
                      <a:pt x="252" y="6"/>
                      <a:pt x="251" y="6"/>
                      <a:pt x="247" y="7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6"/>
                      <a:pt x="258" y="6"/>
                      <a:pt x="262" y="6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70" y="7"/>
                      <a:pt x="279" y="6"/>
                      <a:pt x="292" y="6"/>
                    </a:cubicBezTo>
                    <a:cubicBezTo>
                      <a:pt x="292" y="6"/>
                      <a:pt x="282" y="4"/>
                      <a:pt x="295" y="4"/>
                    </a:cubicBezTo>
                    <a:cubicBezTo>
                      <a:pt x="295" y="4"/>
                      <a:pt x="296" y="5"/>
                      <a:pt x="292" y="5"/>
                    </a:cubicBezTo>
                    <a:cubicBezTo>
                      <a:pt x="293" y="5"/>
                      <a:pt x="296" y="5"/>
                      <a:pt x="299" y="5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9" y="6"/>
                      <a:pt x="296" y="5"/>
                      <a:pt x="301" y="5"/>
                    </a:cubicBezTo>
                    <a:cubicBezTo>
                      <a:pt x="301" y="6"/>
                      <a:pt x="304" y="6"/>
                      <a:pt x="303" y="6"/>
                    </a:cubicBezTo>
                    <a:cubicBezTo>
                      <a:pt x="302" y="6"/>
                      <a:pt x="300" y="6"/>
                      <a:pt x="298" y="6"/>
                    </a:cubicBezTo>
                    <a:cubicBezTo>
                      <a:pt x="303" y="6"/>
                      <a:pt x="309" y="6"/>
                      <a:pt x="311" y="7"/>
                    </a:cubicBezTo>
                    <a:cubicBezTo>
                      <a:pt x="310" y="6"/>
                      <a:pt x="311" y="6"/>
                      <a:pt x="315" y="6"/>
                    </a:cubicBezTo>
                    <a:cubicBezTo>
                      <a:pt x="324" y="6"/>
                      <a:pt x="318" y="7"/>
                      <a:pt x="323" y="7"/>
                    </a:cubicBezTo>
                    <a:cubicBezTo>
                      <a:pt x="326" y="7"/>
                      <a:pt x="332" y="7"/>
                      <a:pt x="332" y="6"/>
                    </a:cubicBezTo>
                    <a:cubicBezTo>
                      <a:pt x="335" y="6"/>
                      <a:pt x="335" y="6"/>
                      <a:pt x="336" y="7"/>
                    </a:cubicBezTo>
                    <a:cubicBezTo>
                      <a:pt x="341" y="6"/>
                      <a:pt x="359" y="7"/>
                      <a:pt x="353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69" y="5"/>
                      <a:pt x="386" y="6"/>
                      <a:pt x="402" y="6"/>
                    </a:cubicBezTo>
                    <a:cubicBezTo>
                      <a:pt x="402" y="6"/>
                      <a:pt x="402" y="6"/>
                      <a:pt x="402" y="6"/>
                    </a:cubicBezTo>
                    <a:cubicBezTo>
                      <a:pt x="412" y="6"/>
                      <a:pt x="423" y="6"/>
                      <a:pt x="430" y="5"/>
                    </a:cubicBezTo>
                    <a:cubicBezTo>
                      <a:pt x="433" y="5"/>
                      <a:pt x="437" y="6"/>
                      <a:pt x="436" y="6"/>
                    </a:cubicBezTo>
                    <a:cubicBezTo>
                      <a:pt x="443" y="6"/>
                      <a:pt x="444" y="6"/>
                      <a:pt x="454" y="6"/>
                    </a:cubicBezTo>
                    <a:cubicBezTo>
                      <a:pt x="447" y="7"/>
                      <a:pt x="457" y="6"/>
                      <a:pt x="447" y="6"/>
                    </a:cubicBezTo>
                    <a:cubicBezTo>
                      <a:pt x="456" y="7"/>
                      <a:pt x="458" y="7"/>
                      <a:pt x="468" y="6"/>
                    </a:cubicBezTo>
                    <a:cubicBezTo>
                      <a:pt x="465" y="7"/>
                      <a:pt x="476" y="7"/>
                      <a:pt x="480" y="7"/>
                    </a:cubicBezTo>
                    <a:cubicBezTo>
                      <a:pt x="473" y="6"/>
                      <a:pt x="473" y="6"/>
                      <a:pt x="473" y="6"/>
                    </a:cubicBezTo>
                    <a:cubicBezTo>
                      <a:pt x="478" y="6"/>
                      <a:pt x="483" y="6"/>
                      <a:pt x="487" y="6"/>
                    </a:cubicBezTo>
                    <a:cubicBezTo>
                      <a:pt x="485" y="7"/>
                      <a:pt x="485" y="7"/>
                      <a:pt x="485" y="7"/>
                    </a:cubicBezTo>
                    <a:cubicBezTo>
                      <a:pt x="504" y="8"/>
                      <a:pt x="520" y="6"/>
                      <a:pt x="535" y="7"/>
                    </a:cubicBezTo>
                    <a:cubicBezTo>
                      <a:pt x="540" y="7"/>
                      <a:pt x="524" y="7"/>
                      <a:pt x="529" y="6"/>
                    </a:cubicBezTo>
                    <a:cubicBezTo>
                      <a:pt x="537" y="6"/>
                      <a:pt x="547" y="8"/>
                      <a:pt x="550" y="8"/>
                    </a:cubicBezTo>
                    <a:cubicBezTo>
                      <a:pt x="562" y="8"/>
                      <a:pt x="561" y="6"/>
                      <a:pt x="574" y="7"/>
                    </a:cubicBezTo>
                    <a:cubicBezTo>
                      <a:pt x="572" y="6"/>
                      <a:pt x="570" y="5"/>
                      <a:pt x="580" y="5"/>
                    </a:cubicBezTo>
                    <a:cubicBezTo>
                      <a:pt x="589" y="5"/>
                      <a:pt x="591" y="6"/>
                      <a:pt x="585" y="7"/>
                    </a:cubicBezTo>
                    <a:cubicBezTo>
                      <a:pt x="583" y="7"/>
                      <a:pt x="582" y="7"/>
                      <a:pt x="582" y="7"/>
                    </a:cubicBezTo>
                    <a:cubicBezTo>
                      <a:pt x="579" y="7"/>
                      <a:pt x="576" y="7"/>
                      <a:pt x="579" y="7"/>
                    </a:cubicBezTo>
                    <a:cubicBezTo>
                      <a:pt x="580" y="7"/>
                      <a:pt x="580" y="7"/>
                      <a:pt x="580" y="7"/>
                    </a:cubicBezTo>
                    <a:cubicBezTo>
                      <a:pt x="585" y="7"/>
                      <a:pt x="597" y="7"/>
                      <a:pt x="594" y="8"/>
                    </a:cubicBezTo>
                    <a:cubicBezTo>
                      <a:pt x="601" y="7"/>
                      <a:pt x="597" y="7"/>
                      <a:pt x="592" y="7"/>
                    </a:cubicBezTo>
                    <a:cubicBezTo>
                      <a:pt x="603" y="7"/>
                      <a:pt x="610" y="7"/>
                      <a:pt x="621" y="7"/>
                    </a:cubicBezTo>
                    <a:cubicBezTo>
                      <a:pt x="620" y="7"/>
                      <a:pt x="618" y="7"/>
                      <a:pt x="620" y="7"/>
                    </a:cubicBezTo>
                    <a:cubicBezTo>
                      <a:pt x="637" y="7"/>
                      <a:pt x="627" y="6"/>
                      <a:pt x="639" y="6"/>
                    </a:cubicBezTo>
                    <a:cubicBezTo>
                      <a:pt x="646" y="6"/>
                      <a:pt x="637" y="7"/>
                      <a:pt x="648" y="7"/>
                    </a:cubicBezTo>
                    <a:cubicBezTo>
                      <a:pt x="656" y="7"/>
                      <a:pt x="650" y="8"/>
                      <a:pt x="647" y="8"/>
                    </a:cubicBezTo>
                    <a:cubicBezTo>
                      <a:pt x="658" y="7"/>
                      <a:pt x="667" y="8"/>
                      <a:pt x="673" y="8"/>
                    </a:cubicBezTo>
                    <a:cubicBezTo>
                      <a:pt x="668" y="9"/>
                      <a:pt x="668" y="9"/>
                      <a:pt x="668" y="9"/>
                    </a:cubicBezTo>
                    <a:cubicBezTo>
                      <a:pt x="671" y="9"/>
                      <a:pt x="674" y="9"/>
                      <a:pt x="676" y="9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7" y="8"/>
                      <a:pt x="679" y="8"/>
                      <a:pt x="679" y="8"/>
                    </a:cubicBezTo>
                    <a:cubicBezTo>
                      <a:pt x="683" y="8"/>
                      <a:pt x="677" y="7"/>
                      <a:pt x="683" y="7"/>
                    </a:cubicBezTo>
                    <a:cubicBezTo>
                      <a:pt x="688" y="7"/>
                      <a:pt x="697" y="6"/>
                      <a:pt x="698" y="7"/>
                    </a:cubicBezTo>
                    <a:cubicBezTo>
                      <a:pt x="685" y="7"/>
                      <a:pt x="700" y="8"/>
                      <a:pt x="688" y="8"/>
                    </a:cubicBezTo>
                    <a:cubicBezTo>
                      <a:pt x="690" y="8"/>
                      <a:pt x="693" y="8"/>
                      <a:pt x="697" y="8"/>
                    </a:cubicBezTo>
                    <a:cubicBezTo>
                      <a:pt x="697" y="8"/>
                      <a:pt x="696" y="8"/>
                      <a:pt x="695" y="8"/>
                    </a:cubicBezTo>
                    <a:cubicBezTo>
                      <a:pt x="708" y="9"/>
                      <a:pt x="701" y="7"/>
                      <a:pt x="715" y="7"/>
                    </a:cubicBezTo>
                    <a:cubicBezTo>
                      <a:pt x="713" y="8"/>
                      <a:pt x="718" y="8"/>
                      <a:pt x="720" y="8"/>
                    </a:cubicBezTo>
                    <a:cubicBezTo>
                      <a:pt x="715" y="8"/>
                      <a:pt x="718" y="7"/>
                      <a:pt x="723" y="7"/>
                    </a:cubicBezTo>
                    <a:cubicBezTo>
                      <a:pt x="732" y="7"/>
                      <a:pt x="733" y="7"/>
                      <a:pt x="737" y="7"/>
                    </a:cubicBezTo>
                    <a:cubicBezTo>
                      <a:pt x="732" y="7"/>
                      <a:pt x="732" y="7"/>
                      <a:pt x="732" y="7"/>
                    </a:cubicBezTo>
                    <a:cubicBezTo>
                      <a:pt x="734" y="6"/>
                      <a:pt x="738" y="6"/>
                      <a:pt x="744" y="6"/>
                    </a:cubicBezTo>
                    <a:cubicBezTo>
                      <a:pt x="745" y="6"/>
                      <a:pt x="739" y="6"/>
                      <a:pt x="741" y="6"/>
                    </a:cubicBezTo>
                    <a:cubicBezTo>
                      <a:pt x="748" y="6"/>
                      <a:pt x="756" y="7"/>
                      <a:pt x="766" y="7"/>
                    </a:cubicBezTo>
                    <a:cubicBezTo>
                      <a:pt x="770" y="7"/>
                      <a:pt x="766" y="8"/>
                      <a:pt x="770" y="8"/>
                    </a:cubicBezTo>
                    <a:cubicBezTo>
                      <a:pt x="781" y="7"/>
                      <a:pt x="782" y="9"/>
                      <a:pt x="793" y="8"/>
                    </a:cubicBezTo>
                    <a:cubicBezTo>
                      <a:pt x="790" y="7"/>
                      <a:pt x="789" y="8"/>
                      <a:pt x="797" y="7"/>
                    </a:cubicBezTo>
                    <a:cubicBezTo>
                      <a:pt x="779" y="7"/>
                      <a:pt x="779" y="7"/>
                      <a:pt x="779" y="7"/>
                    </a:cubicBezTo>
                    <a:cubicBezTo>
                      <a:pt x="790" y="6"/>
                      <a:pt x="790" y="6"/>
                      <a:pt x="790" y="6"/>
                    </a:cubicBezTo>
                    <a:cubicBezTo>
                      <a:pt x="785" y="6"/>
                      <a:pt x="779" y="7"/>
                      <a:pt x="775" y="7"/>
                    </a:cubicBezTo>
                    <a:cubicBezTo>
                      <a:pt x="781" y="6"/>
                      <a:pt x="780" y="6"/>
                      <a:pt x="778" y="6"/>
                    </a:cubicBezTo>
                    <a:cubicBezTo>
                      <a:pt x="785" y="7"/>
                      <a:pt x="793" y="5"/>
                      <a:pt x="802" y="6"/>
                    </a:cubicBezTo>
                    <a:cubicBezTo>
                      <a:pt x="801" y="8"/>
                      <a:pt x="801" y="8"/>
                      <a:pt x="801" y="8"/>
                    </a:cubicBezTo>
                    <a:cubicBezTo>
                      <a:pt x="815" y="8"/>
                      <a:pt x="825" y="7"/>
                      <a:pt x="842" y="7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39" y="6"/>
                      <a:pt x="847" y="7"/>
                      <a:pt x="853" y="6"/>
                    </a:cubicBezTo>
                    <a:cubicBezTo>
                      <a:pt x="852" y="7"/>
                      <a:pt x="856" y="7"/>
                      <a:pt x="858" y="8"/>
                    </a:cubicBezTo>
                    <a:cubicBezTo>
                      <a:pt x="858" y="7"/>
                      <a:pt x="871" y="8"/>
                      <a:pt x="872" y="7"/>
                    </a:cubicBezTo>
                    <a:cubicBezTo>
                      <a:pt x="880" y="7"/>
                      <a:pt x="880" y="7"/>
                      <a:pt x="880" y="7"/>
                    </a:cubicBezTo>
                    <a:cubicBezTo>
                      <a:pt x="894" y="8"/>
                      <a:pt x="896" y="6"/>
                      <a:pt x="909" y="6"/>
                    </a:cubicBezTo>
                    <a:cubicBezTo>
                      <a:pt x="905" y="6"/>
                      <a:pt x="911" y="7"/>
                      <a:pt x="902" y="7"/>
                    </a:cubicBezTo>
                    <a:cubicBezTo>
                      <a:pt x="907" y="7"/>
                      <a:pt x="911" y="7"/>
                      <a:pt x="911" y="7"/>
                    </a:cubicBezTo>
                    <a:cubicBezTo>
                      <a:pt x="913" y="7"/>
                      <a:pt x="923" y="6"/>
                      <a:pt x="927" y="7"/>
                    </a:cubicBezTo>
                    <a:cubicBezTo>
                      <a:pt x="929" y="7"/>
                      <a:pt x="930" y="6"/>
                      <a:pt x="935" y="6"/>
                    </a:cubicBezTo>
                    <a:cubicBezTo>
                      <a:pt x="935" y="6"/>
                      <a:pt x="935" y="6"/>
                      <a:pt x="935" y="6"/>
                    </a:cubicBezTo>
                    <a:cubicBezTo>
                      <a:pt x="935" y="6"/>
                      <a:pt x="942" y="6"/>
                      <a:pt x="938" y="5"/>
                    </a:cubicBezTo>
                    <a:cubicBezTo>
                      <a:pt x="952" y="7"/>
                      <a:pt x="976" y="5"/>
                      <a:pt x="988" y="7"/>
                    </a:cubicBezTo>
                    <a:cubicBezTo>
                      <a:pt x="998" y="7"/>
                      <a:pt x="1010" y="6"/>
                      <a:pt x="1019" y="6"/>
                    </a:cubicBezTo>
                    <a:cubicBezTo>
                      <a:pt x="1018" y="6"/>
                      <a:pt x="1019" y="7"/>
                      <a:pt x="1017" y="6"/>
                    </a:cubicBezTo>
                    <a:cubicBezTo>
                      <a:pt x="1029" y="7"/>
                      <a:pt x="1024" y="5"/>
                      <a:pt x="1038" y="5"/>
                    </a:cubicBezTo>
                    <a:cubicBezTo>
                      <a:pt x="1045" y="6"/>
                      <a:pt x="1031" y="6"/>
                      <a:pt x="1035" y="6"/>
                    </a:cubicBezTo>
                    <a:cubicBezTo>
                      <a:pt x="1037" y="8"/>
                      <a:pt x="1052" y="6"/>
                      <a:pt x="1061" y="7"/>
                    </a:cubicBezTo>
                    <a:cubicBezTo>
                      <a:pt x="1059" y="7"/>
                      <a:pt x="1059" y="7"/>
                      <a:pt x="1059" y="7"/>
                    </a:cubicBezTo>
                    <a:cubicBezTo>
                      <a:pt x="1066" y="8"/>
                      <a:pt x="1076" y="7"/>
                      <a:pt x="1088" y="7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6" y="6"/>
                      <a:pt x="1111" y="6"/>
                      <a:pt x="1122" y="5"/>
                    </a:cubicBezTo>
                    <a:cubicBezTo>
                      <a:pt x="1119" y="6"/>
                      <a:pt x="1117" y="6"/>
                      <a:pt x="1119" y="7"/>
                    </a:cubicBezTo>
                    <a:cubicBezTo>
                      <a:pt x="1124" y="6"/>
                      <a:pt x="1118" y="5"/>
                      <a:pt x="1128" y="5"/>
                    </a:cubicBezTo>
                    <a:cubicBezTo>
                      <a:pt x="1131" y="6"/>
                      <a:pt x="1138" y="6"/>
                      <a:pt x="1139" y="7"/>
                    </a:cubicBezTo>
                    <a:cubicBezTo>
                      <a:pt x="1130" y="7"/>
                      <a:pt x="1130" y="7"/>
                      <a:pt x="1130" y="7"/>
                    </a:cubicBezTo>
                    <a:cubicBezTo>
                      <a:pt x="1135" y="8"/>
                      <a:pt x="1142" y="7"/>
                      <a:pt x="1147" y="7"/>
                    </a:cubicBezTo>
                    <a:cubicBezTo>
                      <a:pt x="1146" y="7"/>
                      <a:pt x="1146" y="7"/>
                      <a:pt x="1146" y="7"/>
                    </a:cubicBezTo>
                    <a:cubicBezTo>
                      <a:pt x="1161" y="7"/>
                      <a:pt x="1161" y="6"/>
                      <a:pt x="1177" y="6"/>
                    </a:cubicBezTo>
                    <a:cubicBezTo>
                      <a:pt x="1175" y="6"/>
                      <a:pt x="1175" y="6"/>
                      <a:pt x="1175" y="6"/>
                    </a:cubicBezTo>
                    <a:cubicBezTo>
                      <a:pt x="1184" y="5"/>
                      <a:pt x="1182" y="6"/>
                      <a:pt x="1191" y="6"/>
                    </a:cubicBezTo>
                    <a:cubicBezTo>
                      <a:pt x="1193" y="7"/>
                      <a:pt x="1193" y="7"/>
                      <a:pt x="1193" y="7"/>
                    </a:cubicBezTo>
                    <a:cubicBezTo>
                      <a:pt x="1199" y="6"/>
                      <a:pt x="1213" y="6"/>
                      <a:pt x="1223" y="5"/>
                    </a:cubicBezTo>
                    <a:cubicBezTo>
                      <a:pt x="1217" y="6"/>
                      <a:pt x="1206" y="7"/>
                      <a:pt x="1198" y="7"/>
                    </a:cubicBezTo>
                    <a:cubicBezTo>
                      <a:pt x="1204" y="7"/>
                      <a:pt x="1217" y="7"/>
                      <a:pt x="1220" y="7"/>
                    </a:cubicBezTo>
                    <a:cubicBezTo>
                      <a:pt x="1218" y="7"/>
                      <a:pt x="1215" y="7"/>
                      <a:pt x="1213" y="7"/>
                    </a:cubicBezTo>
                    <a:cubicBezTo>
                      <a:pt x="1220" y="6"/>
                      <a:pt x="1229" y="5"/>
                      <a:pt x="1240" y="5"/>
                    </a:cubicBezTo>
                    <a:cubicBezTo>
                      <a:pt x="1238" y="8"/>
                      <a:pt x="1269" y="6"/>
                      <a:pt x="1277" y="8"/>
                    </a:cubicBezTo>
                    <a:cubicBezTo>
                      <a:pt x="1296" y="7"/>
                      <a:pt x="1316" y="8"/>
                      <a:pt x="1338" y="8"/>
                    </a:cubicBezTo>
                    <a:cubicBezTo>
                      <a:pt x="1330" y="6"/>
                      <a:pt x="1345" y="8"/>
                      <a:pt x="1344" y="6"/>
                    </a:cubicBezTo>
                    <a:cubicBezTo>
                      <a:pt x="1349" y="6"/>
                      <a:pt x="1351" y="6"/>
                      <a:pt x="1352" y="6"/>
                    </a:cubicBezTo>
                    <a:cubicBezTo>
                      <a:pt x="1368" y="7"/>
                      <a:pt x="1368" y="7"/>
                      <a:pt x="1368" y="7"/>
                    </a:cubicBezTo>
                    <a:cubicBezTo>
                      <a:pt x="1372" y="8"/>
                      <a:pt x="1363" y="7"/>
                      <a:pt x="1363" y="8"/>
                    </a:cubicBezTo>
                    <a:cubicBezTo>
                      <a:pt x="1375" y="8"/>
                      <a:pt x="1368" y="9"/>
                      <a:pt x="1376" y="9"/>
                    </a:cubicBezTo>
                    <a:cubicBezTo>
                      <a:pt x="1374" y="8"/>
                      <a:pt x="1380" y="8"/>
                      <a:pt x="1386" y="8"/>
                    </a:cubicBezTo>
                    <a:cubicBezTo>
                      <a:pt x="1377" y="8"/>
                      <a:pt x="1377" y="8"/>
                      <a:pt x="1377" y="8"/>
                    </a:cubicBezTo>
                    <a:cubicBezTo>
                      <a:pt x="1393" y="7"/>
                      <a:pt x="1391" y="9"/>
                      <a:pt x="1408" y="8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411" y="8"/>
                      <a:pt x="1433" y="9"/>
                      <a:pt x="1442" y="7"/>
                    </a:cubicBezTo>
                    <a:cubicBezTo>
                      <a:pt x="1443" y="8"/>
                      <a:pt x="1445" y="8"/>
                      <a:pt x="1441" y="8"/>
                    </a:cubicBezTo>
                    <a:cubicBezTo>
                      <a:pt x="1462" y="8"/>
                      <a:pt x="1486" y="7"/>
                      <a:pt x="1502" y="8"/>
                    </a:cubicBezTo>
                    <a:cubicBezTo>
                      <a:pt x="1500" y="8"/>
                      <a:pt x="1500" y="8"/>
                      <a:pt x="1500" y="8"/>
                    </a:cubicBezTo>
                    <a:cubicBezTo>
                      <a:pt x="1504" y="8"/>
                      <a:pt x="1507" y="7"/>
                      <a:pt x="1512" y="8"/>
                    </a:cubicBezTo>
                    <a:cubicBezTo>
                      <a:pt x="1511" y="8"/>
                      <a:pt x="1510" y="8"/>
                      <a:pt x="1512" y="8"/>
                    </a:cubicBezTo>
                    <a:cubicBezTo>
                      <a:pt x="1514" y="8"/>
                      <a:pt x="1522" y="7"/>
                      <a:pt x="1527" y="8"/>
                    </a:cubicBezTo>
                    <a:cubicBezTo>
                      <a:pt x="1523" y="8"/>
                      <a:pt x="1523" y="8"/>
                      <a:pt x="1523" y="8"/>
                    </a:cubicBezTo>
                    <a:cubicBezTo>
                      <a:pt x="1542" y="9"/>
                      <a:pt x="1553" y="7"/>
                      <a:pt x="1569" y="7"/>
                    </a:cubicBezTo>
                    <a:cubicBezTo>
                      <a:pt x="1569" y="8"/>
                      <a:pt x="1585" y="8"/>
                      <a:pt x="1592" y="8"/>
                    </a:cubicBezTo>
                    <a:cubicBezTo>
                      <a:pt x="1592" y="9"/>
                      <a:pt x="1592" y="9"/>
                      <a:pt x="1592" y="9"/>
                    </a:cubicBezTo>
                    <a:cubicBezTo>
                      <a:pt x="1615" y="9"/>
                      <a:pt x="1631" y="8"/>
                      <a:pt x="1652" y="7"/>
                    </a:cubicBezTo>
                    <a:cubicBezTo>
                      <a:pt x="1665" y="8"/>
                      <a:pt x="1697" y="8"/>
                      <a:pt x="1718" y="8"/>
                    </a:cubicBezTo>
                    <a:cubicBezTo>
                      <a:pt x="1715" y="8"/>
                      <a:pt x="1718" y="7"/>
                      <a:pt x="1722" y="7"/>
                    </a:cubicBezTo>
                    <a:cubicBezTo>
                      <a:pt x="1727" y="8"/>
                      <a:pt x="1736" y="6"/>
                      <a:pt x="1735" y="8"/>
                    </a:cubicBezTo>
                    <a:cubicBezTo>
                      <a:pt x="1733" y="8"/>
                      <a:pt x="1733" y="8"/>
                      <a:pt x="1733" y="8"/>
                    </a:cubicBezTo>
                    <a:cubicBezTo>
                      <a:pt x="1737" y="9"/>
                      <a:pt x="1747" y="8"/>
                      <a:pt x="1755" y="8"/>
                    </a:cubicBezTo>
                    <a:cubicBezTo>
                      <a:pt x="1756" y="7"/>
                      <a:pt x="1756" y="7"/>
                      <a:pt x="1756" y="7"/>
                    </a:cubicBezTo>
                    <a:cubicBezTo>
                      <a:pt x="1777" y="9"/>
                      <a:pt x="1811" y="6"/>
                      <a:pt x="1822" y="8"/>
                    </a:cubicBezTo>
                    <a:cubicBezTo>
                      <a:pt x="1827" y="8"/>
                      <a:pt x="1834" y="8"/>
                      <a:pt x="1839" y="7"/>
                    </a:cubicBezTo>
                    <a:cubicBezTo>
                      <a:pt x="1838" y="8"/>
                      <a:pt x="1838" y="8"/>
                      <a:pt x="1838" y="8"/>
                    </a:cubicBezTo>
                    <a:cubicBezTo>
                      <a:pt x="1852" y="8"/>
                      <a:pt x="1859" y="8"/>
                      <a:pt x="1876" y="8"/>
                    </a:cubicBezTo>
                    <a:cubicBezTo>
                      <a:pt x="1873" y="9"/>
                      <a:pt x="1873" y="9"/>
                      <a:pt x="1873" y="9"/>
                    </a:cubicBezTo>
                    <a:cubicBezTo>
                      <a:pt x="1883" y="9"/>
                      <a:pt x="1885" y="7"/>
                      <a:pt x="1894" y="6"/>
                    </a:cubicBezTo>
                    <a:cubicBezTo>
                      <a:pt x="1897" y="8"/>
                      <a:pt x="1897" y="8"/>
                      <a:pt x="1897" y="8"/>
                    </a:cubicBezTo>
                    <a:cubicBezTo>
                      <a:pt x="1914" y="8"/>
                      <a:pt x="1931" y="9"/>
                      <a:pt x="1947" y="8"/>
                    </a:cubicBezTo>
                    <a:cubicBezTo>
                      <a:pt x="1947" y="8"/>
                      <a:pt x="1947" y="8"/>
                      <a:pt x="1944" y="8"/>
                    </a:cubicBezTo>
                    <a:cubicBezTo>
                      <a:pt x="1952" y="8"/>
                      <a:pt x="1975" y="9"/>
                      <a:pt x="1972" y="7"/>
                    </a:cubicBezTo>
                    <a:cubicBezTo>
                      <a:pt x="1972" y="8"/>
                      <a:pt x="1989" y="7"/>
                      <a:pt x="1999" y="7"/>
                    </a:cubicBezTo>
                    <a:cubicBezTo>
                      <a:pt x="1997" y="8"/>
                      <a:pt x="1997" y="8"/>
                      <a:pt x="1997" y="8"/>
                    </a:cubicBezTo>
                    <a:cubicBezTo>
                      <a:pt x="2005" y="7"/>
                      <a:pt x="2005" y="6"/>
                      <a:pt x="2016" y="6"/>
                    </a:cubicBezTo>
                    <a:cubicBezTo>
                      <a:pt x="2018" y="6"/>
                      <a:pt x="2018" y="7"/>
                      <a:pt x="2015" y="7"/>
                    </a:cubicBezTo>
                    <a:cubicBezTo>
                      <a:pt x="2023" y="7"/>
                      <a:pt x="2021" y="6"/>
                      <a:pt x="2032" y="6"/>
                    </a:cubicBezTo>
                    <a:cubicBezTo>
                      <a:pt x="2028" y="7"/>
                      <a:pt x="2028" y="7"/>
                      <a:pt x="2028" y="7"/>
                    </a:cubicBezTo>
                    <a:cubicBezTo>
                      <a:pt x="2037" y="7"/>
                      <a:pt x="2036" y="7"/>
                      <a:pt x="2041" y="6"/>
                    </a:cubicBezTo>
                    <a:cubicBezTo>
                      <a:pt x="2046" y="6"/>
                      <a:pt x="2057" y="6"/>
                      <a:pt x="2059" y="7"/>
                    </a:cubicBezTo>
                    <a:cubicBezTo>
                      <a:pt x="2060" y="7"/>
                      <a:pt x="2065" y="6"/>
                      <a:pt x="2070" y="6"/>
                    </a:cubicBezTo>
                    <a:cubicBezTo>
                      <a:pt x="2070" y="6"/>
                      <a:pt x="2069" y="7"/>
                      <a:pt x="2068" y="7"/>
                    </a:cubicBezTo>
                    <a:cubicBezTo>
                      <a:pt x="2082" y="7"/>
                      <a:pt x="2089" y="6"/>
                      <a:pt x="2099" y="7"/>
                    </a:cubicBezTo>
                    <a:cubicBezTo>
                      <a:pt x="2100" y="7"/>
                      <a:pt x="2100" y="7"/>
                      <a:pt x="2101" y="7"/>
                    </a:cubicBezTo>
                    <a:cubicBezTo>
                      <a:pt x="2089" y="7"/>
                      <a:pt x="2080" y="7"/>
                      <a:pt x="2081" y="7"/>
                    </a:cubicBezTo>
                    <a:cubicBezTo>
                      <a:pt x="2081" y="8"/>
                      <a:pt x="2090" y="8"/>
                      <a:pt x="2083" y="9"/>
                    </a:cubicBezTo>
                    <a:cubicBezTo>
                      <a:pt x="2090" y="8"/>
                      <a:pt x="2103" y="7"/>
                      <a:pt x="2112" y="7"/>
                    </a:cubicBezTo>
                    <a:cubicBezTo>
                      <a:pt x="2113" y="7"/>
                      <a:pt x="2113" y="7"/>
                      <a:pt x="2114" y="8"/>
                    </a:cubicBezTo>
                    <a:cubicBezTo>
                      <a:pt x="2113" y="8"/>
                      <a:pt x="2113" y="8"/>
                      <a:pt x="2113" y="8"/>
                    </a:cubicBezTo>
                    <a:cubicBezTo>
                      <a:pt x="2115" y="8"/>
                      <a:pt x="2117" y="8"/>
                      <a:pt x="2119" y="7"/>
                    </a:cubicBezTo>
                    <a:cubicBezTo>
                      <a:pt x="2121" y="8"/>
                      <a:pt x="2123" y="8"/>
                      <a:pt x="2126" y="8"/>
                    </a:cubicBezTo>
                    <a:cubicBezTo>
                      <a:pt x="2127" y="8"/>
                      <a:pt x="2137" y="8"/>
                      <a:pt x="2142" y="8"/>
                    </a:cubicBezTo>
                    <a:cubicBezTo>
                      <a:pt x="2141" y="7"/>
                      <a:pt x="2147" y="7"/>
                      <a:pt x="2142" y="7"/>
                    </a:cubicBezTo>
                    <a:cubicBezTo>
                      <a:pt x="2142" y="7"/>
                      <a:pt x="2141" y="7"/>
                      <a:pt x="2138" y="7"/>
                    </a:cubicBezTo>
                    <a:cubicBezTo>
                      <a:pt x="2137" y="7"/>
                      <a:pt x="2136" y="7"/>
                      <a:pt x="2136" y="7"/>
                    </a:cubicBezTo>
                    <a:cubicBezTo>
                      <a:pt x="2136" y="7"/>
                      <a:pt x="2136" y="7"/>
                      <a:pt x="2136" y="7"/>
                    </a:cubicBezTo>
                    <a:cubicBezTo>
                      <a:pt x="2133" y="7"/>
                      <a:pt x="2129" y="7"/>
                      <a:pt x="2124" y="7"/>
                    </a:cubicBezTo>
                    <a:cubicBezTo>
                      <a:pt x="2128" y="7"/>
                      <a:pt x="2132" y="6"/>
                      <a:pt x="2137" y="7"/>
                    </a:cubicBezTo>
                    <a:cubicBezTo>
                      <a:pt x="2139" y="6"/>
                      <a:pt x="2142" y="6"/>
                      <a:pt x="2144" y="5"/>
                    </a:cubicBezTo>
                    <a:cubicBezTo>
                      <a:pt x="2150" y="6"/>
                      <a:pt x="2162" y="7"/>
                      <a:pt x="2164" y="8"/>
                    </a:cubicBezTo>
                    <a:cubicBezTo>
                      <a:pt x="2178" y="7"/>
                      <a:pt x="2198" y="7"/>
                      <a:pt x="2207" y="6"/>
                    </a:cubicBezTo>
                    <a:cubicBezTo>
                      <a:pt x="2211" y="6"/>
                      <a:pt x="2211" y="6"/>
                      <a:pt x="2213" y="7"/>
                    </a:cubicBezTo>
                    <a:cubicBezTo>
                      <a:pt x="2211" y="7"/>
                      <a:pt x="2208" y="7"/>
                      <a:pt x="2207" y="7"/>
                    </a:cubicBezTo>
                    <a:cubicBezTo>
                      <a:pt x="2215" y="7"/>
                      <a:pt x="2231" y="7"/>
                      <a:pt x="2233" y="6"/>
                    </a:cubicBezTo>
                    <a:cubicBezTo>
                      <a:pt x="2243" y="6"/>
                      <a:pt x="2227" y="7"/>
                      <a:pt x="2241" y="7"/>
                    </a:cubicBezTo>
                    <a:cubicBezTo>
                      <a:pt x="2239" y="7"/>
                      <a:pt x="2239" y="7"/>
                      <a:pt x="2239" y="7"/>
                    </a:cubicBezTo>
                    <a:cubicBezTo>
                      <a:pt x="2267" y="8"/>
                      <a:pt x="2284" y="4"/>
                      <a:pt x="2315" y="6"/>
                    </a:cubicBezTo>
                    <a:cubicBezTo>
                      <a:pt x="2313" y="6"/>
                      <a:pt x="2312" y="6"/>
                      <a:pt x="2311" y="6"/>
                    </a:cubicBezTo>
                    <a:cubicBezTo>
                      <a:pt x="2346" y="7"/>
                      <a:pt x="2383" y="5"/>
                      <a:pt x="2418" y="7"/>
                    </a:cubicBezTo>
                    <a:cubicBezTo>
                      <a:pt x="2428" y="7"/>
                      <a:pt x="2429" y="6"/>
                      <a:pt x="2435" y="6"/>
                    </a:cubicBezTo>
                    <a:cubicBezTo>
                      <a:pt x="2437" y="7"/>
                      <a:pt x="2437" y="7"/>
                      <a:pt x="2437" y="7"/>
                    </a:cubicBezTo>
                    <a:cubicBezTo>
                      <a:pt x="2447" y="6"/>
                      <a:pt x="2447" y="6"/>
                      <a:pt x="2447" y="6"/>
                    </a:cubicBezTo>
                    <a:cubicBezTo>
                      <a:pt x="2462" y="5"/>
                      <a:pt x="2472" y="8"/>
                      <a:pt x="2491" y="6"/>
                    </a:cubicBezTo>
                    <a:cubicBezTo>
                      <a:pt x="2488" y="6"/>
                      <a:pt x="2488" y="6"/>
                      <a:pt x="2488" y="6"/>
                    </a:cubicBezTo>
                    <a:cubicBezTo>
                      <a:pt x="2495" y="6"/>
                      <a:pt x="2509" y="5"/>
                      <a:pt x="2508" y="6"/>
                    </a:cubicBezTo>
                    <a:cubicBezTo>
                      <a:pt x="2509" y="6"/>
                      <a:pt x="2510" y="6"/>
                      <a:pt x="2513" y="6"/>
                    </a:cubicBezTo>
                    <a:cubicBezTo>
                      <a:pt x="2513" y="6"/>
                      <a:pt x="2513" y="6"/>
                      <a:pt x="2513" y="6"/>
                    </a:cubicBezTo>
                    <a:cubicBezTo>
                      <a:pt x="2529" y="6"/>
                      <a:pt x="2529" y="6"/>
                      <a:pt x="2529" y="6"/>
                    </a:cubicBezTo>
                    <a:cubicBezTo>
                      <a:pt x="2542" y="6"/>
                      <a:pt x="2527" y="7"/>
                      <a:pt x="2546" y="7"/>
                    </a:cubicBezTo>
                    <a:cubicBezTo>
                      <a:pt x="2552" y="7"/>
                      <a:pt x="2565" y="6"/>
                      <a:pt x="2563" y="6"/>
                    </a:cubicBezTo>
                    <a:cubicBezTo>
                      <a:pt x="2560" y="6"/>
                      <a:pt x="2555" y="6"/>
                      <a:pt x="2555" y="5"/>
                    </a:cubicBezTo>
                    <a:cubicBezTo>
                      <a:pt x="2562" y="5"/>
                      <a:pt x="2562" y="5"/>
                      <a:pt x="2562" y="5"/>
                    </a:cubicBezTo>
                    <a:cubicBezTo>
                      <a:pt x="2563" y="4"/>
                      <a:pt x="2567" y="2"/>
                      <a:pt x="2552" y="1"/>
                    </a:cubicBezTo>
                    <a:cubicBezTo>
                      <a:pt x="2541" y="2"/>
                      <a:pt x="2541" y="2"/>
                      <a:pt x="2541" y="2"/>
                    </a:cubicBezTo>
                    <a:cubicBezTo>
                      <a:pt x="2538" y="2"/>
                      <a:pt x="2538" y="2"/>
                      <a:pt x="2538" y="2"/>
                    </a:cubicBezTo>
                    <a:cubicBezTo>
                      <a:pt x="2547" y="2"/>
                      <a:pt x="2547" y="2"/>
                      <a:pt x="2547" y="2"/>
                    </a:cubicBezTo>
                    <a:cubicBezTo>
                      <a:pt x="2542" y="1"/>
                      <a:pt x="2539" y="1"/>
                      <a:pt x="2535" y="2"/>
                    </a:cubicBezTo>
                    <a:cubicBezTo>
                      <a:pt x="2534" y="2"/>
                      <a:pt x="2533" y="1"/>
                      <a:pt x="2531" y="1"/>
                    </a:cubicBezTo>
                    <a:cubicBezTo>
                      <a:pt x="2520" y="2"/>
                      <a:pt x="2520" y="2"/>
                      <a:pt x="2520" y="2"/>
                    </a:cubicBezTo>
                    <a:cubicBezTo>
                      <a:pt x="2519" y="2"/>
                      <a:pt x="2525" y="1"/>
                      <a:pt x="2518" y="1"/>
                    </a:cubicBezTo>
                    <a:cubicBezTo>
                      <a:pt x="2513" y="2"/>
                      <a:pt x="2522" y="2"/>
                      <a:pt x="2514" y="3"/>
                    </a:cubicBezTo>
                    <a:cubicBezTo>
                      <a:pt x="2509" y="2"/>
                      <a:pt x="2511" y="2"/>
                      <a:pt x="2505" y="2"/>
                    </a:cubicBezTo>
                    <a:cubicBezTo>
                      <a:pt x="2504" y="2"/>
                      <a:pt x="2505" y="2"/>
                      <a:pt x="2508" y="1"/>
                    </a:cubicBezTo>
                    <a:cubicBezTo>
                      <a:pt x="2502" y="2"/>
                      <a:pt x="2493" y="2"/>
                      <a:pt x="2491" y="2"/>
                    </a:cubicBezTo>
                    <a:cubicBezTo>
                      <a:pt x="2485" y="2"/>
                      <a:pt x="2473" y="2"/>
                      <a:pt x="2473" y="1"/>
                    </a:cubicBezTo>
                    <a:cubicBezTo>
                      <a:pt x="2471" y="1"/>
                      <a:pt x="2464" y="2"/>
                      <a:pt x="2459" y="2"/>
                    </a:cubicBezTo>
                    <a:cubicBezTo>
                      <a:pt x="2468" y="1"/>
                      <a:pt x="2440" y="2"/>
                      <a:pt x="2443" y="1"/>
                    </a:cubicBezTo>
                    <a:cubicBezTo>
                      <a:pt x="2436" y="2"/>
                      <a:pt x="2419" y="1"/>
                      <a:pt x="2407" y="2"/>
                    </a:cubicBezTo>
                    <a:cubicBezTo>
                      <a:pt x="2408" y="2"/>
                      <a:pt x="2409" y="2"/>
                      <a:pt x="2410" y="2"/>
                    </a:cubicBezTo>
                    <a:cubicBezTo>
                      <a:pt x="2404" y="2"/>
                      <a:pt x="2402" y="1"/>
                      <a:pt x="2397" y="1"/>
                    </a:cubicBezTo>
                    <a:cubicBezTo>
                      <a:pt x="2397" y="2"/>
                      <a:pt x="2386" y="2"/>
                      <a:pt x="2381" y="3"/>
                    </a:cubicBezTo>
                    <a:cubicBezTo>
                      <a:pt x="2373" y="2"/>
                      <a:pt x="2386" y="2"/>
                      <a:pt x="2383" y="1"/>
                    </a:cubicBezTo>
                    <a:cubicBezTo>
                      <a:pt x="2383" y="1"/>
                      <a:pt x="2369" y="1"/>
                      <a:pt x="2372" y="2"/>
                    </a:cubicBezTo>
                    <a:cubicBezTo>
                      <a:pt x="2366" y="2"/>
                      <a:pt x="2366" y="2"/>
                      <a:pt x="2363" y="1"/>
                    </a:cubicBezTo>
                    <a:cubicBezTo>
                      <a:pt x="2362" y="2"/>
                      <a:pt x="2357" y="1"/>
                      <a:pt x="2352" y="2"/>
                    </a:cubicBezTo>
                    <a:cubicBezTo>
                      <a:pt x="2343" y="1"/>
                      <a:pt x="2350" y="1"/>
                      <a:pt x="2340" y="1"/>
                    </a:cubicBezTo>
                    <a:cubicBezTo>
                      <a:pt x="2335" y="1"/>
                      <a:pt x="2344" y="0"/>
                      <a:pt x="2344" y="0"/>
                    </a:cubicBezTo>
                    <a:close/>
                    <a:moveTo>
                      <a:pt x="2110" y="3"/>
                    </a:moveTo>
                    <a:cubicBezTo>
                      <a:pt x="2110" y="3"/>
                      <a:pt x="2110" y="3"/>
                      <a:pt x="2110" y="3"/>
                    </a:cubicBezTo>
                    <a:cubicBezTo>
                      <a:pt x="2112" y="3"/>
                      <a:pt x="2114" y="3"/>
                      <a:pt x="2115" y="3"/>
                    </a:cubicBezTo>
                    <a:cubicBezTo>
                      <a:pt x="2114" y="3"/>
                      <a:pt x="2112" y="3"/>
                      <a:pt x="2110" y="3"/>
                    </a:cubicBezTo>
                    <a:close/>
                    <a:moveTo>
                      <a:pt x="2090" y="3"/>
                    </a:moveTo>
                    <a:cubicBezTo>
                      <a:pt x="2093" y="3"/>
                      <a:pt x="2096" y="3"/>
                      <a:pt x="2099" y="3"/>
                    </a:cubicBezTo>
                    <a:cubicBezTo>
                      <a:pt x="2100" y="3"/>
                      <a:pt x="2099" y="3"/>
                      <a:pt x="2097" y="3"/>
                    </a:cubicBezTo>
                    <a:cubicBezTo>
                      <a:pt x="2098" y="3"/>
                      <a:pt x="2093" y="3"/>
                      <a:pt x="2090" y="3"/>
                    </a:cubicBezTo>
                    <a:close/>
                    <a:moveTo>
                      <a:pt x="2132" y="8"/>
                    </a:moveTo>
                    <a:cubicBezTo>
                      <a:pt x="2129" y="8"/>
                      <a:pt x="2128" y="8"/>
                      <a:pt x="2127" y="8"/>
                    </a:cubicBezTo>
                    <a:cubicBezTo>
                      <a:pt x="2129" y="8"/>
                      <a:pt x="2131" y="8"/>
                      <a:pt x="2133" y="8"/>
                    </a:cubicBezTo>
                    <a:cubicBezTo>
                      <a:pt x="2133" y="8"/>
                      <a:pt x="2133" y="8"/>
                      <a:pt x="2133" y="8"/>
                    </a:cubicBezTo>
                    <a:cubicBezTo>
                      <a:pt x="2133" y="8"/>
                      <a:pt x="2133" y="8"/>
                      <a:pt x="2132" y="8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3" name="Freeform 354"/>
              <p:cNvSpPr/>
              <p:nvPr/>
            </p:nvSpPr>
            <p:spPr bwMode="auto">
              <a:xfrm>
                <a:off x="5907" y="2226"/>
                <a:ext cx="7" cy="0"/>
              </a:xfrm>
              <a:custGeom>
                <a:avLst/>
                <a:gdLst>
                  <a:gd name="T0" fmla="*/ 2 w 3"/>
                  <a:gd name="T1" fmla="*/ 3 w 3"/>
                  <a:gd name="T2" fmla="*/ 1 w 3"/>
                  <a:gd name="T3" fmla="*/ 0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4" name="Freeform 355"/>
              <p:cNvSpPr/>
              <p:nvPr/>
            </p:nvSpPr>
            <p:spPr bwMode="auto">
              <a:xfrm>
                <a:off x="1690" y="222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5" name="Freeform 356"/>
              <p:cNvSpPr/>
              <p:nvPr/>
            </p:nvSpPr>
            <p:spPr bwMode="auto">
              <a:xfrm>
                <a:off x="5157" y="2212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6" name="Freeform 357"/>
              <p:cNvSpPr/>
              <p:nvPr/>
            </p:nvSpPr>
            <p:spPr bwMode="auto">
              <a:xfrm>
                <a:off x="1432" y="221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7" name="Freeform 358"/>
              <p:cNvSpPr/>
              <p:nvPr/>
            </p:nvSpPr>
            <p:spPr bwMode="auto">
              <a:xfrm>
                <a:off x="1310" y="2217"/>
                <a:ext cx="14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8" name="Freeform 359"/>
              <p:cNvSpPr/>
              <p:nvPr/>
            </p:nvSpPr>
            <p:spPr bwMode="auto">
              <a:xfrm>
                <a:off x="123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9" name="Freeform 360"/>
              <p:cNvSpPr/>
              <p:nvPr/>
            </p:nvSpPr>
            <p:spPr bwMode="auto">
              <a:xfrm>
                <a:off x="2594" y="2214"/>
                <a:ext cx="9" cy="0"/>
              </a:xfrm>
              <a:custGeom>
                <a:avLst/>
                <a:gdLst>
                  <a:gd name="T0" fmla="*/ 0 w 4"/>
                  <a:gd name="T1" fmla="*/ 1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0" name="Freeform 361"/>
              <p:cNvSpPr/>
              <p:nvPr/>
            </p:nvSpPr>
            <p:spPr bwMode="auto">
              <a:xfrm>
                <a:off x="2189" y="2217"/>
                <a:ext cx="14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1" name="Freeform 362"/>
              <p:cNvSpPr/>
              <p:nvPr/>
            </p:nvSpPr>
            <p:spPr bwMode="auto">
              <a:xfrm>
                <a:off x="3043" y="221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2" name="Freeform 363"/>
              <p:cNvSpPr/>
              <p:nvPr/>
            </p:nvSpPr>
            <p:spPr bwMode="auto">
              <a:xfrm>
                <a:off x="2203" y="2217"/>
                <a:ext cx="19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2" y="0"/>
                      <a:pt x="5" y="0"/>
                      <a:pt x="8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3" name="Freeform 364"/>
              <p:cNvSpPr/>
              <p:nvPr/>
            </p:nvSpPr>
            <p:spPr bwMode="auto">
              <a:xfrm>
                <a:off x="865" y="2214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4" name="Freeform 365"/>
              <p:cNvSpPr/>
              <p:nvPr/>
            </p:nvSpPr>
            <p:spPr bwMode="auto">
              <a:xfrm>
                <a:off x="860" y="2214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5" name="Freeform 366"/>
              <p:cNvSpPr/>
              <p:nvPr/>
            </p:nvSpPr>
            <p:spPr bwMode="auto">
              <a:xfrm>
                <a:off x="851" y="2214"/>
                <a:ext cx="9" cy="3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6" name="Freeform 367"/>
              <p:cNvSpPr/>
              <p:nvPr/>
            </p:nvSpPr>
            <p:spPr bwMode="auto">
              <a:xfrm>
                <a:off x="983" y="221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7" name="Freeform 368"/>
              <p:cNvSpPr/>
              <p:nvPr/>
            </p:nvSpPr>
            <p:spPr bwMode="auto">
              <a:xfrm>
                <a:off x="983" y="2214"/>
                <a:ext cx="33" cy="3"/>
              </a:xfrm>
              <a:custGeom>
                <a:avLst/>
                <a:gdLst>
                  <a:gd name="T0" fmla="*/ 14 w 14"/>
                  <a:gd name="T1" fmla="*/ 1 h 1"/>
                  <a:gd name="T2" fmla="*/ 1 w 14"/>
                  <a:gd name="T3" fmla="*/ 0 h 1"/>
                  <a:gd name="T4" fmla="*/ 0 w 14"/>
                  <a:gd name="T5" fmla="*/ 0 h 1"/>
                  <a:gd name="T6" fmla="*/ 14 w 1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1"/>
                    </a:moveTo>
                    <a:cubicBezTo>
                      <a:pt x="11" y="0"/>
                      <a:pt x="6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1" y="1"/>
                      <a:pt x="14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8" name="Freeform 369"/>
              <p:cNvSpPr/>
              <p:nvPr/>
            </p:nvSpPr>
            <p:spPr bwMode="auto">
              <a:xfrm>
                <a:off x="1123" y="2224"/>
                <a:ext cx="42" cy="2"/>
              </a:xfrm>
              <a:custGeom>
                <a:avLst/>
                <a:gdLst>
                  <a:gd name="T0" fmla="*/ 16 w 18"/>
                  <a:gd name="T1" fmla="*/ 0 h 1"/>
                  <a:gd name="T2" fmla="*/ 4 w 18"/>
                  <a:gd name="T3" fmla="*/ 0 h 1"/>
                  <a:gd name="T4" fmla="*/ 3 w 18"/>
                  <a:gd name="T5" fmla="*/ 0 h 1"/>
                  <a:gd name="T6" fmla="*/ 16 w 18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">
                    <a:moveTo>
                      <a:pt x="1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9" y="0"/>
                      <a:pt x="3" y="0"/>
                    </a:cubicBezTo>
                    <a:cubicBezTo>
                      <a:pt x="18" y="1"/>
                      <a:pt x="0" y="0"/>
                      <a:pt x="1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9" name="Freeform 370"/>
              <p:cNvSpPr/>
              <p:nvPr/>
            </p:nvSpPr>
            <p:spPr bwMode="auto">
              <a:xfrm>
                <a:off x="1234" y="2224"/>
                <a:ext cx="26" cy="2"/>
              </a:xfrm>
              <a:custGeom>
                <a:avLst/>
                <a:gdLst>
                  <a:gd name="T0" fmla="*/ 6 w 11"/>
                  <a:gd name="T1" fmla="*/ 0 h 1"/>
                  <a:gd name="T2" fmla="*/ 6 w 11"/>
                  <a:gd name="T3" fmla="*/ 1 h 1"/>
                  <a:gd name="T4" fmla="*/ 6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6" y="0"/>
                    </a:moveTo>
                    <a:cubicBezTo>
                      <a:pt x="0" y="1"/>
                      <a:pt x="7" y="1"/>
                      <a:pt x="6" y="1"/>
                    </a:cubicBezTo>
                    <a:cubicBezTo>
                      <a:pt x="10" y="1"/>
                      <a:pt x="11" y="1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0" name="Freeform 371"/>
              <p:cNvSpPr/>
              <p:nvPr/>
            </p:nvSpPr>
            <p:spPr bwMode="auto">
              <a:xfrm>
                <a:off x="1891" y="2224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1" name="Freeform 372"/>
              <p:cNvSpPr/>
              <p:nvPr/>
            </p:nvSpPr>
            <p:spPr bwMode="auto">
              <a:xfrm>
                <a:off x="1998" y="2214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4 w 16"/>
                  <a:gd name="T3" fmla="*/ 0 h 3"/>
                  <a:gd name="T4" fmla="*/ 0 w 16"/>
                  <a:gd name="T5" fmla="*/ 3 h 3"/>
                  <a:gd name="T6" fmla="*/ 16 w 1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2" name="Freeform 373"/>
              <p:cNvSpPr/>
              <p:nvPr/>
            </p:nvSpPr>
            <p:spPr bwMode="auto">
              <a:xfrm>
                <a:off x="2083" y="2229"/>
                <a:ext cx="19" cy="0"/>
              </a:xfrm>
              <a:custGeom>
                <a:avLst/>
                <a:gdLst>
                  <a:gd name="T0" fmla="*/ 5 w 19"/>
                  <a:gd name="T1" fmla="*/ 0 w 19"/>
                  <a:gd name="T2" fmla="*/ 19 w 19"/>
                  <a:gd name="T3" fmla="*/ 5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5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3" name="Freeform 374"/>
              <p:cNvSpPr/>
              <p:nvPr/>
            </p:nvSpPr>
            <p:spPr bwMode="auto">
              <a:xfrm>
                <a:off x="3154" y="2226"/>
                <a:ext cx="14" cy="3"/>
              </a:xfrm>
              <a:custGeom>
                <a:avLst/>
                <a:gdLst>
                  <a:gd name="T0" fmla="*/ 6 w 6"/>
                  <a:gd name="T1" fmla="*/ 0 h 1"/>
                  <a:gd name="T2" fmla="*/ 4 w 6"/>
                  <a:gd name="T3" fmla="*/ 0 h 1"/>
                  <a:gd name="T4" fmla="*/ 6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4" name="Freeform 375"/>
              <p:cNvSpPr/>
              <p:nvPr/>
            </p:nvSpPr>
            <p:spPr bwMode="auto">
              <a:xfrm>
                <a:off x="3634" y="2226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2" y="0"/>
                      <a:pt x="8" y="0"/>
                      <a:pt x="11" y="0"/>
                    </a:cubicBezTo>
                    <a:cubicBezTo>
                      <a:pt x="7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5" name="Freeform 376"/>
              <p:cNvSpPr/>
              <p:nvPr/>
            </p:nvSpPr>
            <p:spPr bwMode="auto">
              <a:xfrm>
                <a:off x="5022" y="2229"/>
                <a:ext cx="19" cy="0"/>
              </a:xfrm>
              <a:custGeom>
                <a:avLst/>
                <a:gdLst>
                  <a:gd name="T0" fmla="*/ 10 w 19"/>
                  <a:gd name="T1" fmla="*/ 0 w 19"/>
                  <a:gd name="T2" fmla="*/ 19 w 19"/>
                  <a:gd name="T3" fmla="*/ 1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1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6" name="Freeform 377"/>
              <p:cNvSpPr/>
              <p:nvPr/>
            </p:nvSpPr>
            <p:spPr bwMode="auto">
              <a:xfrm>
                <a:off x="763" y="2600"/>
                <a:ext cx="17" cy="3"/>
              </a:xfrm>
              <a:custGeom>
                <a:avLst/>
                <a:gdLst>
                  <a:gd name="T0" fmla="*/ 1 w 7"/>
                  <a:gd name="T1" fmla="*/ 0 h 1"/>
                  <a:gd name="T2" fmla="*/ 4 w 7"/>
                  <a:gd name="T3" fmla="*/ 1 h 1"/>
                  <a:gd name="T4" fmla="*/ 7 w 7"/>
                  <a:gd name="T5" fmla="*/ 0 h 1"/>
                  <a:gd name="T6" fmla="*/ 1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1" y="0"/>
                    </a:moveTo>
                    <a:cubicBezTo>
                      <a:pt x="0" y="1"/>
                      <a:pt x="0" y="1"/>
                      <a:pt x="4" y="1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7" name="Freeform 378"/>
              <p:cNvSpPr/>
              <p:nvPr/>
            </p:nvSpPr>
            <p:spPr bwMode="auto">
              <a:xfrm>
                <a:off x="785" y="2600"/>
                <a:ext cx="63" cy="5"/>
              </a:xfrm>
              <a:custGeom>
                <a:avLst/>
                <a:gdLst>
                  <a:gd name="T0" fmla="*/ 17 w 27"/>
                  <a:gd name="T1" fmla="*/ 2 h 2"/>
                  <a:gd name="T2" fmla="*/ 24 w 27"/>
                  <a:gd name="T3" fmla="*/ 0 h 2"/>
                  <a:gd name="T4" fmla="*/ 14 w 27"/>
                  <a:gd name="T5" fmla="*/ 1 h 2"/>
                  <a:gd name="T6" fmla="*/ 8 w 27"/>
                  <a:gd name="T7" fmla="*/ 1 h 2"/>
                  <a:gd name="T8" fmla="*/ 0 w 27"/>
                  <a:gd name="T9" fmla="*/ 1 h 2"/>
                  <a:gd name="T10" fmla="*/ 18 w 27"/>
                  <a:gd name="T11" fmla="*/ 1 h 2"/>
                  <a:gd name="T12" fmla="*/ 17 w 2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">
                    <a:moveTo>
                      <a:pt x="17" y="2"/>
                    </a:moveTo>
                    <a:cubicBezTo>
                      <a:pt x="22" y="2"/>
                      <a:pt x="27" y="1"/>
                      <a:pt x="24" y="0"/>
                    </a:cubicBezTo>
                    <a:cubicBezTo>
                      <a:pt x="20" y="1"/>
                      <a:pt x="19" y="0"/>
                      <a:pt x="14" y="1"/>
                    </a:cubicBezTo>
                    <a:cubicBezTo>
                      <a:pt x="10" y="2"/>
                      <a:pt x="7" y="1"/>
                      <a:pt x="8" y="1"/>
                    </a:cubicBezTo>
                    <a:cubicBezTo>
                      <a:pt x="7" y="1"/>
                      <a:pt x="2" y="1"/>
                      <a:pt x="0" y="1"/>
                    </a:cubicBezTo>
                    <a:cubicBezTo>
                      <a:pt x="5" y="2"/>
                      <a:pt x="11" y="2"/>
                      <a:pt x="18" y="1"/>
                    </a:cubicBezTo>
                    <a:cubicBezTo>
                      <a:pt x="19" y="2"/>
                      <a:pt x="18" y="2"/>
                      <a:pt x="17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8" name="Freeform 379"/>
              <p:cNvSpPr/>
              <p:nvPr/>
            </p:nvSpPr>
            <p:spPr bwMode="auto">
              <a:xfrm>
                <a:off x="1693" y="2608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9" name="Freeform 380"/>
              <p:cNvSpPr/>
              <p:nvPr/>
            </p:nvSpPr>
            <p:spPr bwMode="auto">
              <a:xfrm>
                <a:off x="2232" y="2610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0" name="Freeform 381"/>
              <p:cNvSpPr/>
              <p:nvPr/>
            </p:nvSpPr>
            <p:spPr bwMode="auto">
              <a:xfrm>
                <a:off x="2324" y="2612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1" name="Freeform 382"/>
              <p:cNvSpPr/>
              <p:nvPr/>
            </p:nvSpPr>
            <p:spPr bwMode="auto">
              <a:xfrm>
                <a:off x="1697" y="2608"/>
                <a:ext cx="17" cy="2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2" name="Freeform 383"/>
              <p:cNvSpPr/>
              <p:nvPr/>
            </p:nvSpPr>
            <p:spPr bwMode="auto">
              <a:xfrm>
                <a:off x="938" y="2600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3" name="Freeform 384"/>
              <p:cNvSpPr/>
              <p:nvPr/>
            </p:nvSpPr>
            <p:spPr bwMode="auto">
              <a:xfrm>
                <a:off x="1451" y="2610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4" name="Freeform 385"/>
              <p:cNvSpPr/>
              <p:nvPr/>
            </p:nvSpPr>
            <p:spPr bwMode="auto">
              <a:xfrm>
                <a:off x="1274" y="2608"/>
                <a:ext cx="10" cy="2"/>
              </a:xfrm>
              <a:custGeom>
                <a:avLst/>
                <a:gdLst>
                  <a:gd name="T0" fmla="*/ 1 w 4"/>
                  <a:gd name="T1" fmla="*/ 1 h 1"/>
                  <a:gd name="T2" fmla="*/ 4 w 4"/>
                  <a:gd name="T3" fmla="*/ 0 h 1"/>
                  <a:gd name="T4" fmla="*/ 0 w 4"/>
                  <a:gd name="T5" fmla="*/ 1 h 1"/>
                  <a:gd name="T6" fmla="*/ 1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3" y="1"/>
                      <a:pt x="4" y="0"/>
                      <a:pt x="4" y="0"/>
                    </a:cubicBezTo>
                    <a:cubicBezTo>
                      <a:pt x="3" y="0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5" name="Freeform 386"/>
              <p:cNvSpPr/>
              <p:nvPr/>
            </p:nvSpPr>
            <p:spPr bwMode="auto">
              <a:xfrm>
                <a:off x="981" y="2608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6" name="Freeform 387"/>
              <p:cNvSpPr/>
              <p:nvPr/>
            </p:nvSpPr>
            <p:spPr bwMode="auto">
              <a:xfrm>
                <a:off x="1591" y="261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7" name="Freeform 388"/>
              <p:cNvSpPr/>
              <p:nvPr/>
            </p:nvSpPr>
            <p:spPr bwMode="auto">
              <a:xfrm>
                <a:off x="6704" y="259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8" name="Freeform 389"/>
              <p:cNvSpPr/>
              <p:nvPr/>
            </p:nvSpPr>
            <p:spPr bwMode="auto">
              <a:xfrm>
                <a:off x="6912" y="2605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9" name="Freeform 390"/>
              <p:cNvSpPr/>
              <p:nvPr/>
            </p:nvSpPr>
            <p:spPr bwMode="auto">
              <a:xfrm>
                <a:off x="2494" y="2615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0" name="Freeform 391"/>
              <p:cNvSpPr/>
              <p:nvPr/>
            </p:nvSpPr>
            <p:spPr bwMode="auto">
              <a:xfrm>
                <a:off x="4027" y="2610"/>
                <a:ext cx="52" cy="2"/>
              </a:xfrm>
              <a:custGeom>
                <a:avLst/>
                <a:gdLst>
                  <a:gd name="T0" fmla="*/ 10 w 22"/>
                  <a:gd name="T1" fmla="*/ 1 h 1"/>
                  <a:gd name="T2" fmla="*/ 11 w 22"/>
                  <a:gd name="T3" fmla="*/ 0 h 1"/>
                  <a:gd name="T4" fmla="*/ 10 w 2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">
                    <a:moveTo>
                      <a:pt x="10" y="1"/>
                    </a:moveTo>
                    <a:cubicBezTo>
                      <a:pt x="2" y="1"/>
                      <a:pt x="22" y="0"/>
                      <a:pt x="11" y="0"/>
                    </a:cubicBezTo>
                    <a:cubicBezTo>
                      <a:pt x="12" y="0"/>
                      <a:pt x="0" y="1"/>
                      <a:pt x="1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1" name="Freeform 392"/>
              <p:cNvSpPr/>
              <p:nvPr/>
            </p:nvSpPr>
            <p:spPr bwMode="auto">
              <a:xfrm>
                <a:off x="950" y="260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2" name="Freeform 393"/>
              <p:cNvSpPr/>
              <p:nvPr/>
            </p:nvSpPr>
            <p:spPr bwMode="auto">
              <a:xfrm>
                <a:off x="4048" y="2610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3" name="Freeform 394"/>
              <p:cNvSpPr/>
              <p:nvPr/>
            </p:nvSpPr>
            <p:spPr bwMode="auto">
              <a:xfrm>
                <a:off x="2884" y="2612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4" name="Freeform 395"/>
              <p:cNvSpPr/>
              <p:nvPr/>
            </p:nvSpPr>
            <p:spPr bwMode="auto">
              <a:xfrm>
                <a:off x="2598" y="261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5" name="Freeform 396"/>
              <p:cNvSpPr/>
              <p:nvPr/>
            </p:nvSpPr>
            <p:spPr bwMode="auto">
              <a:xfrm>
                <a:off x="3038" y="2610"/>
                <a:ext cx="12" cy="0"/>
              </a:xfrm>
              <a:custGeom>
                <a:avLst/>
                <a:gdLst>
                  <a:gd name="T0" fmla="*/ 0 w 5"/>
                  <a:gd name="T1" fmla="*/ 5 w 5"/>
                  <a:gd name="T2" fmla="*/ 4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6" name="Freeform 397"/>
              <p:cNvSpPr/>
              <p:nvPr/>
            </p:nvSpPr>
            <p:spPr bwMode="auto">
              <a:xfrm>
                <a:off x="3187" y="2610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7" name="Freeform 398"/>
              <p:cNvSpPr/>
              <p:nvPr/>
            </p:nvSpPr>
            <p:spPr bwMode="auto">
              <a:xfrm>
                <a:off x="6228" y="2598"/>
                <a:ext cx="29" cy="2"/>
              </a:xfrm>
              <a:custGeom>
                <a:avLst/>
                <a:gdLst>
                  <a:gd name="T0" fmla="*/ 0 w 12"/>
                  <a:gd name="T1" fmla="*/ 0 h 1"/>
                  <a:gd name="T2" fmla="*/ 3 w 12"/>
                  <a:gd name="T3" fmla="*/ 1 h 1"/>
                  <a:gd name="T4" fmla="*/ 0 w 1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2" y="0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8" name="Freeform 399"/>
              <p:cNvSpPr/>
              <p:nvPr/>
            </p:nvSpPr>
            <p:spPr bwMode="auto">
              <a:xfrm>
                <a:off x="945" y="260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9" name="Freeform 400"/>
              <p:cNvSpPr/>
              <p:nvPr/>
            </p:nvSpPr>
            <p:spPr bwMode="auto">
              <a:xfrm>
                <a:off x="3045" y="2596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0" name="Freeform 401"/>
              <p:cNvSpPr/>
              <p:nvPr/>
            </p:nvSpPr>
            <p:spPr bwMode="auto">
              <a:xfrm>
                <a:off x="5105" y="259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1" name="Freeform 402"/>
              <p:cNvSpPr/>
              <p:nvPr/>
            </p:nvSpPr>
            <p:spPr bwMode="auto">
              <a:xfrm>
                <a:off x="3145" y="2596"/>
                <a:ext cx="16" cy="2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7 w 7"/>
                  <a:gd name="T5" fmla="*/ 1 h 1"/>
                  <a:gd name="T6" fmla="*/ 0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2" name="Freeform 403"/>
              <p:cNvSpPr/>
              <p:nvPr/>
            </p:nvSpPr>
            <p:spPr bwMode="auto">
              <a:xfrm>
                <a:off x="6235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3" name="Freeform 404"/>
              <p:cNvSpPr>
                <a:spLocks noEditPoints="1"/>
              </p:cNvSpPr>
              <p:nvPr/>
            </p:nvSpPr>
            <p:spPr bwMode="auto">
              <a:xfrm>
                <a:off x="855" y="2593"/>
                <a:ext cx="6071" cy="24"/>
              </a:xfrm>
              <a:custGeom>
                <a:avLst/>
                <a:gdLst>
                  <a:gd name="T0" fmla="*/ 2275 w 2567"/>
                  <a:gd name="T1" fmla="*/ 3 h 10"/>
                  <a:gd name="T2" fmla="*/ 2252 w 2567"/>
                  <a:gd name="T3" fmla="*/ 2 h 10"/>
                  <a:gd name="T4" fmla="*/ 2187 w 2567"/>
                  <a:gd name="T5" fmla="*/ 2 h 10"/>
                  <a:gd name="T6" fmla="*/ 2046 w 2567"/>
                  <a:gd name="T7" fmla="*/ 1 h 10"/>
                  <a:gd name="T8" fmla="*/ 1956 w 2567"/>
                  <a:gd name="T9" fmla="*/ 3 h 10"/>
                  <a:gd name="T10" fmla="*/ 1810 w 2567"/>
                  <a:gd name="T11" fmla="*/ 3 h 10"/>
                  <a:gd name="T12" fmla="*/ 1752 w 2567"/>
                  <a:gd name="T13" fmla="*/ 1 h 10"/>
                  <a:gd name="T14" fmla="*/ 1668 w 2567"/>
                  <a:gd name="T15" fmla="*/ 3 h 10"/>
                  <a:gd name="T16" fmla="*/ 1588 w 2567"/>
                  <a:gd name="T17" fmla="*/ 3 h 10"/>
                  <a:gd name="T18" fmla="*/ 1492 w 2567"/>
                  <a:gd name="T19" fmla="*/ 2 h 10"/>
                  <a:gd name="T20" fmla="*/ 1289 w 2567"/>
                  <a:gd name="T21" fmla="*/ 2 h 10"/>
                  <a:gd name="T22" fmla="*/ 1059 w 2567"/>
                  <a:gd name="T23" fmla="*/ 2 h 10"/>
                  <a:gd name="T24" fmla="*/ 954 w 2567"/>
                  <a:gd name="T25" fmla="*/ 3 h 10"/>
                  <a:gd name="T26" fmla="*/ 782 w 2567"/>
                  <a:gd name="T27" fmla="*/ 3 h 10"/>
                  <a:gd name="T28" fmla="*/ 708 w 2567"/>
                  <a:gd name="T29" fmla="*/ 2 h 10"/>
                  <a:gd name="T30" fmla="*/ 623 w 2567"/>
                  <a:gd name="T31" fmla="*/ 4 h 10"/>
                  <a:gd name="T32" fmla="*/ 587 w 2567"/>
                  <a:gd name="T33" fmla="*/ 4 h 10"/>
                  <a:gd name="T34" fmla="*/ 527 w 2567"/>
                  <a:gd name="T35" fmla="*/ 3 h 10"/>
                  <a:gd name="T36" fmla="*/ 424 w 2567"/>
                  <a:gd name="T37" fmla="*/ 4 h 10"/>
                  <a:gd name="T38" fmla="*/ 335 w 2567"/>
                  <a:gd name="T39" fmla="*/ 4 h 10"/>
                  <a:gd name="T40" fmla="*/ 245 w 2567"/>
                  <a:gd name="T41" fmla="*/ 4 h 10"/>
                  <a:gd name="T42" fmla="*/ 198 w 2567"/>
                  <a:gd name="T43" fmla="*/ 3 h 10"/>
                  <a:gd name="T44" fmla="*/ 137 w 2567"/>
                  <a:gd name="T45" fmla="*/ 3 h 10"/>
                  <a:gd name="T46" fmla="*/ 40 w 2567"/>
                  <a:gd name="T47" fmla="*/ 4 h 10"/>
                  <a:gd name="T48" fmla="*/ 5 w 2567"/>
                  <a:gd name="T49" fmla="*/ 4 h 10"/>
                  <a:gd name="T50" fmla="*/ 56 w 2567"/>
                  <a:gd name="T51" fmla="*/ 6 h 10"/>
                  <a:gd name="T52" fmla="*/ 105 w 2567"/>
                  <a:gd name="T53" fmla="*/ 7 h 10"/>
                  <a:gd name="T54" fmla="*/ 156 w 2567"/>
                  <a:gd name="T55" fmla="*/ 7 h 10"/>
                  <a:gd name="T56" fmla="*/ 254 w 2567"/>
                  <a:gd name="T57" fmla="*/ 7 h 10"/>
                  <a:gd name="T58" fmla="*/ 293 w 2567"/>
                  <a:gd name="T59" fmla="*/ 6 h 10"/>
                  <a:gd name="T60" fmla="*/ 332 w 2567"/>
                  <a:gd name="T61" fmla="*/ 7 h 10"/>
                  <a:gd name="T62" fmla="*/ 402 w 2567"/>
                  <a:gd name="T63" fmla="*/ 6 h 10"/>
                  <a:gd name="T64" fmla="*/ 480 w 2567"/>
                  <a:gd name="T65" fmla="*/ 7 h 10"/>
                  <a:gd name="T66" fmla="*/ 574 w 2567"/>
                  <a:gd name="T67" fmla="*/ 7 h 10"/>
                  <a:gd name="T68" fmla="*/ 592 w 2567"/>
                  <a:gd name="T69" fmla="*/ 7 h 10"/>
                  <a:gd name="T70" fmla="*/ 668 w 2567"/>
                  <a:gd name="T71" fmla="*/ 9 h 10"/>
                  <a:gd name="T72" fmla="*/ 697 w 2567"/>
                  <a:gd name="T73" fmla="*/ 9 h 10"/>
                  <a:gd name="T74" fmla="*/ 744 w 2567"/>
                  <a:gd name="T75" fmla="*/ 7 h 10"/>
                  <a:gd name="T76" fmla="*/ 790 w 2567"/>
                  <a:gd name="T77" fmla="*/ 7 h 10"/>
                  <a:gd name="T78" fmla="*/ 853 w 2567"/>
                  <a:gd name="T79" fmla="*/ 7 h 10"/>
                  <a:gd name="T80" fmla="*/ 927 w 2567"/>
                  <a:gd name="T81" fmla="*/ 7 h 10"/>
                  <a:gd name="T82" fmla="*/ 1038 w 2567"/>
                  <a:gd name="T83" fmla="*/ 6 h 10"/>
                  <a:gd name="T84" fmla="*/ 1119 w 2567"/>
                  <a:gd name="T85" fmla="*/ 7 h 10"/>
                  <a:gd name="T86" fmla="*/ 1175 w 2567"/>
                  <a:gd name="T87" fmla="*/ 6 h 10"/>
                  <a:gd name="T88" fmla="*/ 1240 w 2567"/>
                  <a:gd name="T89" fmla="*/ 6 h 10"/>
                  <a:gd name="T90" fmla="*/ 1376 w 2567"/>
                  <a:gd name="T91" fmla="*/ 9 h 10"/>
                  <a:gd name="T92" fmla="*/ 1502 w 2567"/>
                  <a:gd name="T93" fmla="*/ 8 h 10"/>
                  <a:gd name="T94" fmla="*/ 1592 w 2567"/>
                  <a:gd name="T95" fmla="*/ 9 h 10"/>
                  <a:gd name="T96" fmla="*/ 1755 w 2567"/>
                  <a:gd name="T97" fmla="*/ 9 h 10"/>
                  <a:gd name="T98" fmla="*/ 1894 w 2567"/>
                  <a:gd name="T99" fmla="*/ 7 h 10"/>
                  <a:gd name="T100" fmla="*/ 2016 w 2567"/>
                  <a:gd name="T101" fmla="*/ 7 h 10"/>
                  <a:gd name="T102" fmla="*/ 2068 w 2567"/>
                  <a:gd name="T103" fmla="*/ 7 h 10"/>
                  <a:gd name="T104" fmla="*/ 2113 w 2567"/>
                  <a:gd name="T105" fmla="*/ 8 h 10"/>
                  <a:gd name="T106" fmla="*/ 2136 w 2567"/>
                  <a:gd name="T107" fmla="*/ 7 h 10"/>
                  <a:gd name="T108" fmla="*/ 2207 w 2567"/>
                  <a:gd name="T109" fmla="*/ 7 h 10"/>
                  <a:gd name="T110" fmla="*/ 2435 w 2567"/>
                  <a:gd name="T111" fmla="*/ 6 h 10"/>
                  <a:gd name="T112" fmla="*/ 2513 w 2567"/>
                  <a:gd name="T113" fmla="*/ 7 h 10"/>
                  <a:gd name="T114" fmla="*/ 2541 w 2567"/>
                  <a:gd name="T115" fmla="*/ 3 h 10"/>
                  <a:gd name="T116" fmla="*/ 2514 w 2567"/>
                  <a:gd name="T117" fmla="*/ 3 h 10"/>
                  <a:gd name="T118" fmla="*/ 2407 w 2567"/>
                  <a:gd name="T119" fmla="*/ 2 h 10"/>
                  <a:gd name="T120" fmla="*/ 2352 w 2567"/>
                  <a:gd name="T121" fmla="*/ 3 h 10"/>
                  <a:gd name="T122" fmla="*/ 2090 w 2567"/>
                  <a:gd name="T123" fmla="*/ 3 h 10"/>
                  <a:gd name="T124" fmla="*/ 2133 w 2567"/>
                  <a:gd name="T12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67" h="10">
                    <a:moveTo>
                      <a:pt x="2344" y="1"/>
                    </a:moveTo>
                    <a:cubicBezTo>
                      <a:pt x="2334" y="1"/>
                      <a:pt x="2340" y="2"/>
                      <a:pt x="2337" y="2"/>
                    </a:cubicBezTo>
                    <a:cubicBezTo>
                      <a:pt x="2325" y="3"/>
                      <a:pt x="2332" y="2"/>
                      <a:pt x="2328" y="1"/>
                    </a:cubicBezTo>
                    <a:cubicBezTo>
                      <a:pt x="2320" y="1"/>
                      <a:pt x="2315" y="2"/>
                      <a:pt x="2309" y="2"/>
                    </a:cubicBezTo>
                    <a:cubicBezTo>
                      <a:pt x="2309" y="2"/>
                      <a:pt x="2308" y="2"/>
                      <a:pt x="2309" y="2"/>
                    </a:cubicBezTo>
                    <a:cubicBezTo>
                      <a:pt x="2301" y="3"/>
                      <a:pt x="2285" y="2"/>
                      <a:pt x="2276" y="3"/>
                    </a:cubicBezTo>
                    <a:cubicBezTo>
                      <a:pt x="2275" y="3"/>
                      <a:pt x="2275" y="3"/>
                      <a:pt x="2275" y="3"/>
                    </a:cubicBezTo>
                    <a:cubicBezTo>
                      <a:pt x="2276" y="3"/>
                      <a:pt x="2277" y="4"/>
                      <a:pt x="2276" y="4"/>
                    </a:cubicBezTo>
                    <a:cubicBezTo>
                      <a:pt x="2272" y="4"/>
                      <a:pt x="2268" y="5"/>
                      <a:pt x="2266" y="4"/>
                    </a:cubicBezTo>
                    <a:cubicBezTo>
                      <a:pt x="2269" y="4"/>
                      <a:pt x="2269" y="4"/>
                      <a:pt x="2271" y="3"/>
                    </a:cubicBezTo>
                    <a:cubicBezTo>
                      <a:pt x="2266" y="4"/>
                      <a:pt x="2266" y="4"/>
                      <a:pt x="2266" y="4"/>
                    </a:cubicBezTo>
                    <a:cubicBezTo>
                      <a:pt x="2262" y="3"/>
                      <a:pt x="2272" y="3"/>
                      <a:pt x="2272" y="3"/>
                    </a:cubicBezTo>
                    <a:cubicBezTo>
                      <a:pt x="2263" y="3"/>
                      <a:pt x="2252" y="4"/>
                      <a:pt x="2245" y="4"/>
                    </a:cubicBezTo>
                    <a:cubicBezTo>
                      <a:pt x="2244" y="3"/>
                      <a:pt x="2262" y="3"/>
                      <a:pt x="2252" y="2"/>
                    </a:cubicBezTo>
                    <a:cubicBezTo>
                      <a:pt x="2263" y="3"/>
                      <a:pt x="2263" y="3"/>
                      <a:pt x="2263" y="3"/>
                    </a:cubicBezTo>
                    <a:cubicBezTo>
                      <a:pt x="2255" y="1"/>
                      <a:pt x="2270" y="3"/>
                      <a:pt x="2262" y="1"/>
                    </a:cubicBezTo>
                    <a:cubicBezTo>
                      <a:pt x="2248" y="1"/>
                      <a:pt x="2246" y="2"/>
                      <a:pt x="2232" y="2"/>
                    </a:cubicBezTo>
                    <a:cubicBezTo>
                      <a:pt x="2229" y="2"/>
                      <a:pt x="2233" y="2"/>
                      <a:pt x="2230" y="3"/>
                    </a:cubicBezTo>
                    <a:cubicBezTo>
                      <a:pt x="2209" y="4"/>
                      <a:pt x="2214" y="1"/>
                      <a:pt x="2199" y="2"/>
                    </a:cubicBezTo>
                    <a:cubicBezTo>
                      <a:pt x="2195" y="2"/>
                      <a:pt x="2194" y="4"/>
                      <a:pt x="2183" y="3"/>
                    </a:cubicBezTo>
                    <a:cubicBezTo>
                      <a:pt x="2187" y="2"/>
                      <a:pt x="2187" y="2"/>
                      <a:pt x="2187" y="2"/>
                    </a:cubicBezTo>
                    <a:cubicBezTo>
                      <a:pt x="2173" y="2"/>
                      <a:pt x="2179" y="3"/>
                      <a:pt x="2164" y="3"/>
                    </a:cubicBezTo>
                    <a:cubicBezTo>
                      <a:pt x="2167" y="2"/>
                      <a:pt x="2175" y="2"/>
                      <a:pt x="2173" y="2"/>
                    </a:cubicBezTo>
                    <a:cubicBezTo>
                      <a:pt x="2163" y="1"/>
                      <a:pt x="2166" y="3"/>
                      <a:pt x="2159" y="3"/>
                    </a:cubicBezTo>
                    <a:cubicBezTo>
                      <a:pt x="2157" y="2"/>
                      <a:pt x="2157" y="2"/>
                      <a:pt x="2157" y="2"/>
                    </a:cubicBezTo>
                    <a:cubicBezTo>
                      <a:pt x="2143" y="2"/>
                      <a:pt x="2126" y="2"/>
                      <a:pt x="2110" y="3"/>
                    </a:cubicBezTo>
                    <a:cubicBezTo>
                      <a:pt x="2111" y="3"/>
                      <a:pt x="2114" y="2"/>
                      <a:pt x="2110" y="2"/>
                    </a:cubicBezTo>
                    <a:cubicBezTo>
                      <a:pt x="2089" y="2"/>
                      <a:pt x="2066" y="2"/>
                      <a:pt x="2046" y="1"/>
                    </a:cubicBezTo>
                    <a:cubicBezTo>
                      <a:pt x="2038" y="2"/>
                      <a:pt x="2038" y="2"/>
                      <a:pt x="2038" y="2"/>
                    </a:cubicBezTo>
                    <a:cubicBezTo>
                      <a:pt x="2037" y="2"/>
                      <a:pt x="2035" y="2"/>
                      <a:pt x="2037" y="2"/>
                    </a:cubicBezTo>
                    <a:cubicBezTo>
                      <a:pt x="2029" y="1"/>
                      <a:pt x="2037" y="2"/>
                      <a:pt x="2033" y="2"/>
                    </a:cubicBezTo>
                    <a:cubicBezTo>
                      <a:pt x="2028" y="2"/>
                      <a:pt x="2027" y="2"/>
                      <a:pt x="2030" y="2"/>
                    </a:cubicBezTo>
                    <a:cubicBezTo>
                      <a:pt x="2016" y="2"/>
                      <a:pt x="1991" y="3"/>
                      <a:pt x="1976" y="2"/>
                    </a:cubicBezTo>
                    <a:cubicBezTo>
                      <a:pt x="1979" y="2"/>
                      <a:pt x="1979" y="2"/>
                      <a:pt x="1979" y="2"/>
                    </a:cubicBezTo>
                    <a:cubicBezTo>
                      <a:pt x="1968" y="2"/>
                      <a:pt x="1967" y="4"/>
                      <a:pt x="1956" y="3"/>
                    </a:cubicBezTo>
                    <a:cubicBezTo>
                      <a:pt x="1958" y="3"/>
                      <a:pt x="1958" y="3"/>
                      <a:pt x="1958" y="3"/>
                    </a:cubicBezTo>
                    <a:cubicBezTo>
                      <a:pt x="1934" y="2"/>
                      <a:pt x="1907" y="3"/>
                      <a:pt x="1888" y="2"/>
                    </a:cubicBezTo>
                    <a:cubicBezTo>
                      <a:pt x="1885" y="3"/>
                      <a:pt x="1864" y="2"/>
                      <a:pt x="1863" y="3"/>
                    </a:cubicBezTo>
                    <a:cubicBezTo>
                      <a:pt x="1849" y="2"/>
                      <a:pt x="1853" y="2"/>
                      <a:pt x="1833" y="2"/>
                    </a:cubicBezTo>
                    <a:cubicBezTo>
                      <a:pt x="1828" y="1"/>
                      <a:pt x="1825" y="2"/>
                      <a:pt x="1819" y="3"/>
                    </a:cubicBezTo>
                    <a:cubicBezTo>
                      <a:pt x="1819" y="2"/>
                      <a:pt x="1819" y="2"/>
                      <a:pt x="1819" y="2"/>
                    </a:cubicBezTo>
                    <a:cubicBezTo>
                      <a:pt x="1810" y="3"/>
                      <a:pt x="1810" y="3"/>
                      <a:pt x="1810" y="3"/>
                    </a:cubicBezTo>
                    <a:cubicBezTo>
                      <a:pt x="1805" y="2"/>
                      <a:pt x="1805" y="2"/>
                      <a:pt x="1805" y="2"/>
                    </a:cubicBezTo>
                    <a:cubicBezTo>
                      <a:pt x="1799" y="2"/>
                      <a:pt x="1799" y="2"/>
                      <a:pt x="1799" y="2"/>
                    </a:cubicBezTo>
                    <a:cubicBezTo>
                      <a:pt x="1801" y="2"/>
                      <a:pt x="1804" y="2"/>
                      <a:pt x="1804" y="3"/>
                    </a:cubicBezTo>
                    <a:cubicBezTo>
                      <a:pt x="1794" y="3"/>
                      <a:pt x="1781" y="2"/>
                      <a:pt x="1780" y="2"/>
                    </a:cubicBezTo>
                    <a:cubicBezTo>
                      <a:pt x="1758" y="2"/>
                      <a:pt x="1758" y="2"/>
                      <a:pt x="1758" y="2"/>
                    </a:cubicBezTo>
                    <a:cubicBezTo>
                      <a:pt x="1759" y="2"/>
                      <a:pt x="1762" y="2"/>
                      <a:pt x="1765" y="2"/>
                    </a:cubicBezTo>
                    <a:cubicBezTo>
                      <a:pt x="1753" y="2"/>
                      <a:pt x="1763" y="1"/>
                      <a:pt x="1752" y="1"/>
                    </a:cubicBezTo>
                    <a:cubicBezTo>
                      <a:pt x="1754" y="2"/>
                      <a:pt x="1751" y="2"/>
                      <a:pt x="1751" y="2"/>
                    </a:cubicBezTo>
                    <a:cubicBezTo>
                      <a:pt x="1746" y="2"/>
                      <a:pt x="1733" y="2"/>
                      <a:pt x="1724" y="2"/>
                    </a:cubicBezTo>
                    <a:cubicBezTo>
                      <a:pt x="1726" y="1"/>
                      <a:pt x="1726" y="1"/>
                      <a:pt x="1726" y="1"/>
                    </a:cubicBezTo>
                    <a:cubicBezTo>
                      <a:pt x="1709" y="1"/>
                      <a:pt x="1691" y="2"/>
                      <a:pt x="1672" y="2"/>
                    </a:cubicBezTo>
                    <a:cubicBezTo>
                      <a:pt x="1679" y="2"/>
                      <a:pt x="1677" y="3"/>
                      <a:pt x="1672" y="3"/>
                    </a:cubicBezTo>
                    <a:cubicBezTo>
                      <a:pt x="1669" y="2"/>
                      <a:pt x="1669" y="2"/>
                      <a:pt x="1669" y="2"/>
                    </a:cubicBezTo>
                    <a:cubicBezTo>
                      <a:pt x="1666" y="3"/>
                      <a:pt x="1675" y="2"/>
                      <a:pt x="1668" y="3"/>
                    </a:cubicBezTo>
                    <a:cubicBezTo>
                      <a:pt x="1661" y="3"/>
                      <a:pt x="1663" y="2"/>
                      <a:pt x="1667" y="2"/>
                    </a:cubicBezTo>
                    <a:cubicBezTo>
                      <a:pt x="1659" y="2"/>
                      <a:pt x="1659" y="2"/>
                      <a:pt x="1659" y="2"/>
                    </a:cubicBezTo>
                    <a:cubicBezTo>
                      <a:pt x="1658" y="2"/>
                      <a:pt x="1660" y="2"/>
                      <a:pt x="1661" y="1"/>
                    </a:cubicBezTo>
                    <a:cubicBezTo>
                      <a:pt x="1657" y="2"/>
                      <a:pt x="1646" y="0"/>
                      <a:pt x="1641" y="1"/>
                    </a:cubicBezTo>
                    <a:cubicBezTo>
                      <a:pt x="1641" y="1"/>
                      <a:pt x="1641" y="1"/>
                      <a:pt x="1641" y="1"/>
                    </a:cubicBezTo>
                    <a:cubicBezTo>
                      <a:pt x="1622" y="1"/>
                      <a:pt x="1614" y="1"/>
                      <a:pt x="1598" y="1"/>
                    </a:cubicBezTo>
                    <a:cubicBezTo>
                      <a:pt x="1598" y="2"/>
                      <a:pt x="1592" y="2"/>
                      <a:pt x="1588" y="3"/>
                    </a:cubicBezTo>
                    <a:cubicBezTo>
                      <a:pt x="1576" y="2"/>
                      <a:pt x="1564" y="2"/>
                      <a:pt x="1550" y="2"/>
                    </a:cubicBezTo>
                    <a:cubicBezTo>
                      <a:pt x="1541" y="2"/>
                      <a:pt x="1548" y="3"/>
                      <a:pt x="1543" y="3"/>
                    </a:cubicBezTo>
                    <a:cubicBezTo>
                      <a:pt x="1543" y="2"/>
                      <a:pt x="1529" y="2"/>
                      <a:pt x="1536" y="2"/>
                    </a:cubicBezTo>
                    <a:cubicBezTo>
                      <a:pt x="1520" y="2"/>
                      <a:pt x="1516" y="2"/>
                      <a:pt x="1495" y="3"/>
                    </a:cubicBezTo>
                    <a:cubicBezTo>
                      <a:pt x="1497" y="3"/>
                      <a:pt x="1500" y="3"/>
                      <a:pt x="1499" y="3"/>
                    </a:cubicBezTo>
                    <a:cubicBezTo>
                      <a:pt x="1495" y="3"/>
                      <a:pt x="1490" y="3"/>
                      <a:pt x="1491" y="3"/>
                    </a:cubicBezTo>
                    <a:cubicBezTo>
                      <a:pt x="1492" y="2"/>
                      <a:pt x="1492" y="2"/>
                      <a:pt x="1492" y="2"/>
                    </a:cubicBezTo>
                    <a:cubicBezTo>
                      <a:pt x="1469" y="4"/>
                      <a:pt x="1439" y="0"/>
                      <a:pt x="1420" y="2"/>
                    </a:cubicBezTo>
                    <a:cubicBezTo>
                      <a:pt x="1422" y="2"/>
                      <a:pt x="1422" y="2"/>
                      <a:pt x="1422" y="2"/>
                    </a:cubicBezTo>
                    <a:cubicBezTo>
                      <a:pt x="1403" y="3"/>
                      <a:pt x="1403" y="3"/>
                      <a:pt x="1403" y="3"/>
                    </a:cubicBezTo>
                    <a:cubicBezTo>
                      <a:pt x="1394" y="2"/>
                      <a:pt x="1408" y="2"/>
                      <a:pt x="1401" y="2"/>
                    </a:cubicBezTo>
                    <a:cubicBezTo>
                      <a:pt x="1381" y="3"/>
                      <a:pt x="1369" y="1"/>
                      <a:pt x="1352" y="2"/>
                    </a:cubicBezTo>
                    <a:cubicBezTo>
                      <a:pt x="1339" y="0"/>
                      <a:pt x="1306" y="2"/>
                      <a:pt x="1288" y="1"/>
                    </a:cubicBezTo>
                    <a:cubicBezTo>
                      <a:pt x="1289" y="2"/>
                      <a:pt x="1289" y="2"/>
                      <a:pt x="1289" y="2"/>
                    </a:cubicBezTo>
                    <a:cubicBezTo>
                      <a:pt x="1285" y="2"/>
                      <a:pt x="1284" y="1"/>
                      <a:pt x="1281" y="1"/>
                    </a:cubicBezTo>
                    <a:cubicBezTo>
                      <a:pt x="1281" y="2"/>
                      <a:pt x="1286" y="2"/>
                      <a:pt x="1283" y="2"/>
                    </a:cubicBezTo>
                    <a:cubicBezTo>
                      <a:pt x="1244" y="2"/>
                      <a:pt x="1203" y="1"/>
                      <a:pt x="1164" y="1"/>
                    </a:cubicBezTo>
                    <a:cubicBezTo>
                      <a:pt x="1149" y="1"/>
                      <a:pt x="1156" y="3"/>
                      <a:pt x="1137" y="2"/>
                    </a:cubicBezTo>
                    <a:cubicBezTo>
                      <a:pt x="1143" y="1"/>
                      <a:pt x="1143" y="1"/>
                      <a:pt x="1143" y="1"/>
                    </a:cubicBezTo>
                    <a:cubicBezTo>
                      <a:pt x="1113" y="2"/>
                      <a:pt x="1083" y="1"/>
                      <a:pt x="1054" y="2"/>
                    </a:cubicBezTo>
                    <a:cubicBezTo>
                      <a:pt x="1056" y="2"/>
                      <a:pt x="1056" y="2"/>
                      <a:pt x="1059" y="2"/>
                    </a:cubicBezTo>
                    <a:cubicBezTo>
                      <a:pt x="1053" y="1"/>
                      <a:pt x="1037" y="2"/>
                      <a:pt x="1037" y="2"/>
                    </a:cubicBezTo>
                    <a:cubicBezTo>
                      <a:pt x="1032" y="2"/>
                      <a:pt x="1036" y="2"/>
                      <a:pt x="1033" y="1"/>
                    </a:cubicBezTo>
                    <a:cubicBezTo>
                      <a:pt x="1027" y="1"/>
                      <a:pt x="1018" y="2"/>
                      <a:pt x="1014" y="2"/>
                    </a:cubicBezTo>
                    <a:cubicBezTo>
                      <a:pt x="1014" y="1"/>
                      <a:pt x="1016" y="1"/>
                      <a:pt x="1017" y="1"/>
                    </a:cubicBezTo>
                    <a:cubicBezTo>
                      <a:pt x="1013" y="2"/>
                      <a:pt x="999" y="1"/>
                      <a:pt x="1003" y="2"/>
                    </a:cubicBezTo>
                    <a:cubicBezTo>
                      <a:pt x="992" y="2"/>
                      <a:pt x="982" y="2"/>
                      <a:pt x="974" y="2"/>
                    </a:cubicBezTo>
                    <a:cubicBezTo>
                      <a:pt x="968" y="3"/>
                      <a:pt x="955" y="1"/>
                      <a:pt x="954" y="3"/>
                    </a:cubicBezTo>
                    <a:cubicBezTo>
                      <a:pt x="954" y="1"/>
                      <a:pt x="935" y="2"/>
                      <a:pt x="928" y="2"/>
                    </a:cubicBezTo>
                    <a:cubicBezTo>
                      <a:pt x="930" y="2"/>
                      <a:pt x="922" y="2"/>
                      <a:pt x="925" y="1"/>
                    </a:cubicBezTo>
                    <a:cubicBezTo>
                      <a:pt x="917" y="1"/>
                      <a:pt x="910" y="2"/>
                      <a:pt x="911" y="2"/>
                    </a:cubicBezTo>
                    <a:cubicBezTo>
                      <a:pt x="897" y="1"/>
                      <a:pt x="883" y="3"/>
                      <a:pt x="875" y="1"/>
                    </a:cubicBezTo>
                    <a:cubicBezTo>
                      <a:pt x="852" y="2"/>
                      <a:pt x="831" y="3"/>
                      <a:pt x="810" y="3"/>
                    </a:cubicBezTo>
                    <a:cubicBezTo>
                      <a:pt x="811" y="2"/>
                      <a:pt x="833" y="3"/>
                      <a:pt x="832" y="1"/>
                    </a:cubicBezTo>
                    <a:cubicBezTo>
                      <a:pt x="812" y="2"/>
                      <a:pt x="801" y="3"/>
                      <a:pt x="782" y="3"/>
                    </a:cubicBezTo>
                    <a:cubicBezTo>
                      <a:pt x="777" y="3"/>
                      <a:pt x="784" y="2"/>
                      <a:pt x="786" y="2"/>
                    </a:cubicBezTo>
                    <a:cubicBezTo>
                      <a:pt x="767" y="2"/>
                      <a:pt x="748" y="2"/>
                      <a:pt x="731" y="3"/>
                    </a:cubicBezTo>
                    <a:cubicBezTo>
                      <a:pt x="731" y="2"/>
                      <a:pt x="733" y="2"/>
                      <a:pt x="735" y="2"/>
                    </a:cubicBezTo>
                    <a:cubicBezTo>
                      <a:pt x="731" y="2"/>
                      <a:pt x="727" y="2"/>
                      <a:pt x="727" y="3"/>
                    </a:cubicBezTo>
                    <a:cubicBezTo>
                      <a:pt x="730" y="2"/>
                      <a:pt x="730" y="2"/>
                      <a:pt x="730" y="2"/>
                    </a:cubicBezTo>
                    <a:cubicBezTo>
                      <a:pt x="736" y="3"/>
                      <a:pt x="717" y="4"/>
                      <a:pt x="716" y="5"/>
                    </a:cubicBezTo>
                    <a:cubicBezTo>
                      <a:pt x="722" y="3"/>
                      <a:pt x="699" y="4"/>
                      <a:pt x="708" y="2"/>
                    </a:cubicBezTo>
                    <a:cubicBezTo>
                      <a:pt x="706" y="2"/>
                      <a:pt x="703" y="2"/>
                      <a:pt x="704" y="3"/>
                    </a:cubicBezTo>
                    <a:cubicBezTo>
                      <a:pt x="700" y="3"/>
                      <a:pt x="699" y="3"/>
                      <a:pt x="703" y="2"/>
                    </a:cubicBezTo>
                    <a:cubicBezTo>
                      <a:pt x="690" y="2"/>
                      <a:pt x="695" y="3"/>
                      <a:pt x="684" y="3"/>
                    </a:cubicBezTo>
                    <a:cubicBezTo>
                      <a:pt x="684" y="3"/>
                      <a:pt x="686" y="3"/>
                      <a:pt x="687" y="2"/>
                    </a:cubicBezTo>
                    <a:cubicBezTo>
                      <a:pt x="681" y="3"/>
                      <a:pt x="676" y="3"/>
                      <a:pt x="666" y="3"/>
                    </a:cubicBezTo>
                    <a:cubicBezTo>
                      <a:pt x="667" y="3"/>
                      <a:pt x="666" y="3"/>
                      <a:pt x="669" y="3"/>
                    </a:cubicBezTo>
                    <a:cubicBezTo>
                      <a:pt x="652" y="3"/>
                      <a:pt x="641" y="4"/>
                      <a:pt x="623" y="4"/>
                    </a:cubicBezTo>
                    <a:cubicBezTo>
                      <a:pt x="629" y="2"/>
                      <a:pt x="617" y="3"/>
                      <a:pt x="616" y="2"/>
                    </a:cubicBezTo>
                    <a:cubicBezTo>
                      <a:pt x="607" y="3"/>
                      <a:pt x="607" y="3"/>
                      <a:pt x="607" y="3"/>
                    </a:cubicBezTo>
                    <a:cubicBezTo>
                      <a:pt x="611" y="3"/>
                      <a:pt x="611" y="3"/>
                      <a:pt x="611" y="3"/>
                    </a:cubicBezTo>
                    <a:cubicBezTo>
                      <a:pt x="602" y="3"/>
                      <a:pt x="595" y="4"/>
                      <a:pt x="588" y="3"/>
                    </a:cubicBezTo>
                    <a:cubicBezTo>
                      <a:pt x="594" y="3"/>
                      <a:pt x="594" y="3"/>
                      <a:pt x="594" y="3"/>
                    </a:cubicBezTo>
                    <a:cubicBezTo>
                      <a:pt x="578" y="3"/>
                      <a:pt x="578" y="3"/>
                      <a:pt x="578" y="3"/>
                    </a:cubicBezTo>
                    <a:cubicBezTo>
                      <a:pt x="587" y="4"/>
                      <a:pt x="587" y="4"/>
                      <a:pt x="587" y="4"/>
                    </a:cubicBezTo>
                    <a:cubicBezTo>
                      <a:pt x="579" y="4"/>
                      <a:pt x="588" y="5"/>
                      <a:pt x="577" y="5"/>
                    </a:cubicBezTo>
                    <a:cubicBezTo>
                      <a:pt x="579" y="4"/>
                      <a:pt x="569" y="5"/>
                      <a:pt x="564" y="4"/>
                    </a:cubicBezTo>
                    <a:cubicBezTo>
                      <a:pt x="564" y="4"/>
                      <a:pt x="564" y="4"/>
                      <a:pt x="564" y="4"/>
                    </a:cubicBezTo>
                    <a:cubicBezTo>
                      <a:pt x="560" y="4"/>
                      <a:pt x="556" y="5"/>
                      <a:pt x="550" y="4"/>
                    </a:cubicBezTo>
                    <a:cubicBezTo>
                      <a:pt x="548" y="4"/>
                      <a:pt x="551" y="3"/>
                      <a:pt x="550" y="3"/>
                    </a:cubicBezTo>
                    <a:cubicBezTo>
                      <a:pt x="546" y="4"/>
                      <a:pt x="530" y="3"/>
                      <a:pt x="525" y="4"/>
                    </a:cubicBezTo>
                    <a:cubicBezTo>
                      <a:pt x="527" y="4"/>
                      <a:pt x="527" y="3"/>
                      <a:pt x="527" y="3"/>
                    </a:cubicBezTo>
                    <a:cubicBezTo>
                      <a:pt x="523" y="4"/>
                      <a:pt x="523" y="4"/>
                      <a:pt x="523" y="4"/>
                    </a:cubicBezTo>
                    <a:cubicBezTo>
                      <a:pt x="519" y="4"/>
                      <a:pt x="519" y="4"/>
                      <a:pt x="519" y="3"/>
                    </a:cubicBezTo>
                    <a:cubicBezTo>
                      <a:pt x="508" y="3"/>
                      <a:pt x="523" y="5"/>
                      <a:pt x="509" y="4"/>
                    </a:cubicBezTo>
                    <a:cubicBezTo>
                      <a:pt x="510" y="4"/>
                      <a:pt x="510" y="4"/>
                      <a:pt x="512" y="4"/>
                    </a:cubicBezTo>
                    <a:cubicBezTo>
                      <a:pt x="498" y="3"/>
                      <a:pt x="485" y="4"/>
                      <a:pt x="473" y="4"/>
                    </a:cubicBezTo>
                    <a:cubicBezTo>
                      <a:pt x="469" y="3"/>
                      <a:pt x="484" y="4"/>
                      <a:pt x="479" y="3"/>
                    </a:cubicBezTo>
                    <a:cubicBezTo>
                      <a:pt x="461" y="3"/>
                      <a:pt x="441" y="4"/>
                      <a:pt x="424" y="4"/>
                    </a:cubicBezTo>
                    <a:cubicBezTo>
                      <a:pt x="427" y="4"/>
                      <a:pt x="427" y="4"/>
                      <a:pt x="427" y="4"/>
                    </a:cubicBezTo>
                    <a:cubicBezTo>
                      <a:pt x="424" y="5"/>
                      <a:pt x="414" y="3"/>
                      <a:pt x="405" y="4"/>
                    </a:cubicBezTo>
                    <a:cubicBezTo>
                      <a:pt x="407" y="4"/>
                      <a:pt x="407" y="3"/>
                      <a:pt x="407" y="3"/>
                    </a:cubicBezTo>
                    <a:cubicBezTo>
                      <a:pt x="395" y="3"/>
                      <a:pt x="382" y="3"/>
                      <a:pt x="364" y="4"/>
                    </a:cubicBezTo>
                    <a:cubicBezTo>
                      <a:pt x="366" y="4"/>
                      <a:pt x="366" y="4"/>
                      <a:pt x="366" y="4"/>
                    </a:cubicBezTo>
                    <a:cubicBezTo>
                      <a:pt x="359" y="3"/>
                      <a:pt x="347" y="3"/>
                      <a:pt x="339" y="3"/>
                    </a:cubicBezTo>
                    <a:cubicBezTo>
                      <a:pt x="337" y="4"/>
                      <a:pt x="332" y="4"/>
                      <a:pt x="335" y="4"/>
                    </a:cubicBezTo>
                    <a:cubicBezTo>
                      <a:pt x="311" y="2"/>
                      <a:pt x="290" y="5"/>
                      <a:pt x="268" y="3"/>
                    </a:cubicBezTo>
                    <a:cubicBezTo>
                      <a:pt x="271" y="3"/>
                      <a:pt x="274" y="3"/>
                      <a:pt x="272" y="3"/>
                    </a:cubicBezTo>
                    <a:cubicBezTo>
                      <a:pt x="254" y="3"/>
                      <a:pt x="254" y="3"/>
                      <a:pt x="254" y="3"/>
                    </a:cubicBezTo>
                    <a:cubicBezTo>
                      <a:pt x="256" y="4"/>
                      <a:pt x="257" y="4"/>
                      <a:pt x="261" y="4"/>
                    </a:cubicBezTo>
                    <a:cubicBezTo>
                      <a:pt x="258" y="5"/>
                      <a:pt x="253" y="5"/>
                      <a:pt x="249" y="5"/>
                    </a:cubicBezTo>
                    <a:cubicBezTo>
                      <a:pt x="257" y="5"/>
                      <a:pt x="249" y="4"/>
                      <a:pt x="245" y="4"/>
                    </a:cubicBezTo>
                    <a:cubicBezTo>
                      <a:pt x="246" y="4"/>
                      <a:pt x="244" y="4"/>
                      <a:pt x="245" y="4"/>
                    </a:cubicBezTo>
                    <a:cubicBezTo>
                      <a:pt x="235" y="3"/>
                      <a:pt x="243" y="5"/>
                      <a:pt x="230" y="5"/>
                    </a:cubicBezTo>
                    <a:cubicBezTo>
                      <a:pt x="231" y="4"/>
                      <a:pt x="231" y="4"/>
                      <a:pt x="231" y="4"/>
                    </a:cubicBezTo>
                    <a:cubicBezTo>
                      <a:pt x="226" y="5"/>
                      <a:pt x="222" y="5"/>
                      <a:pt x="217" y="5"/>
                    </a:cubicBezTo>
                    <a:cubicBezTo>
                      <a:pt x="214" y="4"/>
                      <a:pt x="222" y="5"/>
                      <a:pt x="222" y="4"/>
                    </a:cubicBezTo>
                    <a:cubicBezTo>
                      <a:pt x="215" y="4"/>
                      <a:pt x="208" y="5"/>
                      <a:pt x="201" y="5"/>
                    </a:cubicBezTo>
                    <a:cubicBezTo>
                      <a:pt x="204" y="5"/>
                      <a:pt x="209" y="4"/>
                      <a:pt x="212" y="4"/>
                    </a:cubicBezTo>
                    <a:cubicBezTo>
                      <a:pt x="204" y="3"/>
                      <a:pt x="204" y="4"/>
                      <a:pt x="198" y="3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86" y="3"/>
                      <a:pt x="186" y="3"/>
                      <a:pt x="186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80" y="5"/>
                      <a:pt x="171" y="4"/>
                      <a:pt x="159" y="5"/>
                    </a:cubicBezTo>
                    <a:cubicBezTo>
                      <a:pt x="171" y="4"/>
                      <a:pt x="161" y="4"/>
                      <a:pt x="162" y="3"/>
                    </a:cubicBezTo>
                    <a:cubicBezTo>
                      <a:pt x="158" y="3"/>
                      <a:pt x="154" y="3"/>
                      <a:pt x="155" y="3"/>
                    </a:cubicBezTo>
                    <a:cubicBezTo>
                      <a:pt x="149" y="3"/>
                      <a:pt x="145" y="2"/>
                      <a:pt x="137" y="3"/>
                    </a:cubicBezTo>
                    <a:cubicBezTo>
                      <a:pt x="137" y="3"/>
                      <a:pt x="131" y="3"/>
                      <a:pt x="132" y="2"/>
                    </a:cubicBezTo>
                    <a:cubicBezTo>
                      <a:pt x="125" y="3"/>
                      <a:pt x="134" y="3"/>
                      <a:pt x="133" y="3"/>
                    </a:cubicBezTo>
                    <a:cubicBezTo>
                      <a:pt x="122" y="4"/>
                      <a:pt x="106" y="2"/>
                      <a:pt x="89" y="3"/>
                    </a:cubicBezTo>
                    <a:cubicBezTo>
                      <a:pt x="75" y="4"/>
                      <a:pt x="72" y="5"/>
                      <a:pt x="59" y="5"/>
                    </a:cubicBezTo>
                    <a:cubicBezTo>
                      <a:pt x="54" y="5"/>
                      <a:pt x="62" y="4"/>
                      <a:pt x="62" y="4"/>
                    </a:cubicBezTo>
                    <a:cubicBezTo>
                      <a:pt x="55" y="4"/>
                      <a:pt x="49" y="4"/>
                      <a:pt x="43" y="4"/>
                    </a:cubicBezTo>
                    <a:cubicBezTo>
                      <a:pt x="44" y="4"/>
                      <a:pt x="43" y="4"/>
                      <a:pt x="40" y="4"/>
                    </a:cubicBezTo>
                    <a:cubicBezTo>
                      <a:pt x="35" y="4"/>
                      <a:pt x="37" y="4"/>
                      <a:pt x="29" y="4"/>
                    </a:cubicBezTo>
                    <a:cubicBezTo>
                      <a:pt x="31" y="4"/>
                      <a:pt x="32" y="3"/>
                      <a:pt x="35" y="3"/>
                    </a:cubicBezTo>
                    <a:cubicBezTo>
                      <a:pt x="28" y="3"/>
                      <a:pt x="22" y="4"/>
                      <a:pt x="15" y="4"/>
                    </a:cubicBezTo>
                    <a:cubicBezTo>
                      <a:pt x="14" y="4"/>
                      <a:pt x="19" y="3"/>
                      <a:pt x="22" y="3"/>
                    </a:cubicBezTo>
                    <a:cubicBezTo>
                      <a:pt x="14" y="3"/>
                      <a:pt x="2" y="3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12" y="3"/>
                      <a:pt x="15" y="4"/>
                      <a:pt x="15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6"/>
                      <a:pt x="29" y="4"/>
                      <a:pt x="39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7" y="5"/>
                      <a:pt x="49" y="5"/>
                      <a:pt x="44" y="5"/>
                    </a:cubicBezTo>
                    <a:cubicBezTo>
                      <a:pt x="51" y="6"/>
                      <a:pt x="50" y="5"/>
                      <a:pt x="56" y="6"/>
                    </a:cubicBezTo>
                    <a:cubicBezTo>
                      <a:pt x="57" y="6"/>
                      <a:pt x="56" y="6"/>
                      <a:pt x="5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6"/>
                      <a:pt x="64" y="6"/>
                      <a:pt x="59" y="6"/>
                    </a:cubicBezTo>
                    <a:cubicBezTo>
                      <a:pt x="72" y="7"/>
                      <a:pt x="79" y="5"/>
                      <a:pt x="84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99" y="6"/>
                      <a:pt x="84" y="5"/>
                      <a:pt x="97" y="4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9" y="6"/>
                      <a:pt x="112" y="6"/>
                      <a:pt x="112" y="6"/>
                    </a:cubicBezTo>
                    <a:cubicBezTo>
                      <a:pt x="118" y="6"/>
                      <a:pt x="110" y="6"/>
                      <a:pt x="114" y="5"/>
                    </a:cubicBezTo>
                    <a:cubicBezTo>
                      <a:pt x="123" y="6"/>
                      <a:pt x="137" y="5"/>
                      <a:pt x="139" y="6"/>
                    </a:cubicBezTo>
                    <a:cubicBezTo>
                      <a:pt x="142" y="6"/>
                      <a:pt x="131" y="6"/>
                      <a:pt x="140" y="5"/>
                    </a:cubicBezTo>
                    <a:cubicBezTo>
                      <a:pt x="143" y="7"/>
                      <a:pt x="150" y="5"/>
                      <a:pt x="158" y="6"/>
                    </a:cubicBezTo>
                    <a:cubicBezTo>
                      <a:pt x="156" y="6"/>
                      <a:pt x="148" y="6"/>
                      <a:pt x="156" y="7"/>
                    </a:cubicBezTo>
                    <a:cubicBezTo>
                      <a:pt x="161" y="5"/>
                      <a:pt x="171" y="7"/>
                      <a:pt x="177" y="7"/>
                    </a:cubicBezTo>
                    <a:cubicBezTo>
                      <a:pt x="178" y="6"/>
                      <a:pt x="191" y="6"/>
                      <a:pt x="202" y="6"/>
                    </a:cubicBezTo>
                    <a:cubicBezTo>
                      <a:pt x="202" y="6"/>
                      <a:pt x="223" y="6"/>
                      <a:pt x="233" y="7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4" y="6"/>
                      <a:pt x="245" y="6"/>
                      <a:pt x="252" y="6"/>
                    </a:cubicBezTo>
                    <a:cubicBezTo>
                      <a:pt x="252" y="7"/>
                      <a:pt x="251" y="7"/>
                      <a:pt x="247" y="7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7"/>
                      <a:pt x="258" y="7"/>
                      <a:pt x="262" y="6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70" y="7"/>
                      <a:pt x="279" y="6"/>
                      <a:pt x="292" y="7"/>
                    </a:cubicBezTo>
                    <a:cubicBezTo>
                      <a:pt x="292" y="6"/>
                      <a:pt x="282" y="5"/>
                      <a:pt x="295" y="4"/>
                    </a:cubicBezTo>
                    <a:cubicBezTo>
                      <a:pt x="295" y="5"/>
                      <a:pt x="296" y="5"/>
                      <a:pt x="292" y="6"/>
                    </a:cubicBezTo>
                    <a:cubicBezTo>
                      <a:pt x="293" y="6"/>
                      <a:pt x="296" y="5"/>
                      <a:pt x="299" y="5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9" y="6"/>
                      <a:pt x="296" y="6"/>
                      <a:pt x="301" y="6"/>
                    </a:cubicBezTo>
                    <a:cubicBezTo>
                      <a:pt x="301" y="6"/>
                      <a:pt x="304" y="6"/>
                      <a:pt x="303" y="6"/>
                    </a:cubicBezTo>
                    <a:cubicBezTo>
                      <a:pt x="302" y="6"/>
                      <a:pt x="300" y="6"/>
                      <a:pt x="298" y="6"/>
                    </a:cubicBezTo>
                    <a:cubicBezTo>
                      <a:pt x="303" y="7"/>
                      <a:pt x="309" y="7"/>
                      <a:pt x="311" y="7"/>
                    </a:cubicBezTo>
                    <a:cubicBezTo>
                      <a:pt x="310" y="7"/>
                      <a:pt x="311" y="7"/>
                      <a:pt x="315" y="6"/>
                    </a:cubicBezTo>
                    <a:cubicBezTo>
                      <a:pt x="324" y="6"/>
                      <a:pt x="318" y="7"/>
                      <a:pt x="323" y="7"/>
                    </a:cubicBezTo>
                    <a:cubicBezTo>
                      <a:pt x="326" y="7"/>
                      <a:pt x="332" y="7"/>
                      <a:pt x="332" y="7"/>
                    </a:cubicBezTo>
                    <a:cubicBezTo>
                      <a:pt x="335" y="7"/>
                      <a:pt x="335" y="7"/>
                      <a:pt x="336" y="7"/>
                    </a:cubicBezTo>
                    <a:cubicBezTo>
                      <a:pt x="341" y="7"/>
                      <a:pt x="359" y="7"/>
                      <a:pt x="353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69" y="5"/>
                      <a:pt x="386" y="7"/>
                      <a:pt x="402" y="6"/>
                    </a:cubicBezTo>
                    <a:cubicBezTo>
                      <a:pt x="402" y="7"/>
                      <a:pt x="402" y="7"/>
                      <a:pt x="402" y="7"/>
                    </a:cubicBezTo>
                    <a:cubicBezTo>
                      <a:pt x="412" y="6"/>
                      <a:pt x="423" y="6"/>
                      <a:pt x="430" y="6"/>
                    </a:cubicBezTo>
                    <a:cubicBezTo>
                      <a:pt x="433" y="6"/>
                      <a:pt x="437" y="6"/>
                      <a:pt x="436" y="7"/>
                    </a:cubicBezTo>
                    <a:cubicBezTo>
                      <a:pt x="443" y="6"/>
                      <a:pt x="444" y="6"/>
                      <a:pt x="454" y="7"/>
                    </a:cubicBezTo>
                    <a:cubicBezTo>
                      <a:pt x="447" y="7"/>
                      <a:pt x="457" y="7"/>
                      <a:pt x="447" y="7"/>
                    </a:cubicBezTo>
                    <a:cubicBezTo>
                      <a:pt x="456" y="7"/>
                      <a:pt x="458" y="8"/>
                      <a:pt x="468" y="7"/>
                    </a:cubicBezTo>
                    <a:cubicBezTo>
                      <a:pt x="465" y="7"/>
                      <a:pt x="476" y="8"/>
                      <a:pt x="480" y="7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3" y="7"/>
                      <a:pt x="487" y="7"/>
                    </a:cubicBezTo>
                    <a:cubicBezTo>
                      <a:pt x="485" y="8"/>
                      <a:pt x="485" y="8"/>
                      <a:pt x="485" y="8"/>
                    </a:cubicBezTo>
                    <a:cubicBezTo>
                      <a:pt x="504" y="9"/>
                      <a:pt x="520" y="6"/>
                      <a:pt x="535" y="8"/>
                    </a:cubicBezTo>
                    <a:cubicBezTo>
                      <a:pt x="540" y="7"/>
                      <a:pt x="524" y="7"/>
                      <a:pt x="529" y="7"/>
                    </a:cubicBezTo>
                    <a:cubicBezTo>
                      <a:pt x="537" y="7"/>
                      <a:pt x="547" y="8"/>
                      <a:pt x="550" y="8"/>
                    </a:cubicBezTo>
                    <a:cubicBezTo>
                      <a:pt x="562" y="9"/>
                      <a:pt x="561" y="7"/>
                      <a:pt x="574" y="7"/>
                    </a:cubicBezTo>
                    <a:cubicBezTo>
                      <a:pt x="572" y="7"/>
                      <a:pt x="570" y="6"/>
                      <a:pt x="580" y="6"/>
                    </a:cubicBezTo>
                    <a:cubicBezTo>
                      <a:pt x="589" y="6"/>
                      <a:pt x="591" y="7"/>
                      <a:pt x="585" y="7"/>
                    </a:cubicBezTo>
                    <a:cubicBezTo>
                      <a:pt x="583" y="7"/>
                      <a:pt x="582" y="7"/>
                      <a:pt x="582" y="7"/>
                    </a:cubicBezTo>
                    <a:cubicBezTo>
                      <a:pt x="579" y="7"/>
                      <a:pt x="576" y="7"/>
                      <a:pt x="579" y="8"/>
                    </a:cubicBezTo>
                    <a:cubicBezTo>
                      <a:pt x="580" y="7"/>
                      <a:pt x="580" y="7"/>
                      <a:pt x="580" y="7"/>
                    </a:cubicBezTo>
                    <a:cubicBezTo>
                      <a:pt x="585" y="8"/>
                      <a:pt x="597" y="8"/>
                      <a:pt x="594" y="8"/>
                    </a:cubicBezTo>
                    <a:cubicBezTo>
                      <a:pt x="601" y="8"/>
                      <a:pt x="597" y="8"/>
                      <a:pt x="592" y="7"/>
                    </a:cubicBezTo>
                    <a:cubicBezTo>
                      <a:pt x="603" y="8"/>
                      <a:pt x="610" y="7"/>
                      <a:pt x="621" y="8"/>
                    </a:cubicBezTo>
                    <a:cubicBezTo>
                      <a:pt x="620" y="8"/>
                      <a:pt x="618" y="7"/>
                      <a:pt x="620" y="7"/>
                    </a:cubicBezTo>
                    <a:cubicBezTo>
                      <a:pt x="637" y="8"/>
                      <a:pt x="627" y="7"/>
                      <a:pt x="639" y="6"/>
                    </a:cubicBezTo>
                    <a:cubicBezTo>
                      <a:pt x="646" y="7"/>
                      <a:pt x="637" y="8"/>
                      <a:pt x="648" y="7"/>
                    </a:cubicBezTo>
                    <a:cubicBezTo>
                      <a:pt x="656" y="8"/>
                      <a:pt x="650" y="8"/>
                      <a:pt x="647" y="8"/>
                    </a:cubicBezTo>
                    <a:cubicBezTo>
                      <a:pt x="658" y="8"/>
                      <a:pt x="667" y="9"/>
                      <a:pt x="673" y="9"/>
                    </a:cubicBezTo>
                    <a:cubicBezTo>
                      <a:pt x="668" y="9"/>
                      <a:pt x="668" y="9"/>
                      <a:pt x="668" y="9"/>
                    </a:cubicBezTo>
                    <a:cubicBezTo>
                      <a:pt x="671" y="9"/>
                      <a:pt x="674" y="9"/>
                      <a:pt x="676" y="9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7" y="8"/>
                      <a:pt x="679" y="8"/>
                      <a:pt x="679" y="9"/>
                    </a:cubicBezTo>
                    <a:cubicBezTo>
                      <a:pt x="683" y="8"/>
                      <a:pt x="677" y="8"/>
                      <a:pt x="683" y="7"/>
                    </a:cubicBezTo>
                    <a:cubicBezTo>
                      <a:pt x="688" y="7"/>
                      <a:pt x="697" y="7"/>
                      <a:pt x="698" y="8"/>
                    </a:cubicBezTo>
                    <a:cubicBezTo>
                      <a:pt x="685" y="7"/>
                      <a:pt x="700" y="8"/>
                      <a:pt x="688" y="9"/>
                    </a:cubicBezTo>
                    <a:cubicBezTo>
                      <a:pt x="690" y="8"/>
                      <a:pt x="693" y="8"/>
                      <a:pt x="697" y="9"/>
                    </a:cubicBezTo>
                    <a:cubicBezTo>
                      <a:pt x="697" y="9"/>
                      <a:pt x="696" y="9"/>
                      <a:pt x="695" y="9"/>
                    </a:cubicBezTo>
                    <a:cubicBezTo>
                      <a:pt x="708" y="10"/>
                      <a:pt x="701" y="8"/>
                      <a:pt x="715" y="8"/>
                    </a:cubicBezTo>
                    <a:cubicBezTo>
                      <a:pt x="713" y="8"/>
                      <a:pt x="718" y="9"/>
                      <a:pt x="720" y="9"/>
                    </a:cubicBezTo>
                    <a:cubicBezTo>
                      <a:pt x="715" y="9"/>
                      <a:pt x="718" y="8"/>
                      <a:pt x="723" y="8"/>
                    </a:cubicBezTo>
                    <a:cubicBezTo>
                      <a:pt x="732" y="8"/>
                      <a:pt x="733" y="7"/>
                      <a:pt x="737" y="7"/>
                    </a:cubicBezTo>
                    <a:cubicBezTo>
                      <a:pt x="732" y="7"/>
                      <a:pt x="732" y="7"/>
                      <a:pt x="732" y="7"/>
                    </a:cubicBezTo>
                    <a:cubicBezTo>
                      <a:pt x="734" y="7"/>
                      <a:pt x="738" y="7"/>
                      <a:pt x="744" y="7"/>
                    </a:cubicBezTo>
                    <a:cubicBezTo>
                      <a:pt x="745" y="7"/>
                      <a:pt x="739" y="7"/>
                      <a:pt x="741" y="7"/>
                    </a:cubicBezTo>
                    <a:cubicBezTo>
                      <a:pt x="748" y="6"/>
                      <a:pt x="756" y="8"/>
                      <a:pt x="766" y="7"/>
                    </a:cubicBezTo>
                    <a:cubicBezTo>
                      <a:pt x="770" y="8"/>
                      <a:pt x="766" y="8"/>
                      <a:pt x="770" y="8"/>
                    </a:cubicBezTo>
                    <a:cubicBezTo>
                      <a:pt x="781" y="8"/>
                      <a:pt x="782" y="9"/>
                      <a:pt x="793" y="9"/>
                    </a:cubicBezTo>
                    <a:cubicBezTo>
                      <a:pt x="790" y="8"/>
                      <a:pt x="789" y="8"/>
                      <a:pt x="797" y="7"/>
                    </a:cubicBezTo>
                    <a:cubicBezTo>
                      <a:pt x="779" y="8"/>
                      <a:pt x="779" y="8"/>
                      <a:pt x="779" y="8"/>
                    </a:cubicBezTo>
                    <a:cubicBezTo>
                      <a:pt x="790" y="7"/>
                      <a:pt x="790" y="7"/>
                      <a:pt x="790" y="7"/>
                    </a:cubicBezTo>
                    <a:cubicBezTo>
                      <a:pt x="785" y="7"/>
                      <a:pt x="779" y="7"/>
                      <a:pt x="775" y="7"/>
                    </a:cubicBezTo>
                    <a:cubicBezTo>
                      <a:pt x="781" y="7"/>
                      <a:pt x="780" y="7"/>
                      <a:pt x="778" y="6"/>
                    </a:cubicBezTo>
                    <a:cubicBezTo>
                      <a:pt x="785" y="7"/>
                      <a:pt x="793" y="6"/>
                      <a:pt x="802" y="6"/>
                    </a:cubicBezTo>
                    <a:cubicBezTo>
                      <a:pt x="801" y="8"/>
                      <a:pt x="801" y="8"/>
                      <a:pt x="801" y="8"/>
                    </a:cubicBezTo>
                    <a:cubicBezTo>
                      <a:pt x="815" y="9"/>
                      <a:pt x="825" y="7"/>
                      <a:pt x="842" y="8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39" y="7"/>
                      <a:pt x="847" y="7"/>
                      <a:pt x="853" y="7"/>
                    </a:cubicBezTo>
                    <a:cubicBezTo>
                      <a:pt x="852" y="7"/>
                      <a:pt x="856" y="8"/>
                      <a:pt x="858" y="8"/>
                    </a:cubicBezTo>
                    <a:cubicBezTo>
                      <a:pt x="858" y="8"/>
                      <a:pt x="871" y="8"/>
                      <a:pt x="872" y="7"/>
                    </a:cubicBezTo>
                    <a:cubicBezTo>
                      <a:pt x="880" y="8"/>
                      <a:pt x="880" y="8"/>
                      <a:pt x="880" y="8"/>
                    </a:cubicBezTo>
                    <a:cubicBezTo>
                      <a:pt x="894" y="8"/>
                      <a:pt x="896" y="6"/>
                      <a:pt x="909" y="6"/>
                    </a:cubicBezTo>
                    <a:cubicBezTo>
                      <a:pt x="905" y="7"/>
                      <a:pt x="911" y="7"/>
                      <a:pt x="902" y="8"/>
                    </a:cubicBezTo>
                    <a:cubicBezTo>
                      <a:pt x="907" y="8"/>
                      <a:pt x="911" y="8"/>
                      <a:pt x="911" y="7"/>
                    </a:cubicBezTo>
                    <a:cubicBezTo>
                      <a:pt x="913" y="8"/>
                      <a:pt x="923" y="7"/>
                      <a:pt x="927" y="7"/>
                    </a:cubicBezTo>
                    <a:cubicBezTo>
                      <a:pt x="929" y="7"/>
                      <a:pt x="930" y="6"/>
                      <a:pt x="935" y="7"/>
                    </a:cubicBezTo>
                    <a:cubicBezTo>
                      <a:pt x="935" y="7"/>
                      <a:pt x="935" y="7"/>
                      <a:pt x="935" y="7"/>
                    </a:cubicBezTo>
                    <a:cubicBezTo>
                      <a:pt x="935" y="7"/>
                      <a:pt x="942" y="6"/>
                      <a:pt x="938" y="6"/>
                    </a:cubicBezTo>
                    <a:cubicBezTo>
                      <a:pt x="952" y="7"/>
                      <a:pt x="976" y="6"/>
                      <a:pt x="988" y="7"/>
                    </a:cubicBezTo>
                    <a:cubicBezTo>
                      <a:pt x="998" y="7"/>
                      <a:pt x="1010" y="7"/>
                      <a:pt x="1019" y="7"/>
                    </a:cubicBezTo>
                    <a:cubicBezTo>
                      <a:pt x="1018" y="7"/>
                      <a:pt x="1019" y="7"/>
                      <a:pt x="1017" y="7"/>
                    </a:cubicBezTo>
                    <a:cubicBezTo>
                      <a:pt x="1029" y="7"/>
                      <a:pt x="1024" y="5"/>
                      <a:pt x="1038" y="6"/>
                    </a:cubicBezTo>
                    <a:cubicBezTo>
                      <a:pt x="1045" y="7"/>
                      <a:pt x="1031" y="6"/>
                      <a:pt x="1035" y="7"/>
                    </a:cubicBezTo>
                    <a:cubicBezTo>
                      <a:pt x="1037" y="9"/>
                      <a:pt x="1052" y="7"/>
                      <a:pt x="1061" y="8"/>
                    </a:cubicBezTo>
                    <a:cubicBezTo>
                      <a:pt x="1059" y="8"/>
                      <a:pt x="1059" y="8"/>
                      <a:pt x="1059" y="8"/>
                    </a:cubicBezTo>
                    <a:cubicBezTo>
                      <a:pt x="1066" y="8"/>
                      <a:pt x="1076" y="7"/>
                      <a:pt x="1088" y="7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6" y="6"/>
                      <a:pt x="1111" y="6"/>
                      <a:pt x="1122" y="6"/>
                    </a:cubicBezTo>
                    <a:cubicBezTo>
                      <a:pt x="1119" y="7"/>
                      <a:pt x="1117" y="6"/>
                      <a:pt x="1119" y="7"/>
                    </a:cubicBezTo>
                    <a:cubicBezTo>
                      <a:pt x="1124" y="7"/>
                      <a:pt x="1118" y="6"/>
                      <a:pt x="1128" y="6"/>
                    </a:cubicBezTo>
                    <a:cubicBezTo>
                      <a:pt x="1131" y="6"/>
                      <a:pt x="1138" y="6"/>
                      <a:pt x="1139" y="7"/>
                    </a:cubicBezTo>
                    <a:cubicBezTo>
                      <a:pt x="1130" y="7"/>
                      <a:pt x="1130" y="7"/>
                      <a:pt x="1130" y="7"/>
                    </a:cubicBezTo>
                    <a:cubicBezTo>
                      <a:pt x="1135" y="8"/>
                      <a:pt x="1142" y="7"/>
                      <a:pt x="1147" y="7"/>
                    </a:cubicBezTo>
                    <a:cubicBezTo>
                      <a:pt x="1146" y="8"/>
                      <a:pt x="1146" y="8"/>
                      <a:pt x="1146" y="8"/>
                    </a:cubicBezTo>
                    <a:cubicBezTo>
                      <a:pt x="1161" y="8"/>
                      <a:pt x="1161" y="7"/>
                      <a:pt x="1177" y="7"/>
                    </a:cubicBezTo>
                    <a:cubicBezTo>
                      <a:pt x="1175" y="6"/>
                      <a:pt x="1175" y="6"/>
                      <a:pt x="1175" y="6"/>
                    </a:cubicBezTo>
                    <a:cubicBezTo>
                      <a:pt x="1184" y="5"/>
                      <a:pt x="1182" y="7"/>
                      <a:pt x="1191" y="6"/>
                    </a:cubicBezTo>
                    <a:cubicBezTo>
                      <a:pt x="1193" y="7"/>
                      <a:pt x="1193" y="7"/>
                      <a:pt x="1193" y="7"/>
                    </a:cubicBezTo>
                    <a:cubicBezTo>
                      <a:pt x="1199" y="7"/>
                      <a:pt x="1213" y="6"/>
                      <a:pt x="1223" y="6"/>
                    </a:cubicBezTo>
                    <a:cubicBezTo>
                      <a:pt x="1217" y="7"/>
                      <a:pt x="1206" y="7"/>
                      <a:pt x="1198" y="8"/>
                    </a:cubicBezTo>
                    <a:cubicBezTo>
                      <a:pt x="1204" y="8"/>
                      <a:pt x="1217" y="8"/>
                      <a:pt x="1220" y="7"/>
                    </a:cubicBezTo>
                    <a:cubicBezTo>
                      <a:pt x="1218" y="7"/>
                      <a:pt x="1215" y="7"/>
                      <a:pt x="1213" y="7"/>
                    </a:cubicBezTo>
                    <a:cubicBezTo>
                      <a:pt x="1220" y="6"/>
                      <a:pt x="1229" y="6"/>
                      <a:pt x="1240" y="6"/>
                    </a:cubicBezTo>
                    <a:cubicBezTo>
                      <a:pt x="1238" y="8"/>
                      <a:pt x="1269" y="6"/>
                      <a:pt x="1277" y="8"/>
                    </a:cubicBezTo>
                    <a:cubicBezTo>
                      <a:pt x="1296" y="7"/>
                      <a:pt x="1316" y="8"/>
                      <a:pt x="1338" y="8"/>
                    </a:cubicBezTo>
                    <a:cubicBezTo>
                      <a:pt x="1330" y="7"/>
                      <a:pt x="1345" y="8"/>
                      <a:pt x="1344" y="7"/>
                    </a:cubicBezTo>
                    <a:cubicBezTo>
                      <a:pt x="1349" y="6"/>
                      <a:pt x="1351" y="7"/>
                      <a:pt x="1352" y="7"/>
                    </a:cubicBezTo>
                    <a:cubicBezTo>
                      <a:pt x="1368" y="8"/>
                      <a:pt x="1368" y="8"/>
                      <a:pt x="1368" y="8"/>
                    </a:cubicBezTo>
                    <a:cubicBezTo>
                      <a:pt x="1372" y="8"/>
                      <a:pt x="1363" y="8"/>
                      <a:pt x="1363" y="8"/>
                    </a:cubicBezTo>
                    <a:cubicBezTo>
                      <a:pt x="1375" y="8"/>
                      <a:pt x="1368" y="9"/>
                      <a:pt x="1376" y="9"/>
                    </a:cubicBezTo>
                    <a:cubicBezTo>
                      <a:pt x="1374" y="9"/>
                      <a:pt x="1380" y="9"/>
                      <a:pt x="1386" y="9"/>
                    </a:cubicBezTo>
                    <a:cubicBezTo>
                      <a:pt x="1377" y="8"/>
                      <a:pt x="1377" y="8"/>
                      <a:pt x="1377" y="8"/>
                    </a:cubicBezTo>
                    <a:cubicBezTo>
                      <a:pt x="1393" y="7"/>
                      <a:pt x="1391" y="9"/>
                      <a:pt x="1408" y="9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411" y="9"/>
                      <a:pt x="1433" y="9"/>
                      <a:pt x="1442" y="8"/>
                    </a:cubicBezTo>
                    <a:cubicBezTo>
                      <a:pt x="1443" y="8"/>
                      <a:pt x="1445" y="8"/>
                      <a:pt x="1441" y="9"/>
                    </a:cubicBezTo>
                    <a:cubicBezTo>
                      <a:pt x="1462" y="9"/>
                      <a:pt x="1486" y="7"/>
                      <a:pt x="1502" y="8"/>
                    </a:cubicBezTo>
                    <a:cubicBezTo>
                      <a:pt x="1500" y="8"/>
                      <a:pt x="1500" y="8"/>
                      <a:pt x="1500" y="8"/>
                    </a:cubicBezTo>
                    <a:cubicBezTo>
                      <a:pt x="1504" y="8"/>
                      <a:pt x="1507" y="8"/>
                      <a:pt x="1512" y="8"/>
                    </a:cubicBezTo>
                    <a:cubicBezTo>
                      <a:pt x="1511" y="8"/>
                      <a:pt x="1510" y="8"/>
                      <a:pt x="1512" y="8"/>
                    </a:cubicBezTo>
                    <a:cubicBezTo>
                      <a:pt x="1514" y="8"/>
                      <a:pt x="1522" y="8"/>
                      <a:pt x="1527" y="8"/>
                    </a:cubicBezTo>
                    <a:cubicBezTo>
                      <a:pt x="1523" y="8"/>
                      <a:pt x="1523" y="8"/>
                      <a:pt x="1523" y="8"/>
                    </a:cubicBezTo>
                    <a:cubicBezTo>
                      <a:pt x="1542" y="9"/>
                      <a:pt x="1553" y="7"/>
                      <a:pt x="1569" y="7"/>
                    </a:cubicBezTo>
                    <a:cubicBezTo>
                      <a:pt x="1569" y="8"/>
                      <a:pt x="1585" y="9"/>
                      <a:pt x="1592" y="9"/>
                    </a:cubicBezTo>
                    <a:cubicBezTo>
                      <a:pt x="1592" y="9"/>
                      <a:pt x="1592" y="9"/>
                      <a:pt x="1592" y="9"/>
                    </a:cubicBezTo>
                    <a:cubicBezTo>
                      <a:pt x="1615" y="9"/>
                      <a:pt x="1631" y="8"/>
                      <a:pt x="1652" y="8"/>
                    </a:cubicBezTo>
                    <a:cubicBezTo>
                      <a:pt x="1665" y="9"/>
                      <a:pt x="1697" y="8"/>
                      <a:pt x="1718" y="9"/>
                    </a:cubicBezTo>
                    <a:cubicBezTo>
                      <a:pt x="1715" y="9"/>
                      <a:pt x="1718" y="8"/>
                      <a:pt x="1722" y="8"/>
                    </a:cubicBezTo>
                    <a:cubicBezTo>
                      <a:pt x="1727" y="8"/>
                      <a:pt x="1736" y="7"/>
                      <a:pt x="1735" y="8"/>
                    </a:cubicBezTo>
                    <a:cubicBezTo>
                      <a:pt x="1733" y="8"/>
                      <a:pt x="1733" y="8"/>
                      <a:pt x="1733" y="8"/>
                    </a:cubicBezTo>
                    <a:cubicBezTo>
                      <a:pt x="1737" y="9"/>
                      <a:pt x="1747" y="9"/>
                      <a:pt x="1755" y="9"/>
                    </a:cubicBezTo>
                    <a:cubicBezTo>
                      <a:pt x="1756" y="7"/>
                      <a:pt x="1756" y="7"/>
                      <a:pt x="1756" y="7"/>
                    </a:cubicBezTo>
                    <a:cubicBezTo>
                      <a:pt x="1777" y="9"/>
                      <a:pt x="1811" y="7"/>
                      <a:pt x="1822" y="8"/>
                    </a:cubicBezTo>
                    <a:cubicBezTo>
                      <a:pt x="1827" y="8"/>
                      <a:pt x="1834" y="8"/>
                      <a:pt x="1839" y="8"/>
                    </a:cubicBezTo>
                    <a:cubicBezTo>
                      <a:pt x="1838" y="9"/>
                      <a:pt x="1838" y="9"/>
                      <a:pt x="1838" y="9"/>
                    </a:cubicBezTo>
                    <a:cubicBezTo>
                      <a:pt x="1852" y="9"/>
                      <a:pt x="1859" y="9"/>
                      <a:pt x="1876" y="9"/>
                    </a:cubicBezTo>
                    <a:cubicBezTo>
                      <a:pt x="1873" y="9"/>
                      <a:pt x="1873" y="9"/>
                      <a:pt x="1873" y="9"/>
                    </a:cubicBezTo>
                    <a:cubicBezTo>
                      <a:pt x="1883" y="9"/>
                      <a:pt x="1885" y="7"/>
                      <a:pt x="1894" y="7"/>
                    </a:cubicBezTo>
                    <a:cubicBezTo>
                      <a:pt x="1897" y="8"/>
                      <a:pt x="1897" y="8"/>
                      <a:pt x="1897" y="8"/>
                    </a:cubicBezTo>
                    <a:cubicBezTo>
                      <a:pt x="1914" y="8"/>
                      <a:pt x="1931" y="9"/>
                      <a:pt x="1947" y="8"/>
                    </a:cubicBezTo>
                    <a:cubicBezTo>
                      <a:pt x="1947" y="8"/>
                      <a:pt x="1947" y="9"/>
                      <a:pt x="1944" y="9"/>
                    </a:cubicBezTo>
                    <a:cubicBezTo>
                      <a:pt x="1952" y="9"/>
                      <a:pt x="1975" y="9"/>
                      <a:pt x="1972" y="8"/>
                    </a:cubicBezTo>
                    <a:cubicBezTo>
                      <a:pt x="1972" y="9"/>
                      <a:pt x="1989" y="8"/>
                      <a:pt x="1999" y="7"/>
                    </a:cubicBezTo>
                    <a:cubicBezTo>
                      <a:pt x="1997" y="8"/>
                      <a:pt x="1997" y="8"/>
                      <a:pt x="1997" y="8"/>
                    </a:cubicBezTo>
                    <a:cubicBezTo>
                      <a:pt x="2005" y="7"/>
                      <a:pt x="2005" y="7"/>
                      <a:pt x="2016" y="7"/>
                    </a:cubicBezTo>
                    <a:cubicBezTo>
                      <a:pt x="2018" y="7"/>
                      <a:pt x="2018" y="7"/>
                      <a:pt x="2015" y="7"/>
                    </a:cubicBezTo>
                    <a:cubicBezTo>
                      <a:pt x="2023" y="8"/>
                      <a:pt x="2021" y="6"/>
                      <a:pt x="2032" y="7"/>
                    </a:cubicBezTo>
                    <a:cubicBezTo>
                      <a:pt x="2028" y="7"/>
                      <a:pt x="2028" y="7"/>
                      <a:pt x="2028" y="7"/>
                    </a:cubicBezTo>
                    <a:cubicBezTo>
                      <a:pt x="2037" y="7"/>
                      <a:pt x="2036" y="7"/>
                      <a:pt x="2041" y="7"/>
                    </a:cubicBezTo>
                    <a:cubicBezTo>
                      <a:pt x="2046" y="6"/>
                      <a:pt x="2057" y="7"/>
                      <a:pt x="2059" y="7"/>
                    </a:cubicBezTo>
                    <a:cubicBezTo>
                      <a:pt x="2060" y="7"/>
                      <a:pt x="2065" y="6"/>
                      <a:pt x="2070" y="7"/>
                    </a:cubicBezTo>
                    <a:cubicBezTo>
                      <a:pt x="2070" y="7"/>
                      <a:pt x="2069" y="7"/>
                      <a:pt x="2068" y="7"/>
                    </a:cubicBezTo>
                    <a:cubicBezTo>
                      <a:pt x="2082" y="8"/>
                      <a:pt x="2089" y="6"/>
                      <a:pt x="2099" y="7"/>
                    </a:cubicBezTo>
                    <a:cubicBezTo>
                      <a:pt x="2100" y="7"/>
                      <a:pt x="2100" y="7"/>
                      <a:pt x="2101" y="7"/>
                    </a:cubicBezTo>
                    <a:cubicBezTo>
                      <a:pt x="2089" y="7"/>
                      <a:pt x="2080" y="7"/>
                      <a:pt x="2081" y="7"/>
                    </a:cubicBezTo>
                    <a:cubicBezTo>
                      <a:pt x="2081" y="8"/>
                      <a:pt x="2090" y="8"/>
                      <a:pt x="2083" y="9"/>
                    </a:cubicBezTo>
                    <a:cubicBezTo>
                      <a:pt x="2090" y="9"/>
                      <a:pt x="2103" y="7"/>
                      <a:pt x="2112" y="8"/>
                    </a:cubicBezTo>
                    <a:cubicBezTo>
                      <a:pt x="2113" y="8"/>
                      <a:pt x="2113" y="8"/>
                      <a:pt x="2114" y="8"/>
                    </a:cubicBezTo>
                    <a:cubicBezTo>
                      <a:pt x="2113" y="8"/>
                      <a:pt x="2113" y="8"/>
                      <a:pt x="2113" y="8"/>
                    </a:cubicBezTo>
                    <a:cubicBezTo>
                      <a:pt x="2115" y="8"/>
                      <a:pt x="2117" y="8"/>
                      <a:pt x="2119" y="8"/>
                    </a:cubicBezTo>
                    <a:cubicBezTo>
                      <a:pt x="2121" y="8"/>
                      <a:pt x="2123" y="8"/>
                      <a:pt x="2126" y="8"/>
                    </a:cubicBezTo>
                    <a:cubicBezTo>
                      <a:pt x="2127" y="9"/>
                      <a:pt x="2137" y="8"/>
                      <a:pt x="2142" y="9"/>
                    </a:cubicBezTo>
                    <a:cubicBezTo>
                      <a:pt x="2141" y="8"/>
                      <a:pt x="2147" y="8"/>
                      <a:pt x="2142" y="7"/>
                    </a:cubicBezTo>
                    <a:cubicBezTo>
                      <a:pt x="2142" y="7"/>
                      <a:pt x="2141" y="7"/>
                      <a:pt x="2138" y="7"/>
                    </a:cubicBezTo>
                    <a:cubicBezTo>
                      <a:pt x="2137" y="7"/>
                      <a:pt x="2136" y="7"/>
                      <a:pt x="2136" y="7"/>
                    </a:cubicBezTo>
                    <a:cubicBezTo>
                      <a:pt x="2136" y="7"/>
                      <a:pt x="2136" y="7"/>
                      <a:pt x="2136" y="7"/>
                    </a:cubicBezTo>
                    <a:cubicBezTo>
                      <a:pt x="2133" y="7"/>
                      <a:pt x="2129" y="7"/>
                      <a:pt x="2124" y="7"/>
                    </a:cubicBezTo>
                    <a:cubicBezTo>
                      <a:pt x="2128" y="7"/>
                      <a:pt x="2132" y="7"/>
                      <a:pt x="2137" y="7"/>
                    </a:cubicBezTo>
                    <a:cubicBezTo>
                      <a:pt x="2139" y="7"/>
                      <a:pt x="2142" y="6"/>
                      <a:pt x="2144" y="6"/>
                    </a:cubicBezTo>
                    <a:cubicBezTo>
                      <a:pt x="2150" y="7"/>
                      <a:pt x="2162" y="8"/>
                      <a:pt x="2164" y="8"/>
                    </a:cubicBezTo>
                    <a:cubicBezTo>
                      <a:pt x="2178" y="8"/>
                      <a:pt x="2198" y="8"/>
                      <a:pt x="2207" y="6"/>
                    </a:cubicBezTo>
                    <a:cubicBezTo>
                      <a:pt x="2211" y="6"/>
                      <a:pt x="2211" y="7"/>
                      <a:pt x="2213" y="7"/>
                    </a:cubicBezTo>
                    <a:cubicBezTo>
                      <a:pt x="2211" y="7"/>
                      <a:pt x="2208" y="7"/>
                      <a:pt x="2207" y="7"/>
                    </a:cubicBezTo>
                    <a:cubicBezTo>
                      <a:pt x="2215" y="7"/>
                      <a:pt x="2231" y="7"/>
                      <a:pt x="2233" y="6"/>
                    </a:cubicBezTo>
                    <a:cubicBezTo>
                      <a:pt x="2243" y="7"/>
                      <a:pt x="2227" y="7"/>
                      <a:pt x="2241" y="7"/>
                    </a:cubicBezTo>
                    <a:cubicBezTo>
                      <a:pt x="2239" y="7"/>
                      <a:pt x="2239" y="7"/>
                      <a:pt x="2239" y="7"/>
                    </a:cubicBezTo>
                    <a:cubicBezTo>
                      <a:pt x="2267" y="9"/>
                      <a:pt x="2284" y="5"/>
                      <a:pt x="2315" y="7"/>
                    </a:cubicBezTo>
                    <a:cubicBezTo>
                      <a:pt x="2313" y="7"/>
                      <a:pt x="2312" y="7"/>
                      <a:pt x="2311" y="7"/>
                    </a:cubicBezTo>
                    <a:cubicBezTo>
                      <a:pt x="2346" y="7"/>
                      <a:pt x="2383" y="6"/>
                      <a:pt x="2418" y="7"/>
                    </a:cubicBezTo>
                    <a:cubicBezTo>
                      <a:pt x="2428" y="7"/>
                      <a:pt x="2429" y="7"/>
                      <a:pt x="2435" y="6"/>
                    </a:cubicBezTo>
                    <a:cubicBezTo>
                      <a:pt x="2437" y="7"/>
                      <a:pt x="2437" y="7"/>
                      <a:pt x="2437" y="7"/>
                    </a:cubicBezTo>
                    <a:cubicBezTo>
                      <a:pt x="2447" y="6"/>
                      <a:pt x="2447" y="6"/>
                      <a:pt x="2447" y="6"/>
                    </a:cubicBezTo>
                    <a:cubicBezTo>
                      <a:pt x="2462" y="5"/>
                      <a:pt x="2472" y="8"/>
                      <a:pt x="2491" y="7"/>
                    </a:cubicBezTo>
                    <a:cubicBezTo>
                      <a:pt x="2488" y="6"/>
                      <a:pt x="2488" y="6"/>
                      <a:pt x="2488" y="6"/>
                    </a:cubicBezTo>
                    <a:cubicBezTo>
                      <a:pt x="2495" y="6"/>
                      <a:pt x="2509" y="6"/>
                      <a:pt x="2508" y="7"/>
                    </a:cubicBezTo>
                    <a:cubicBezTo>
                      <a:pt x="2509" y="7"/>
                      <a:pt x="2510" y="6"/>
                      <a:pt x="2513" y="6"/>
                    </a:cubicBezTo>
                    <a:cubicBezTo>
                      <a:pt x="2513" y="7"/>
                      <a:pt x="2513" y="7"/>
                      <a:pt x="2513" y="7"/>
                    </a:cubicBezTo>
                    <a:cubicBezTo>
                      <a:pt x="2529" y="6"/>
                      <a:pt x="2529" y="6"/>
                      <a:pt x="2529" y="6"/>
                    </a:cubicBezTo>
                    <a:cubicBezTo>
                      <a:pt x="2542" y="6"/>
                      <a:pt x="2527" y="8"/>
                      <a:pt x="2546" y="8"/>
                    </a:cubicBezTo>
                    <a:cubicBezTo>
                      <a:pt x="2552" y="8"/>
                      <a:pt x="2565" y="7"/>
                      <a:pt x="2563" y="6"/>
                    </a:cubicBezTo>
                    <a:cubicBezTo>
                      <a:pt x="2560" y="6"/>
                      <a:pt x="2555" y="6"/>
                      <a:pt x="2555" y="6"/>
                    </a:cubicBezTo>
                    <a:cubicBezTo>
                      <a:pt x="2562" y="5"/>
                      <a:pt x="2562" y="5"/>
                      <a:pt x="2562" y="5"/>
                    </a:cubicBezTo>
                    <a:cubicBezTo>
                      <a:pt x="2563" y="4"/>
                      <a:pt x="2567" y="3"/>
                      <a:pt x="2552" y="2"/>
                    </a:cubicBezTo>
                    <a:cubicBezTo>
                      <a:pt x="2541" y="3"/>
                      <a:pt x="2541" y="3"/>
                      <a:pt x="2541" y="3"/>
                    </a:cubicBezTo>
                    <a:cubicBezTo>
                      <a:pt x="2538" y="2"/>
                      <a:pt x="2538" y="2"/>
                      <a:pt x="2538" y="2"/>
                    </a:cubicBezTo>
                    <a:cubicBezTo>
                      <a:pt x="2547" y="2"/>
                      <a:pt x="2547" y="2"/>
                      <a:pt x="2547" y="2"/>
                    </a:cubicBezTo>
                    <a:cubicBezTo>
                      <a:pt x="2542" y="1"/>
                      <a:pt x="2539" y="2"/>
                      <a:pt x="2535" y="2"/>
                    </a:cubicBezTo>
                    <a:cubicBezTo>
                      <a:pt x="2534" y="2"/>
                      <a:pt x="2533" y="2"/>
                      <a:pt x="2531" y="2"/>
                    </a:cubicBezTo>
                    <a:cubicBezTo>
                      <a:pt x="2520" y="3"/>
                      <a:pt x="2520" y="3"/>
                      <a:pt x="2520" y="3"/>
                    </a:cubicBezTo>
                    <a:cubicBezTo>
                      <a:pt x="2519" y="2"/>
                      <a:pt x="2525" y="2"/>
                      <a:pt x="2518" y="2"/>
                    </a:cubicBezTo>
                    <a:cubicBezTo>
                      <a:pt x="2513" y="2"/>
                      <a:pt x="2522" y="3"/>
                      <a:pt x="2514" y="3"/>
                    </a:cubicBezTo>
                    <a:cubicBezTo>
                      <a:pt x="2509" y="2"/>
                      <a:pt x="2511" y="2"/>
                      <a:pt x="2505" y="3"/>
                    </a:cubicBezTo>
                    <a:cubicBezTo>
                      <a:pt x="2504" y="2"/>
                      <a:pt x="2505" y="2"/>
                      <a:pt x="2508" y="2"/>
                    </a:cubicBezTo>
                    <a:cubicBezTo>
                      <a:pt x="2502" y="2"/>
                      <a:pt x="2493" y="2"/>
                      <a:pt x="2491" y="3"/>
                    </a:cubicBezTo>
                    <a:cubicBezTo>
                      <a:pt x="2485" y="2"/>
                      <a:pt x="2473" y="3"/>
                      <a:pt x="2473" y="2"/>
                    </a:cubicBezTo>
                    <a:cubicBezTo>
                      <a:pt x="2471" y="2"/>
                      <a:pt x="2464" y="3"/>
                      <a:pt x="2459" y="3"/>
                    </a:cubicBezTo>
                    <a:cubicBezTo>
                      <a:pt x="2468" y="1"/>
                      <a:pt x="2440" y="3"/>
                      <a:pt x="2443" y="1"/>
                    </a:cubicBezTo>
                    <a:cubicBezTo>
                      <a:pt x="2436" y="2"/>
                      <a:pt x="2419" y="2"/>
                      <a:pt x="2407" y="2"/>
                    </a:cubicBezTo>
                    <a:cubicBezTo>
                      <a:pt x="2408" y="2"/>
                      <a:pt x="2409" y="2"/>
                      <a:pt x="2410" y="2"/>
                    </a:cubicBezTo>
                    <a:cubicBezTo>
                      <a:pt x="2404" y="2"/>
                      <a:pt x="2402" y="2"/>
                      <a:pt x="2397" y="1"/>
                    </a:cubicBezTo>
                    <a:cubicBezTo>
                      <a:pt x="2397" y="2"/>
                      <a:pt x="2386" y="3"/>
                      <a:pt x="2381" y="3"/>
                    </a:cubicBezTo>
                    <a:cubicBezTo>
                      <a:pt x="2373" y="2"/>
                      <a:pt x="2386" y="2"/>
                      <a:pt x="2383" y="1"/>
                    </a:cubicBezTo>
                    <a:cubicBezTo>
                      <a:pt x="2383" y="2"/>
                      <a:pt x="2369" y="2"/>
                      <a:pt x="2372" y="3"/>
                    </a:cubicBezTo>
                    <a:cubicBezTo>
                      <a:pt x="2366" y="2"/>
                      <a:pt x="2366" y="2"/>
                      <a:pt x="2363" y="1"/>
                    </a:cubicBezTo>
                    <a:cubicBezTo>
                      <a:pt x="2362" y="3"/>
                      <a:pt x="2357" y="2"/>
                      <a:pt x="2352" y="3"/>
                    </a:cubicBezTo>
                    <a:cubicBezTo>
                      <a:pt x="2343" y="2"/>
                      <a:pt x="2350" y="1"/>
                      <a:pt x="2340" y="2"/>
                    </a:cubicBezTo>
                    <a:cubicBezTo>
                      <a:pt x="2335" y="1"/>
                      <a:pt x="2344" y="1"/>
                      <a:pt x="2344" y="1"/>
                    </a:cubicBezTo>
                    <a:close/>
                    <a:moveTo>
                      <a:pt x="2110" y="3"/>
                    </a:moveTo>
                    <a:cubicBezTo>
                      <a:pt x="2110" y="3"/>
                      <a:pt x="2110" y="3"/>
                      <a:pt x="2110" y="3"/>
                    </a:cubicBezTo>
                    <a:cubicBezTo>
                      <a:pt x="2112" y="3"/>
                      <a:pt x="2114" y="3"/>
                      <a:pt x="2115" y="3"/>
                    </a:cubicBezTo>
                    <a:cubicBezTo>
                      <a:pt x="2114" y="3"/>
                      <a:pt x="2112" y="3"/>
                      <a:pt x="2110" y="3"/>
                    </a:cubicBezTo>
                    <a:close/>
                    <a:moveTo>
                      <a:pt x="2090" y="3"/>
                    </a:moveTo>
                    <a:cubicBezTo>
                      <a:pt x="2093" y="3"/>
                      <a:pt x="2096" y="3"/>
                      <a:pt x="2099" y="3"/>
                    </a:cubicBezTo>
                    <a:cubicBezTo>
                      <a:pt x="2100" y="3"/>
                      <a:pt x="2099" y="4"/>
                      <a:pt x="2097" y="4"/>
                    </a:cubicBezTo>
                    <a:cubicBezTo>
                      <a:pt x="2098" y="3"/>
                      <a:pt x="2093" y="3"/>
                      <a:pt x="2090" y="3"/>
                    </a:cubicBezTo>
                    <a:close/>
                    <a:moveTo>
                      <a:pt x="2132" y="8"/>
                    </a:moveTo>
                    <a:cubicBezTo>
                      <a:pt x="2129" y="8"/>
                      <a:pt x="2128" y="8"/>
                      <a:pt x="2127" y="8"/>
                    </a:cubicBezTo>
                    <a:cubicBezTo>
                      <a:pt x="2129" y="8"/>
                      <a:pt x="2131" y="8"/>
                      <a:pt x="2133" y="8"/>
                    </a:cubicBezTo>
                    <a:cubicBezTo>
                      <a:pt x="2133" y="8"/>
                      <a:pt x="2133" y="8"/>
                      <a:pt x="2133" y="8"/>
                    </a:cubicBezTo>
                    <a:cubicBezTo>
                      <a:pt x="2133" y="8"/>
                      <a:pt x="2133" y="8"/>
                      <a:pt x="2132" y="8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4" name="Freeform 405"/>
              <p:cNvSpPr/>
              <p:nvPr/>
            </p:nvSpPr>
            <p:spPr bwMode="auto">
              <a:xfrm>
                <a:off x="5907" y="2610"/>
                <a:ext cx="7" cy="0"/>
              </a:xfrm>
              <a:custGeom>
                <a:avLst/>
                <a:gdLst>
                  <a:gd name="T0" fmla="*/ 2 w 3"/>
                  <a:gd name="T1" fmla="*/ 3 w 3"/>
                  <a:gd name="T2" fmla="*/ 1 w 3"/>
                  <a:gd name="T3" fmla="*/ 0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" name="Group 607"/>
            <p:cNvGrpSpPr/>
            <p:nvPr/>
          </p:nvGrpSpPr>
          <p:grpSpPr bwMode="auto">
            <a:xfrm>
              <a:off x="1211263" y="1001713"/>
              <a:ext cx="9783763" cy="4799013"/>
              <a:chOff x="763" y="631"/>
              <a:chExt cx="6163" cy="3023"/>
            </a:xfrm>
          </p:grpSpPr>
          <p:sp>
            <p:nvSpPr>
              <p:cNvPr id="95" name="Freeform 407"/>
              <p:cNvSpPr/>
              <p:nvPr/>
            </p:nvSpPr>
            <p:spPr bwMode="auto">
              <a:xfrm>
                <a:off x="1690" y="2608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408"/>
              <p:cNvSpPr/>
              <p:nvPr/>
            </p:nvSpPr>
            <p:spPr bwMode="auto">
              <a:xfrm>
                <a:off x="5157" y="2598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409"/>
              <p:cNvSpPr/>
              <p:nvPr/>
            </p:nvSpPr>
            <p:spPr bwMode="auto">
              <a:xfrm>
                <a:off x="1432" y="260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410"/>
              <p:cNvSpPr/>
              <p:nvPr/>
            </p:nvSpPr>
            <p:spPr bwMode="auto">
              <a:xfrm>
                <a:off x="1310" y="2600"/>
                <a:ext cx="14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411"/>
              <p:cNvSpPr/>
              <p:nvPr/>
            </p:nvSpPr>
            <p:spPr bwMode="auto">
              <a:xfrm>
                <a:off x="1239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412"/>
              <p:cNvSpPr/>
              <p:nvPr/>
            </p:nvSpPr>
            <p:spPr bwMode="auto">
              <a:xfrm>
                <a:off x="2594" y="2598"/>
                <a:ext cx="9" cy="0"/>
              </a:xfrm>
              <a:custGeom>
                <a:avLst/>
                <a:gdLst>
                  <a:gd name="T0" fmla="*/ 0 w 4"/>
                  <a:gd name="T1" fmla="*/ 1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413"/>
              <p:cNvSpPr/>
              <p:nvPr/>
            </p:nvSpPr>
            <p:spPr bwMode="auto">
              <a:xfrm>
                <a:off x="2189" y="2603"/>
                <a:ext cx="14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414"/>
              <p:cNvSpPr/>
              <p:nvPr/>
            </p:nvSpPr>
            <p:spPr bwMode="auto">
              <a:xfrm>
                <a:off x="3043" y="259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415"/>
              <p:cNvSpPr/>
              <p:nvPr/>
            </p:nvSpPr>
            <p:spPr bwMode="auto">
              <a:xfrm>
                <a:off x="2203" y="2600"/>
                <a:ext cx="19" cy="3"/>
              </a:xfrm>
              <a:custGeom>
                <a:avLst/>
                <a:gdLst>
                  <a:gd name="T0" fmla="*/ 8 w 8"/>
                  <a:gd name="T1" fmla="*/ 1 h 1"/>
                  <a:gd name="T2" fmla="*/ 0 w 8"/>
                  <a:gd name="T3" fmla="*/ 1 h 1"/>
                  <a:gd name="T4" fmla="*/ 8 w 8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8" y="1"/>
                    </a:moveTo>
                    <a:cubicBezTo>
                      <a:pt x="5" y="0"/>
                      <a:pt x="2" y="0"/>
                      <a:pt x="0" y="1"/>
                    </a:cubicBezTo>
                    <a:cubicBezTo>
                      <a:pt x="2" y="1"/>
                      <a:pt x="5" y="1"/>
                      <a:pt x="8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416"/>
              <p:cNvSpPr/>
              <p:nvPr/>
            </p:nvSpPr>
            <p:spPr bwMode="auto">
              <a:xfrm>
                <a:off x="865" y="260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417"/>
              <p:cNvSpPr/>
              <p:nvPr/>
            </p:nvSpPr>
            <p:spPr bwMode="auto">
              <a:xfrm>
                <a:off x="860" y="260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418"/>
              <p:cNvSpPr/>
              <p:nvPr/>
            </p:nvSpPr>
            <p:spPr bwMode="auto">
              <a:xfrm>
                <a:off x="851" y="260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419"/>
              <p:cNvSpPr/>
              <p:nvPr/>
            </p:nvSpPr>
            <p:spPr bwMode="auto">
              <a:xfrm>
                <a:off x="983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420"/>
              <p:cNvSpPr/>
              <p:nvPr/>
            </p:nvSpPr>
            <p:spPr bwMode="auto">
              <a:xfrm>
                <a:off x="983" y="2598"/>
                <a:ext cx="33" cy="2"/>
              </a:xfrm>
              <a:custGeom>
                <a:avLst/>
                <a:gdLst>
                  <a:gd name="T0" fmla="*/ 14 w 14"/>
                  <a:gd name="T1" fmla="*/ 1 h 1"/>
                  <a:gd name="T2" fmla="*/ 1 w 14"/>
                  <a:gd name="T3" fmla="*/ 1 h 1"/>
                  <a:gd name="T4" fmla="*/ 0 w 14"/>
                  <a:gd name="T5" fmla="*/ 1 h 1"/>
                  <a:gd name="T6" fmla="*/ 14 w 1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1"/>
                    </a:moveTo>
                    <a:cubicBezTo>
                      <a:pt x="11" y="1"/>
                      <a:pt x="6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11" y="1"/>
                      <a:pt x="14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421"/>
              <p:cNvSpPr/>
              <p:nvPr/>
            </p:nvSpPr>
            <p:spPr bwMode="auto">
              <a:xfrm>
                <a:off x="1123" y="2608"/>
                <a:ext cx="42" cy="4"/>
              </a:xfrm>
              <a:custGeom>
                <a:avLst/>
                <a:gdLst>
                  <a:gd name="T0" fmla="*/ 16 w 18"/>
                  <a:gd name="T1" fmla="*/ 0 h 2"/>
                  <a:gd name="T2" fmla="*/ 4 w 18"/>
                  <a:gd name="T3" fmla="*/ 0 h 2"/>
                  <a:gd name="T4" fmla="*/ 3 w 18"/>
                  <a:gd name="T5" fmla="*/ 1 h 2"/>
                  <a:gd name="T6" fmla="*/ 16 w 1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1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9" y="1"/>
                      <a:pt x="3" y="1"/>
                    </a:cubicBezTo>
                    <a:cubicBezTo>
                      <a:pt x="18" y="2"/>
                      <a:pt x="0" y="0"/>
                      <a:pt x="1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422"/>
              <p:cNvSpPr/>
              <p:nvPr/>
            </p:nvSpPr>
            <p:spPr bwMode="auto">
              <a:xfrm>
                <a:off x="1234" y="2610"/>
                <a:ext cx="26" cy="0"/>
              </a:xfrm>
              <a:custGeom>
                <a:avLst/>
                <a:gdLst>
                  <a:gd name="T0" fmla="*/ 6 w 11"/>
                  <a:gd name="T1" fmla="*/ 6 w 11"/>
                  <a:gd name="T2" fmla="*/ 6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6" y="0"/>
                    </a:moveTo>
                    <a:cubicBezTo>
                      <a:pt x="0" y="0"/>
                      <a:pt x="7" y="0"/>
                      <a:pt x="6" y="0"/>
                    </a:cubicBezTo>
                    <a:cubicBezTo>
                      <a:pt x="10" y="0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423"/>
              <p:cNvSpPr/>
              <p:nvPr/>
            </p:nvSpPr>
            <p:spPr bwMode="auto">
              <a:xfrm>
                <a:off x="1891" y="2610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424"/>
              <p:cNvSpPr/>
              <p:nvPr/>
            </p:nvSpPr>
            <p:spPr bwMode="auto">
              <a:xfrm>
                <a:off x="1998" y="2600"/>
                <a:ext cx="16" cy="0"/>
              </a:xfrm>
              <a:custGeom>
                <a:avLst/>
                <a:gdLst>
                  <a:gd name="T0" fmla="*/ 16 w 16"/>
                  <a:gd name="T1" fmla="*/ 4 w 16"/>
                  <a:gd name="T2" fmla="*/ 0 w 16"/>
                  <a:gd name="T3" fmla="*/ 16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425"/>
              <p:cNvSpPr/>
              <p:nvPr/>
            </p:nvSpPr>
            <p:spPr bwMode="auto">
              <a:xfrm>
                <a:off x="2083" y="2612"/>
                <a:ext cx="19" cy="0"/>
              </a:xfrm>
              <a:custGeom>
                <a:avLst/>
                <a:gdLst>
                  <a:gd name="T0" fmla="*/ 5 w 19"/>
                  <a:gd name="T1" fmla="*/ 0 w 19"/>
                  <a:gd name="T2" fmla="*/ 19 w 19"/>
                  <a:gd name="T3" fmla="*/ 5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5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426"/>
              <p:cNvSpPr/>
              <p:nvPr/>
            </p:nvSpPr>
            <p:spPr bwMode="auto">
              <a:xfrm>
                <a:off x="3154" y="2610"/>
                <a:ext cx="14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6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427"/>
              <p:cNvSpPr/>
              <p:nvPr/>
            </p:nvSpPr>
            <p:spPr bwMode="auto">
              <a:xfrm>
                <a:off x="3634" y="2610"/>
                <a:ext cx="26" cy="2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cubicBezTo>
                      <a:pt x="2" y="1"/>
                      <a:pt x="8" y="1"/>
                      <a:pt x="11" y="0"/>
                    </a:cubicBezTo>
                    <a:cubicBezTo>
                      <a:pt x="7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428"/>
              <p:cNvSpPr/>
              <p:nvPr/>
            </p:nvSpPr>
            <p:spPr bwMode="auto">
              <a:xfrm>
                <a:off x="5022" y="2612"/>
                <a:ext cx="19" cy="3"/>
              </a:xfrm>
              <a:custGeom>
                <a:avLst/>
                <a:gdLst>
                  <a:gd name="T0" fmla="*/ 10 w 19"/>
                  <a:gd name="T1" fmla="*/ 0 h 3"/>
                  <a:gd name="T2" fmla="*/ 0 w 19"/>
                  <a:gd name="T3" fmla="*/ 3 h 3"/>
                  <a:gd name="T4" fmla="*/ 19 w 19"/>
                  <a:gd name="T5" fmla="*/ 3 h 3"/>
                  <a:gd name="T6" fmla="*/ 10 w 1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">
                    <a:moveTo>
                      <a:pt x="10" y="0"/>
                    </a:moveTo>
                    <a:lnTo>
                      <a:pt x="0" y="3"/>
                    </a:lnTo>
                    <a:lnTo>
                      <a:pt x="19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429"/>
              <p:cNvSpPr/>
              <p:nvPr/>
            </p:nvSpPr>
            <p:spPr bwMode="auto">
              <a:xfrm>
                <a:off x="763" y="2987"/>
                <a:ext cx="17" cy="2"/>
              </a:xfrm>
              <a:custGeom>
                <a:avLst/>
                <a:gdLst>
                  <a:gd name="T0" fmla="*/ 1 w 7"/>
                  <a:gd name="T1" fmla="*/ 0 h 1"/>
                  <a:gd name="T2" fmla="*/ 4 w 7"/>
                  <a:gd name="T3" fmla="*/ 0 h 1"/>
                  <a:gd name="T4" fmla="*/ 7 w 7"/>
                  <a:gd name="T5" fmla="*/ 0 h 1"/>
                  <a:gd name="T6" fmla="*/ 1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1" y="0"/>
                    </a:moveTo>
                    <a:cubicBezTo>
                      <a:pt x="0" y="0"/>
                      <a:pt x="0" y="1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430"/>
              <p:cNvSpPr/>
              <p:nvPr/>
            </p:nvSpPr>
            <p:spPr bwMode="auto">
              <a:xfrm>
                <a:off x="785" y="2984"/>
                <a:ext cx="63" cy="5"/>
              </a:xfrm>
              <a:custGeom>
                <a:avLst/>
                <a:gdLst>
                  <a:gd name="T0" fmla="*/ 17 w 27"/>
                  <a:gd name="T1" fmla="*/ 2 h 2"/>
                  <a:gd name="T2" fmla="*/ 24 w 27"/>
                  <a:gd name="T3" fmla="*/ 0 h 2"/>
                  <a:gd name="T4" fmla="*/ 14 w 27"/>
                  <a:gd name="T5" fmla="*/ 2 h 2"/>
                  <a:gd name="T6" fmla="*/ 8 w 27"/>
                  <a:gd name="T7" fmla="*/ 1 h 2"/>
                  <a:gd name="T8" fmla="*/ 0 w 27"/>
                  <a:gd name="T9" fmla="*/ 2 h 2"/>
                  <a:gd name="T10" fmla="*/ 18 w 27"/>
                  <a:gd name="T11" fmla="*/ 2 h 2"/>
                  <a:gd name="T12" fmla="*/ 17 w 2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">
                    <a:moveTo>
                      <a:pt x="17" y="2"/>
                    </a:moveTo>
                    <a:cubicBezTo>
                      <a:pt x="22" y="2"/>
                      <a:pt x="27" y="1"/>
                      <a:pt x="24" y="0"/>
                    </a:cubicBezTo>
                    <a:cubicBezTo>
                      <a:pt x="20" y="1"/>
                      <a:pt x="19" y="1"/>
                      <a:pt x="14" y="2"/>
                    </a:cubicBezTo>
                    <a:cubicBezTo>
                      <a:pt x="10" y="2"/>
                      <a:pt x="7" y="2"/>
                      <a:pt x="8" y="1"/>
                    </a:cubicBezTo>
                    <a:cubicBezTo>
                      <a:pt x="7" y="2"/>
                      <a:pt x="2" y="1"/>
                      <a:pt x="0" y="2"/>
                    </a:cubicBezTo>
                    <a:cubicBezTo>
                      <a:pt x="5" y="2"/>
                      <a:pt x="11" y="2"/>
                      <a:pt x="18" y="2"/>
                    </a:cubicBezTo>
                    <a:cubicBezTo>
                      <a:pt x="19" y="2"/>
                      <a:pt x="18" y="2"/>
                      <a:pt x="17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431"/>
              <p:cNvSpPr/>
              <p:nvPr/>
            </p:nvSpPr>
            <p:spPr bwMode="auto">
              <a:xfrm>
                <a:off x="1693" y="2994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432"/>
              <p:cNvSpPr/>
              <p:nvPr/>
            </p:nvSpPr>
            <p:spPr bwMode="auto">
              <a:xfrm>
                <a:off x="2232" y="2994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433"/>
              <p:cNvSpPr/>
              <p:nvPr/>
            </p:nvSpPr>
            <p:spPr bwMode="auto">
              <a:xfrm>
                <a:off x="2324" y="2996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434"/>
              <p:cNvSpPr/>
              <p:nvPr/>
            </p:nvSpPr>
            <p:spPr bwMode="auto">
              <a:xfrm>
                <a:off x="1697" y="2994"/>
                <a:ext cx="17" cy="0"/>
              </a:xfrm>
              <a:custGeom>
                <a:avLst/>
                <a:gdLst>
                  <a:gd name="T0" fmla="*/ 0 w 7"/>
                  <a:gd name="T1" fmla="*/ 6 w 7"/>
                  <a:gd name="T2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435"/>
              <p:cNvSpPr/>
              <p:nvPr/>
            </p:nvSpPr>
            <p:spPr bwMode="auto">
              <a:xfrm>
                <a:off x="938" y="2984"/>
                <a:ext cx="7" cy="3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436"/>
              <p:cNvSpPr/>
              <p:nvPr/>
            </p:nvSpPr>
            <p:spPr bwMode="auto">
              <a:xfrm>
                <a:off x="1451" y="2996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437"/>
              <p:cNvSpPr/>
              <p:nvPr/>
            </p:nvSpPr>
            <p:spPr bwMode="auto">
              <a:xfrm>
                <a:off x="1274" y="2994"/>
                <a:ext cx="10" cy="2"/>
              </a:xfrm>
              <a:custGeom>
                <a:avLst/>
                <a:gdLst>
                  <a:gd name="T0" fmla="*/ 1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3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438"/>
              <p:cNvSpPr/>
              <p:nvPr/>
            </p:nvSpPr>
            <p:spPr bwMode="auto">
              <a:xfrm>
                <a:off x="981" y="2991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439"/>
              <p:cNvSpPr/>
              <p:nvPr/>
            </p:nvSpPr>
            <p:spPr bwMode="auto">
              <a:xfrm>
                <a:off x="1591" y="299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440"/>
              <p:cNvSpPr/>
              <p:nvPr/>
            </p:nvSpPr>
            <p:spPr bwMode="auto">
              <a:xfrm>
                <a:off x="6704" y="298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441"/>
              <p:cNvSpPr/>
              <p:nvPr/>
            </p:nvSpPr>
            <p:spPr bwMode="auto">
              <a:xfrm>
                <a:off x="6912" y="2991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442"/>
              <p:cNvSpPr/>
              <p:nvPr/>
            </p:nvSpPr>
            <p:spPr bwMode="auto">
              <a:xfrm>
                <a:off x="2494" y="2998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443"/>
              <p:cNvSpPr/>
              <p:nvPr/>
            </p:nvSpPr>
            <p:spPr bwMode="auto">
              <a:xfrm>
                <a:off x="4027" y="2994"/>
                <a:ext cx="52" cy="4"/>
              </a:xfrm>
              <a:custGeom>
                <a:avLst/>
                <a:gdLst>
                  <a:gd name="T0" fmla="*/ 10 w 22"/>
                  <a:gd name="T1" fmla="*/ 2 h 2"/>
                  <a:gd name="T2" fmla="*/ 11 w 22"/>
                  <a:gd name="T3" fmla="*/ 0 h 2"/>
                  <a:gd name="T4" fmla="*/ 10 w 2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">
                    <a:moveTo>
                      <a:pt x="10" y="2"/>
                    </a:moveTo>
                    <a:cubicBezTo>
                      <a:pt x="2" y="1"/>
                      <a:pt x="22" y="1"/>
                      <a:pt x="11" y="0"/>
                    </a:cubicBezTo>
                    <a:cubicBezTo>
                      <a:pt x="12" y="0"/>
                      <a:pt x="0" y="1"/>
                      <a:pt x="1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444"/>
              <p:cNvSpPr/>
              <p:nvPr/>
            </p:nvSpPr>
            <p:spPr bwMode="auto">
              <a:xfrm>
                <a:off x="950" y="298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445"/>
              <p:cNvSpPr/>
              <p:nvPr/>
            </p:nvSpPr>
            <p:spPr bwMode="auto">
              <a:xfrm>
                <a:off x="4048" y="2994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446"/>
              <p:cNvSpPr/>
              <p:nvPr/>
            </p:nvSpPr>
            <p:spPr bwMode="auto">
              <a:xfrm>
                <a:off x="2884" y="299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447"/>
              <p:cNvSpPr/>
              <p:nvPr/>
            </p:nvSpPr>
            <p:spPr bwMode="auto">
              <a:xfrm>
                <a:off x="2598" y="299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448"/>
              <p:cNvSpPr/>
              <p:nvPr/>
            </p:nvSpPr>
            <p:spPr bwMode="auto">
              <a:xfrm>
                <a:off x="3038" y="2996"/>
                <a:ext cx="12" cy="0"/>
              </a:xfrm>
              <a:custGeom>
                <a:avLst/>
                <a:gdLst>
                  <a:gd name="T0" fmla="*/ 0 w 5"/>
                  <a:gd name="T1" fmla="*/ 5 w 5"/>
                  <a:gd name="T2" fmla="*/ 4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449"/>
              <p:cNvSpPr/>
              <p:nvPr/>
            </p:nvSpPr>
            <p:spPr bwMode="auto">
              <a:xfrm>
                <a:off x="3187" y="2996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450"/>
              <p:cNvSpPr/>
              <p:nvPr/>
            </p:nvSpPr>
            <p:spPr bwMode="auto">
              <a:xfrm>
                <a:off x="6228" y="2982"/>
                <a:ext cx="29" cy="2"/>
              </a:xfrm>
              <a:custGeom>
                <a:avLst/>
                <a:gdLst>
                  <a:gd name="T0" fmla="*/ 0 w 12"/>
                  <a:gd name="T1" fmla="*/ 0 h 1"/>
                  <a:gd name="T2" fmla="*/ 3 w 12"/>
                  <a:gd name="T3" fmla="*/ 1 h 1"/>
                  <a:gd name="T4" fmla="*/ 0 w 1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451"/>
              <p:cNvSpPr/>
              <p:nvPr/>
            </p:nvSpPr>
            <p:spPr bwMode="auto">
              <a:xfrm>
                <a:off x="945" y="2984"/>
                <a:ext cx="5" cy="3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452"/>
              <p:cNvSpPr/>
              <p:nvPr/>
            </p:nvSpPr>
            <p:spPr bwMode="auto">
              <a:xfrm>
                <a:off x="3045" y="2982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453"/>
              <p:cNvSpPr/>
              <p:nvPr/>
            </p:nvSpPr>
            <p:spPr bwMode="auto">
              <a:xfrm>
                <a:off x="5105" y="298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454"/>
              <p:cNvSpPr/>
              <p:nvPr/>
            </p:nvSpPr>
            <p:spPr bwMode="auto">
              <a:xfrm>
                <a:off x="3145" y="2982"/>
                <a:ext cx="16" cy="0"/>
              </a:xfrm>
              <a:custGeom>
                <a:avLst/>
                <a:gdLst>
                  <a:gd name="T0" fmla="*/ 0 w 7"/>
                  <a:gd name="T1" fmla="*/ 6 w 7"/>
                  <a:gd name="T2" fmla="*/ 7 w 7"/>
                  <a:gd name="T3" fmla="*/ 0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455"/>
              <p:cNvSpPr/>
              <p:nvPr/>
            </p:nvSpPr>
            <p:spPr bwMode="auto">
              <a:xfrm>
                <a:off x="6235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456"/>
              <p:cNvSpPr>
                <a:spLocks noEditPoints="1"/>
              </p:cNvSpPr>
              <p:nvPr/>
            </p:nvSpPr>
            <p:spPr bwMode="auto">
              <a:xfrm>
                <a:off x="855" y="2979"/>
                <a:ext cx="6071" cy="22"/>
              </a:xfrm>
              <a:custGeom>
                <a:avLst/>
                <a:gdLst>
                  <a:gd name="T0" fmla="*/ 2275 w 2567"/>
                  <a:gd name="T1" fmla="*/ 2 h 9"/>
                  <a:gd name="T2" fmla="*/ 2252 w 2567"/>
                  <a:gd name="T3" fmla="*/ 2 h 9"/>
                  <a:gd name="T4" fmla="*/ 2187 w 2567"/>
                  <a:gd name="T5" fmla="*/ 1 h 9"/>
                  <a:gd name="T6" fmla="*/ 2046 w 2567"/>
                  <a:gd name="T7" fmla="*/ 1 h 9"/>
                  <a:gd name="T8" fmla="*/ 1956 w 2567"/>
                  <a:gd name="T9" fmla="*/ 2 h 9"/>
                  <a:gd name="T10" fmla="*/ 1810 w 2567"/>
                  <a:gd name="T11" fmla="*/ 2 h 9"/>
                  <a:gd name="T12" fmla="*/ 1752 w 2567"/>
                  <a:gd name="T13" fmla="*/ 1 h 9"/>
                  <a:gd name="T14" fmla="*/ 1668 w 2567"/>
                  <a:gd name="T15" fmla="*/ 2 h 9"/>
                  <a:gd name="T16" fmla="*/ 1588 w 2567"/>
                  <a:gd name="T17" fmla="*/ 2 h 9"/>
                  <a:gd name="T18" fmla="*/ 1492 w 2567"/>
                  <a:gd name="T19" fmla="*/ 2 h 9"/>
                  <a:gd name="T20" fmla="*/ 1289 w 2567"/>
                  <a:gd name="T21" fmla="*/ 1 h 9"/>
                  <a:gd name="T22" fmla="*/ 1059 w 2567"/>
                  <a:gd name="T23" fmla="*/ 1 h 9"/>
                  <a:gd name="T24" fmla="*/ 954 w 2567"/>
                  <a:gd name="T25" fmla="*/ 2 h 9"/>
                  <a:gd name="T26" fmla="*/ 782 w 2567"/>
                  <a:gd name="T27" fmla="*/ 2 h 9"/>
                  <a:gd name="T28" fmla="*/ 708 w 2567"/>
                  <a:gd name="T29" fmla="*/ 2 h 9"/>
                  <a:gd name="T30" fmla="*/ 623 w 2567"/>
                  <a:gd name="T31" fmla="*/ 3 h 9"/>
                  <a:gd name="T32" fmla="*/ 587 w 2567"/>
                  <a:gd name="T33" fmla="*/ 3 h 9"/>
                  <a:gd name="T34" fmla="*/ 527 w 2567"/>
                  <a:gd name="T35" fmla="*/ 3 h 9"/>
                  <a:gd name="T36" fmla="*/ 424 w 2567"/>
                  <a:gd name="T37" fmla="*/ 3 h 9"/>
                  <a:gd name="T38" fmla="*/ 335 w 2567"/>
                  <a:gd name="T39" fmla="*/ 4 h 9"/>
                  <a:gd name="T40" fmla="*/ 245 w 2567"/>
                  <a:gd name="T41" fmla="*/ 4 h 9"/>
                  <a:gd name="T42" fmla="*/ 198 w 2567"/>
                  <a:gd name="T43" fmla="*/ 3 h 9"/>
                  <a:gd name="T44" fmla="*/ 137 w 2567"/>
                  <a:gd name="T45" fmla="*/ 3 h 9"/>
                  <a:gd name="T46" fmla="*/ 40 w 2567"/>
                  <a:gd name="T47" fmla="*/ 3 h 9"/>
                  <a:gd name="T48" fmla="*/ 5 w 2567"/>
                  <a:gd name="T49" fmla="*/ 3 h 9"/>
                  <a:gd name="T50" fmla="*/ 56 w 2567"/>
                  <a:gd name="T51" fmla="*/ 5 h 9"/>
                  <a:gd name="T52" fmla="*/ 105 w 2567"/>
                  <a:gd name="T53" fmla="*/ 6 h 9"/>
                  <a:gd name="T54" fmla="*/ 156 w 2567"/>
                  <a:gd name="T55" fmla="*/ 6 h 9"/>
                  <a:gd name="T56" fmla="*/ 254 w 2567"/>
                  <a:gd name="T57" fmla="*/ 7 h 9"/>
                  <a:gd name="T58" fmla="*/ 293 w 2567"/>
                  <a:gd name="T59" fmla="*/ 6 h 9"/>
                  <a:gd name="T60" fmla="*/ 332 w 2567"/>
                  <a:gd name="T61" fmla="*/ 6 h 9"/>
                  <a:gd name="T62" fmla="*/ 402 w 2567"/>
                  <a:gd name="T63" fmla="*/ 6 h 9"/>
                  <a:gd name="T64" fmla="*/ 480 w 2567"/>
                  <a:gd name="T65" fmla="*/ 7 h 9"/>
                  <a:gd name="T66" fmla="*/ 574 w 2567"/>
                  <a:gd name="T67" fmla="*/ 7 h 9"/>
                  <a:gd name="T68" fmla="*/ 592 w 2567"/>
                  <a:gd name="T69" fmla="*/ 7 h 9"/>
                  <a:gd name="T70" fmla="*/ 668 w 2567"/>
                  <a:gd name="T71" fmla="*/ 9 h 9"/>
                  <a:gd name="T72" fmla="*/ 697 w 2567"/>
                  <a:gd name="T73" fmla="*/ 8 h 9"/>
                  <a:gd name="T74" fmla="*/ 744 w 2567"/>
                  <a:gd name="T75" fmla="*/ 6 h 9"/>
                  <a:gd name="T76" fmla="*/ 790 w 2567"/>
                  <a:gd name="T77" fmla="*/ 6 h 9"/>
                  <a:gd name="T78" fmla="*/ 853 w 2567"/>
                  <a:gd name="T79" fmla="*/ 6 h 9"/>
                  <a:gd name="T80" fmla="*/ 927 w 2567"/>
                  <a:gd name="T81" fmla="*/ 7 h 9"/>
                  <a:gd name="T82" fmla="*/ 1038 w 2567"/>
                  <a:gd name="T83" fmla="*/ 5 h 9"/>
                  <a:gd name="T84" fmla="*/ 1119 w 2567"/>
                  <a:gd name="T85" fmla="*/ 6 h 9"/>
                  <a:gd name="T86" fmla="*/ 1175 w 2567"/>
                  <a:gd name="T87" fmla="*/ 6 h 9"/>
                  <a:gd name="T88" fmla="*/ 1240 w 2567"/>
                  <a:gd name="T89" fmla="*/ 5 h 9"/>
                  <a:gd name="T90" fmla="*/ 1376 w 2567"/>
                  <a:gd name="T91" fmla="*/ 9 h 9"/>
                  <a:gd name="T92" fmla="*/ 1502 w 2567"/>
                  <a:gd name="T93" fmla="*/ 7 h 9"/>
                  <a:gd name="T94" fmla="*/ 1592 w 2567"/>
                  <a:gd name="T95" fmla="*/ 8 h 9"/>
                  <a:gd name="T96" fmla="*/ 1755 w 2567"/>
                  <a:gd name="T97" fmla="*/ 8 h 9"/>
                  <a:gd name="T98" fmla="*/ 1894 w 2567"/>
                  <a:gd name="T99" fmla="*/ 6 h 9"/>
                  <a:gd name="T100" fmla="*/ 2016 w 2567"/>
                  <a:gd name="T101" fmla="*/ 6 h 9"/>
                  <a:gd name="T102" fmla="*/ 2068 w 2567"/>
                  <a:gd name="T103" fmla="*/ 7 h 9"/>
                  <a:gd name="T104" fmla="*/ 2113 w 2567"/>
                  <a:gd name="T105" fmla="*/ 8 h 9"/>
                  <a:gd name="T106" fmla="*/ 2136 w 2567"/>
                  <a:gd name="T107" fmla="*/ 7 h 9"/>
                  <a:gd name="T108" fmla="*/ 2207 w 2567"/>
                  <a:gd name="T109" fmla="*/ 7 h 9"/>
                  <a:gd name="T110" fmla="*/ 2435 w 2567"/>
                  <a:gd name="T111" fmla="*/ 6 h 9"/>
                  <a:gd name="T112" fmla="*/ 2513 w 2567"/>
                  <a:gd name="T113" fmla="*/ 6 h 9"/>
                  <a:gd name="T114" fmla="*/ 2541 w 2567"/>
                  <a:gd name="T115" fmla="*/ 2 h 9"/>
                  <a:gd name="T116" fmla="*/ 2514 w 2567"/>
                  <a:gd name="T117" fmla="*/ 3 h 9"/>
                  <a:gd name="T118" fmla="*/ 2407 w 2567"/>
                  <a:gd name="T119" fmla="*/ 2 h 9"/>
                  <a:gd name="T120" fmla="*/ 2352 w 2567"/>
                  <a:gd name="T121" fmla="*/ 2 h 9"/>
                  <a:gd name="T122" fmla="*/ 2090 w 2567"/>
                  <a:gd name="T123" fmla="*/ 3 h 9"/>
                  <a:gd name="T124" fmla="*/ 2133 w 2567"/>
                  <a:gd name="T12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67" h="9">
                    <a:moveTo>
                      <a:pt x="2344" y="0"/>
                    </a:moveTo>
                    <a:cubicBezTo>
                      <a:pt x="2334" y="0"/>
                      <a:pt x="2340" y="1"/>
                      <a:pt x="2337" y="2"/>
                    </a:cubicBezTo>
                    <a:cubicBezTo>
                      <a:pt x="2325" y="2"/>
                      <a:pt x="2332" y="1"/>
                      <a:pt x="2328" y="1"/>
                    </a:cubicBezTo>
                    <a:cubicBezTo>
                      <a:pt x="2320" y="1"/>
                      <a:pt x="2315" y="2"/>
                      <a:pt x="2309" y="2"/>
                    </a:cubicBezTo>
                    <a:cubicBezTo>
                      <a:pt x="2309" y="2"/>
                      <a:pt x="2308" y="1"/>
                      <a:pt x="2309" y="1"/>
                    </a:cubicBezTo>
                    <a:cubicBezTo>
                      <a:pt x="2301" y="2"/>
                      <a:pt x="2285" y="1"/>
                      <a:pt x="2276" y="2"/>
                    </a:cubicBezTo>
                    <a:cubicBezTo>
                      <a:pt x="2275" y="2"/>
                      <a:pt x="2275" y="2"/>
                      <a:pt x="2275" y="2"/>
                    </a:cubicBezTo>
                    <a:cubicBezTo>
                      <a:pt x="2276" y="3"/>
                      <a:pt x="2277" y="3"/>
                      <a:pt x="2276" y="3"/>
                    </a:cubicBezTo>
                    <a:cubicBezTo>
                      <a:pt x="2272" y="3"/>
                      <a:pt x="2268" y="4"/>
                      <a:pt x="2266" y="3"/>
                    </a:cubicBezTo>
                    <a:cubicBezTo>
                      <a:pt x="2269" y="3"/>
                      <a:pt x="2269" y="3"/>
                      <a:pt x="2271" y="3"/>
                    </a:cubicBezTo>
                    <a:cubicBezTo>
                      <a:pt x="2266" y="3"/>
                      <a:pt x="2266" y="3"/>
                      <a:pt x="2266" y="3"/>
                    </a:cubicBezTo>
                    <a:cubicBezTo>
                      <a:pt x="2262" y="2"/>
                      <a:pt x="2272" y="3"/>
                      <a:pt x="2272" y="2"/>
                    </a:cubicBezTo>
                    <a:cubicBezTo>
                      <a:pt x="2263" y="3"/>
                      <a:pt x="2252" y="3"/>
                      <a:pt x="2245" y="3"/>
                    </a:cubicBezTo>
                    <a:cubicBezTo>
                      <a:pt x="2244" y="2"/>
                      <a:pt x="2262" y="3"/>
                      <a:pt x="2252" y="2"/>
                    </a:cubicBezTo>
                    <a:cubicBezTo>
                      <a:pt x="2263" y="2"/>
                      <a:pt x="2263" y="2"/>
                      <a:pt x="2263" y="2"/>
                    </a:cubicBezTo>
                    <a:cubicBezTo>
                      <a:pt x="2255" y="1"/>
                      <a:pt x="2270" y="2"/>
                      <a:pt x="2262" y="1"/>
                    </a:cubicBezTo>
                    <a:cubicBezTo>
                      <a:pt x="2248" y="1"/>
                      <a:pt x="2246" y="1"/>
                      <a:pt x="2232" y="1"/>
                    </a:cubicBezTo>
                    <a:cubicBezTo>
                      <a:pt x="2229" y="2"/>
                      <a:pt x="2233" y="2"/>
                      <a:pt x="2230" y="2"/>
                    </a:cubicBezTo>
                    <a:cubicBezTo>
                      <a:pt x="2209" y="3"/>
                      <a:pt x="2214" y="0"/>
                      <a:pt x="2199" y="1"/>
                    </a:cubicBezTo>
                    <a:cubicBezTo>
                      <a:pt x="2195" y="2"/>
                      <a:pt x="2194" y="3"/>
                      <a:pt x="2183" y="2"/>
                    </a:cubicBezTo>
                    <a:cubicBezTo>
                      <a:pt x="2187" y="1"/>
                      <a:pt x="2187" y="1"/>
                      <a:pt x="2187" y="1"/>
                    </a:cubicBezTo>
                    <a:cubicBezTo>
                      <a:pt x="2173" y="1"/>
                      <a:pt x="2179" y="3"/>
                      <a:pt x="2164" y="2"/>
                    </a:cubicBezTo>
                    <a:cubicBezTo>
                      <a:pt x="2167" y="2"/>
                      <a:pt x="2175" y="2"/>
                      <a:pt x="2173" y="2"/>
                    </a:cubicBezTo>
                    <a:cubicBezTo>
                      <a:pt x="2163" y="1"/>
                      <a:pt x="2166" y="2"/>
                      <a:pt x="2159" y="2"/>
                    </a:cubicBezTo>
                    <a:cubicBezTo>
                      <a:pt x="2157" y="1"/>
                      <a:pt x="2157" y="1"/>
                      <a:pt x="2157" y="1"/>
                    </a:cubicBezTo>
                    <a:cubicBezTo>
                      <a:pt x="2143" y="2"/>
                      <a:pt x="2126" y="2"/>
                      <a:pt x="2110" y="2"/>
                    </a:cubicBezTo>
                    <a:cubicBezTo>
                      <a:pt x="2111" y="2"/>
                      <a:pt x="2114" y="2"/>
                      <a:pt x="2110" y="1"/>
                    </a:cubicBezTo>
                    <a:cubicBezTo>
                      <a:pt x="2089" y="2"/>
                      <a:pt x="2066" y="1"/>
                      <a:pt x="2046" y="1"/>
                    </a:cubicBezTo>
                    <a:cubicBezTo>
                      <a:pt x="2038" y="2"/>
                      <a:pt x="2038" y="2"/>
                      <a:pt x="2038" y="2"/>
                    </a:cubicBezTo>
                    <a:cubicBezTo>
                      <a:pt x="2037" y="2"/>
                      <a:pt x="2035" y="1"/>
                      <a:pt x="2037" y="1"/>
                    </a:cubicBezTo>
                    <a:cubicBezTo>
                      <a:pt x="2029" y="1"/>
                      <a:pt x="2037" y="2"/>
                      <a:pt x="2033" y="2"/>
                    </a:cubicBezTo>
                    <a:cubicBezTo>
                      <a:pt x="2028" y="2"/>
                      <a:pt x="2027" y="1"/>
                      <a:pt x="2030" y="1"/>
                    </a:cubicBezTo>
                    <a:cubicBezTo>
                      <a:pt x="2016" y="2"/>
                      <a:pt x="1991" y="3"/>
                      <a:pt x="1976" y="2"/>
                    </a:cubicBezTo>
                    <a:cubicBezTo>
                      <a:pt x="1979" y="2"/>
                      <a:pt x="1979" y="2"/>
                      <a:pt x="1979" y="2"/>
                    </a:cubicBezTo>
                    <a:cubicBezTo>
                      <a:pt x="1968" y="1"/>
                      <a:pt x="1967" y="3"/>
                      <a:pt x="1956" y="2"/>
                    </a:cubicBezTo>
                    <a:cubicBezTo>
                      <a:pt x="1958" y="2"/>
                      <a:pt x="1958" y="2"/>
                      <a:pt x="1958" y="2"/>
                    </a:cubicBezTo>
                    <a:cubicBezTo>
                      <a:pt x="1934" y="2"/>
                      <a:pt x="1907" y="3"/>
                      <a:pt x="1888" y="1"/>
                    </a:cubicBezTo>
                    <a:cubicBezTo>
                      <a:pt x="1885" y="3"/>
                      <a:pt x="1864" y="1"/>
                      <a:pt x="1863" y="3"/>
                    </a:cubicBezTo>
                    <a:cubicBezTo>
                      <a:pt x="1849" y="2"/>
                      <a:pt x="1853" y="2"/>
                      <a:pt x="1833" y="1"/>
                    </a:cubicBezTo>
                    <a:cubicBezTo>
                      <a:pt x="1828" y="1"/>
                      <a:pt x="1825" y="2"/>
                      <a:pt x="1819" y="2"/>
                    </a:cubicBezTo>
                    <a:cubicBezTo>
                      <a:pt x="1819" y="1"/>
                      <a:pt x="1819" y="1"/>
                      <a:pt x="1819" y="1"/>
                    </a:cubicBezTo>
                    <a:cubicBezTo>
                      <a:pt x="1810" y="2"/>
                      <a:pt x="1810" y="2"/>
                      <a:pt x="1810" y="2"/>
                    </a:cubicBezTo>
                    <a:cubicBezTo>
                      <a:pt x="1805" y="1"/>
                      <a:pt x="1805" y="1"/>
                      <a:pt x="1805" y="1"/>
                    </a:cubicBezTo>
                    <a:cubicBezTo>
                      <a:pt x="1799" y="1"/>
                      <a:pt x="1799" y="1"/>
                      <a:pt x="1799" y="1"/>
                    </a:cubicBezTo>
                    <a:cubicBezTo>
                      <a:pt x="1801" y="1"/>
                      <a:pt x="1804" y="2"/>
                      <a:pt x="1804" y="2"/>
                    </a:cubicBezTo>
                    <a:cubicBezTo>
                      <a:pt x="1794" y="2"/>
                      <a:pt x="1781" y="1"/>
                      <a:pt x="1780" y="1"/>
                    </a:cubicBezTo>
                    <a:cubicBezTo>
                      <a:pt x="1758" y="2"/>
                      <a:pt x="1758" y="2"/>
                      <a:pt x="1758" y="2"/>
                    </a:cubicBezTo>
                    <a:cubicBezTo>
                      <a:pt x="1759" y="1"/>
                      <a:pt x="1762" y="1"/>
                      <a:pt x="1765" y="1"/>
                    </a:cubicBezTo>
                    <a:cubicBezTo>
                      <a:pt x="1753" y="2"/>
                      <a:pt x="1763" y="0"/>
                      <a:pt x="1752" y="1"/>
                    </a:cubicBezTo>
                    <a:cubicBezTo>
                      <a:pt x="1754" y="1"/>
                      <a:pt x="1751" y="1"/>
                      <a:pt x="1751" y="2"/>
                    </a:cubicBezTo>
                    <a:cubicBezTo>
                      <a:pt x="1746" y="1"/>
                      <a:pt x="1733" y="1"/>
                      <a:pt x="1724" y="1"/>
                    </a:cubicBezTo>
                    <a:cubicBezTo>
                      <a:pt x="1726" y="1"/>
                      <a:pt x="1726" y="1"/>
                      <a:pt x="1726" y="1"/>
                    </a:cubicBezTo>
                    <a:cubicBezTo>
                      <a:pt x="1709" y="1"/>
                      <a:pt x="1691" y="1"/>
                      <a:pt x="1672" y="1"/>
                    </a:cubicBezTo>
                    <a:cubicBezTo>
                      <a:pt x="1679" y="1"/>
                      <a:pt x="1677" y="2"/>
                      <a:pt x="1672" y="2"/>
                    </a:cubicBezTo>
                    <a:cubicBezTo>
                      <a:pt x="1669" y="1"/>
                      <a:pt x="1669" y="1"/>
                      <a:pt x="1669" y="1"/>
                    </a:cubicBezTo>
                    <a:cubicBezTo>
                      <a:pt x="1666" y="2"/>
                      <a:pt x="1675" y="2"/>
                      <a:pt x="1668" y="2"/>
                    </a:cubicBezTo>
                    <a:cubicBezTo>
                      <a:pt x="1661" y="2"/>
                      <a:pt x="1663" y="1"/>
                      <a:pt x="1667" y="1"/>
                    </a:cubicBezTo>
                    <a:cubicBezTo>
                      <a:pt x="1659" y="2"/>
                      <a:pt x="1659" y="2"/>
                      <a:pt x="1659" y="2"/>
                    </a:cubicBezTo>
                    <a:cubicBezTo>
                      <a:pt x="1658" y="1"/>
                      <a:pt x="1660" y="1"/>
                      <a:pt x="1661" y="1"/>
                    </a:cubicBezTo>
                    <a:cubicBezTo>
                      <a:pt x="1657" y="1"/>
                      <a:pt x="1646" y="0"/>
                      <a:pt x="1641" y="1"/>
                    </a:cubicBezTo>
                    <a:cubicBezTo>
                      <a:pt x="1641" y="1"/>
                      <a:pt x="1641" y="1"/>
                      <a:pt x="1641" y="1"/>
                    </a:cubicBezTo>
                    <a:cubicBezTo>
                      <a:pt x="1622" y="1"/>
                      <a:pt x="1614" y="1"/>
                      <a:pt x="1598" y="1"/>
                    </a:cubicBezTo>
                    <a:cubicBezTo>
                      <a:pt x="1598" y="2"/>
                      <a:pt x="1592" y="1"/>
                      <a:pt x="1588" y="2"/>
                    </a:cubicBezTo>
                    <a:cubicBezTo>
                      <a:pt x="1576" y="2"/>
                      <a:pt x="1564" y="1"/>
                      <a:pt x="1550" y="1"/>
                    </a:cubicBezTo>
                    <a:cubicBezTo>
                      <a:pt x="1541" y="2"/>
                      <a:pt x="1548" y="2"/>
                      <a:pt x="1543" y="2"/>
                    </a:cubicBezTo>
                    <a:cubicBezTo>
                      <a:pt x="1543" y="2"/>
                      <a:pt x="1529" y="2"/>
                      <a:pt x="1536" y="1"/>
                    </a:cubicBezTo>
                    <a:cubicBezTo>
                      <a:pt x="1520" y="1"/>
                      <a:pt x="1516" y="1"/>
                      <a:pt x="1495" y="2"/>
                    </a:cubicBezTo>
                    <a:cubicBezTo>
                      <a:pt x="1497" y="2"/>
                      <a:pt x="1500" y="2"/>
                      <a:pt x="1499" y="3"/>
                    </a:cubicBezTo>
                    <a:cubicBezTo>
                      <a:pt x="1495" y="3"/>
                      <a:pt x="1490" y="2"/>
                      <a:pt x="1491" y="2"/>
                    </a:cubicBezTo>
                    <a:cubicBezTo>
                      <a:pt x="1492" y="2"/>
                      <a:pt x="1492" y="2"/>
                      <a:pt x="1492" y="2"/>
                    </a:cubicBezTo>
                    <a:cubicBezTo>
                      <a:pt x="1469" y="3"/>
                      <a:pt x="1439" y="0"/>
                      <a:pt x="1420" y="1"/>
                    </a:cubicBezTo>
                    <a:cubicBezTo>
                      <a:pt x="1422" y="1"/>
                      <a:pt x="1422" y="1"/>
                      <a:pt x="1422" y="1"/>
                    </a:cubicBezTo>
                    <a:cubicBezTo>
                      <a:pt x="1403" y="2"/>
                      <a:pt x="1403" y="2"/>
                      <a:pt x="1403" y="2"/>
                    </a:cubicBezTo>
                    <a:cubicBezTo>
                      <a:pt x="1394" y="2"/>
                      <a:pt x="1408" y="2"/>
                      <a:pt x="1401" y="1"/>
                    </a:cubicBezTo>
                    <a:cubicBezTo>
                      <a:pt x="1381" y="2"/>
                      <a:pt x="1369" y="1"/>
                      <a:pt x="1352" y="2"/>
                    </a:cubicBezTo>
                    <a:cubicBezTo>
                      <a:pt x="1339" y="0"/>
                      <a:pt x="1306" y="2"/>
                      <a:pt x="1288" y="1"/>
                    </a:cubicBezTo>
                    <a:cubicBezTo>
                      <a:pt x="1289" y="1"/>
                      <a:pt x="1289" y="1"/>
                      <a:pt x="1289" y="1"/>
                    </a:cubicBezTo>
                    <a:cubicBezTo>
                      <a:pt x="1285" y="2"/>
                      <a:pt x="1284" y="1"/>
                      <a:pt x="1281" y="1"/>
                    </a:cubicBezTo>
                    <a:cubicBezTo>
                      <a:pt x="1281" y="1"/>
                      <a:pt x="1286" y="1"/>
                      <a:pt x="1283" y="1"/>
                    </a:cubicBezTo>
                    <a:cubicBezTo>
                      <a:pt x="1244" y="2"/>
                      <a:pt x="1203" y="1"/>
                      <a:pt x="1164" y="0"/>
                    </a:cubicBezTo>
                    <a:cubicBezTo>
                      <a:pt x="1149" y="0"/>
                      <a:pt x="1156" y="3"/>
                      <a:pt x="1137" y="2"/>
                    </a:cubicBezTo>
                    <a:cubicBezTo>
                      <a:pt x="1143" y="1"/>
                      <a:pt x="1143" y="1"/>
                      <a:pt x="1143" y="1"/>
                    </a:cubicBezTo>
                    <a:cubicBezTo>
                      <a:pt x="1113" y="2"/>
                      <a:pt x="1083" y="1"/>
                      <a:pt x="1054" y="2"/>
                    </a:cubicBezTo>
                    <a:cubicBezTo>
                      <a:pt x="1056" y="1"/>
                      <a:pt x="1056" y="1"/>
                      <a:pt x="1059" y="1"/>
                    </a:cubicBezTo>
                    <a:cubicBezTo>
                      <a:pt x="1053" y="0"/>
                      <a:pt x="1037" y="1"/>
                      <a:pt x="1037" y="2"/>
                    </a:cubicBezTo>
                    <a:cubicBezTo>
                      <a:pt x="1032" y="1"/>
                      <a:pt x="1036" y="1"/>
                      <a:pt x="1033" y="1"/>
                    </a:cubicBezTo>
                    <a:cubicBezTo>
                      <a:pt x="1027" y="0"/>
                      <a:pt x="1018" y="2"/>
                      <a:pt x="1014" y="1"/>
                    </a:cubicBezTo>
                    <a:cubicBezTo>
                      <a:pt x="1014" y="1"/>
                      <a:pt x="1016" y="1"/>
                      <a:pt x="1017" y="1"/>
                    </a:cubicBezTo>
                    <a:cubicBezTo>
                      <a:pt x="1013" y="1"/>
                      <a:pt x="999" y="1"/>
                      <a:pt x="1003" y="1"/>
                    </a:cubicBezTo>
                    <a:cubicBezTo>
                      <a:pt x="992" y="1"/>
                      <a:pt x="982" y="2"/>
                      <a:pt x="974" y="1"/>
                    </a:cubicBezTo>
                    <a:cubicBezTo>
                      <a:pt x="968" y="2"/>
                      <a:pt x="955" y="1"/>
                      <a:pt x="954" y="2"/>
                    </a:cubicBezTo>
                    <a:cubicBezTo>
                      <a:pt x="954" y="1"/>
                      <a:pt x="935" y="1"/>
                      <a:pt x="928" y="2"/>
                    </a:cubicBezTo>
                    <a:cubicBezTo>
                      <a:pt x="930" y="1"/>
                      <a:pt x="922" y="1"/>
                      <a:pt x="925" y="1"/>
                    </a:cubicBezTo>
                    <a:cubicBezTo>
                      <a:pt x="917" y="1"/>
                      <a:pt x="910" y="1"/>
                      <a:pt x="911" y="2"/>
                    </a:cubicBezTo>
                    <a:cubicBezTo>
                      <a:pt x="897" y="0"/>
                      <a:pt x="883" y="3"/>
                      <a:pt x="875" y="1"/>
                    </a:cubicBezTo>
                    <a:cubicBezTo>
                      <a:pt x="852" y="2"/>
                      <a:pt x="831" y="2"/>
                      <a:pt x="810" y="2"/>
                    </a:cubicBezTo>
                    <a:cubicBezTo>
                      <a:pt x="811" y="1"/>
                      <a:pt x="833" y="2"/>
                      <a:pt x="832" y="1"/>
                    </a:cubicBezTo>
                    <a:cubicBezTo>
                      <a:pt x="812" y="1"/>
                      <a:pt x="801" y="2"/>
                      <a:pt x="782" y="2"/>
                    </a:cubicBezTo>
                    <a:cubicBezTo>
                      <a:pt x="777" y="2"/>
                      <a:pt x="784" y="2"/>
                      <a:pt x="786" y="1"/>
                    </a:cubicBezTo>
                    <a:cubicBezTo>
                      <a:pt x="767" y="2"/>
                      <a:pt x="748" y="1"/>
                      <a:pt x="731" y="2"/>
                    </a:cubicBezTo>
                    <a:cubicBezTo>
                      <a:pt x="731" y="2"/>
                      <a:pt x="733" y="2"/>
                      <a:pt x="735" y="2"/>
                    </a:cubicBezTo>
                    <a:cubicBezTo>
                      <a:pt x="731" y="2"/>
                      <a:pt x="727" y="1"/>
                      <a:pt x="727" y="2"/>
                    </a:cubicBezTo>
                    <a:cubicBezTo>
                      <a:pt x="730" y="2"/>
                      <a:pt x="730" y="2"/>
                      <a:pt x="730" y="2"/>
                    </a:cubicBezTo>
                    <a:cubicBezTo>
                      <a:pt x="736" y="3"/>
                      <a:pt x="717" y="4"/>
                      <a:pt x="716" y="4"/>
                    </a:cubicBezTo>
                    <a:cubicBezTo>
                      <a:pt x="722" y="2"/>
                      <a:pt x="699" y="4"/>
                      <a:pt x="708" y="2"/>
                    </a:cubicBezTo>
                    <a:cubicBezTo>
                      <a:pt x="706" y="2"/>
                      <a:pt x="703" y="2"/>
                      <a:pt x="704" y="2"/>
                    </a:cubicBezTo>
                    <a:cubicBezTo>
                      <a:pt x="700" y="2"/>
                      <a:pt x="699" y="2"/>
                      <a:pt x="703" y="2"/>
                    </a:cubicBezTo>
                    <a:cubicBezTo>
                      <a:pt x="690" y="2"/>
                      <a:pt x="695" y="2"/>
                      <a:pt x="684" y="2"/>
                    </a:cubicBezTo>
                    <a:cubicBezTo>
                      <a:pt x="684" y="2"/>
                      <a:pt x="686" y="2"/>
                      <a:pt x="687" y="2"/>
                    </a:cubicBezTo>
                    <a:cubicBezTo>
                      <a:pt x="681" y="2"/>
                      <a:pt x="676" y="3"/>
                      <a:pt x="666" y="3"/>
                    </a:cubicBezTo>
                    <a:cubicBezTo>
                      <a:pt x="667" y="2"/>
                      <a:pt x="666" y="2"/>
                      <a:pt x="669" y="2"/>
                    </a:cubicBezTo>
                    <a:cubicBezTo>
                      <a:pt x="652" y="2"/>
                      <a:pt x="641" y="4"/>
                      <a:pt x="623" y="3"/>
                    </a:cubicBezTo>
                    <a:cubicBezTo>
                      <a:pt x="629" y="2"/>
                      <a:pt x="617" y="3"/>
                      <a:pt x="616" y="2"/>
                    </a:cubicBezTo>
                    <a:cubicBezTo>
                      <a:pt x="607" y="2"/>
                      <a:pt x="607" y="2"/>
                      <a:pt x="607" y="2"/>
                    </a:cubicBezTo>
                    <a:cubicBezTo>
                      <a:pt x="611" y="3"/>
                      <a:pt x="611" y="3"/>
                      <a:pt x="611" y="3"/>
                    </a:cubicBezTo>
                    <a:cubicBezTo>
                      <a:pt x="602" y="2"/>
                      <a:pt x="595" y="3"/>
                      <a:pt x="588" y="3"/>
                    </a:cubicBezTo>
                    <a:cubicBezTo>
                      <a:pt x="594" y="2"/>
                      <a:pt x="594" y="2"/>
                      <a:pt x="594" y="2"/>
                    </a:cubicBezTo>
                    <a:cubicBezTo>
                      <a:pt x="578" y="3"/>
                      <a:pt x="578" y="3"/>
                      <a:pt x="578" y="3"/>
                    </a:cubicBezTo>
                    <a:cubicBezTo>
                      <a:pt x="587" y="3"/>
                      <a:pt x="587" y="3"/>
                      <a:pt x="587" y="3"/>
                    </a:cubicBezTo>
                    <a:cubicBezTo>
                      <a:pt x="579" y="4"/>
                      <a:pt x="588" y="4"/>
                      <a:pt x="577" y="4"/>
                    </a:cubicBezTo>
                    <a:cubicBezTo>
                      <a:pt x="579" y="4"/>
                      <a:pt x="569" y="4"/>
                      <a:pt x="564" y="3"/>
                    </a:cubicBezTo>
                    <a:cubicBezTo>
                      <a:pt x="564" y="3"/>
                      <a:pt x="564" y="3"/>
                      <a:pt x="564" y="3"/>
                    </a:cubicBezTo>
                    <a:cubicBezTo>
                      <a:pt x="560" y="4"/>
                      <a:pt x="556" y="4"/>
                      <a:pt x="550" y="4"/>
                    </a:cubicBezTo>
                    <a:cubicBezTo>
                      <a:pt x="548" y="4"/>
                      <a:pt x="551" y="3"/>
                      <a:pt x="550" y="3"/>
                    </a:cubicBezTo>
                    <a:cubicBezTo>
                      <a:pt x="546" y="3"/>
                      <a:pt x="530" y="3"/>
                      <a:pt x="525" y="4"/>
                    </a:cubicBezTo>
                    <a:cubicBezTo>
                      <a:pt x="527" y="3"/>
                      <a:pt x="527" y="3"/>
                      <a:pt x="527" y="3"/>
                    </a:cubicBezTo>
                    <a:cubicBezTo>
                      <a:pt x="523" y="3"/>
                      <a:pt x="523" y="3"/>
                      <a:pt x="523" y="3"/>
                    </a:cubicBezTo>
                    <a:cubicBezTo>
                      <a:pt x="519" y="3"/>
                      <a:pt x="519" y="3"/>
                      <a:pt x="519" y="3"/>
                    </a:cubicBezTo>
                    <a:cubicBezTo>
                      <a:pt x="508" y="3"/>
                      <a:pt x="523" y="4"/>
                      <a:pt x="509" y="3"/>
                    </a:cubicBezTo>
                    <a:cubicBezTo>
                      <a:pt x="510" y="3"/>
                      <a:pt x="510" y="3"/>
                      <a:pt x="512" y="3"/>
                    </a:cubicBezTo>
                    <a:cubicBezTo>
                      <a:pt x="498" y="3"/>
                      <a:pt x="485" y="4"/>
                      <a:pt x="473" y="3"/>
                    </a:cubicBezTo>
                    <a:cubicBezTo>
                      <a:pt x="469" y="2"/>
                      <a:pt x="484" y="3"/>
                      <a:pt x="479" y="2"/>
                    </a:cubicBezTo>
                    <a:cubicBezTo>
                      <a:pt x="461" y="2"/>
                      <a:pt x="441" y="3"/>
                      <a:pt x="424" y="3"/>
                    </a:cubicBezTo>
                    <a:cubicBezTo>
                      <a:pt x="427" y="3"/>
                      <a:pt x="427" y="3"/>
                      <a:pt x="427" y="3"/>
                    </a:cubicBezTo>
                    <a:cubicBezTo>
                      <a:pt x="424" y="5"/>
                      <a:pt x="414" y="3"/>
                      <a:pt x="405" y="3"/>
                    </a:cubicBezTo>
                    <a:cubicBezTo>
                      <a:pt x="407" y="3"/>
                      <a:pt x="407" y="2"/>
                      <a:pt x="407" y="3"/>
                    </a:cubicBezTo>
                    <a:cubicBezTo>
                      <a:pt x="395" y="2"/>
                      <a:pt x="382" y="3"/>
                      <a:pt x="364" y="3"/>
                    </a:cubicBezTo>
                    <a:cubicBezTo>
                      <a:pt x="366" y="3"/>
                      <a:pt x="366" y="3"/>
                      <a:pt x="366" y="3"/>
                    </a:cubicBezTo>
                    <a:cubicBezTo>
                      <a:pt x="359" y="3"/>
                      <a:pt x="347" y="3"/>
                      <a:pt x="339" y="3"/>
                    </a:cubicBezTo>
                    <a:cubicBezTo>
                      <a:pt x="337" y="3"/>
                      <a:pt x="332" y="3"/>
                      <a:pt x="335" y="4"/>
                    </a:cubicBezTo>
                    <a:cubicBezTo>
                      <a:pt x="311" y="1"/>
                      <a:pt x="290" y="5"/>
                      <a:pt x="268" y="3"/>
                    </a:cubicBezTo>
                    <a:cubicBezTo>
                      <a:pt x="271" y="3"/>
                      <a:pt x="274" y="3"/>
                      <a:pt x="272" y="3"/>
                    </a:cubicBezTo>
                    <a:cubicBezTo>
                      <a:pt x="254" y="3"/>
                      <a:pt x="254" y="3"/>
                      <a:pt x="254" y="3"/>
                    </a:cubicBezTo>
                    <a:cubicBezTo>
                      <a:pt x="256" y="4"/>
                      <a:pt x="257" y="3"/>
                      <a:pt x="261" y="4"/>
                    </a:cubicBezTo>
                    <a:cubicBezTo>
                      <a:pt x="258" y="4"/>
                      <a:pt x="253" y="4"/>
                      <a:pt x="249" y="4"/>
                    </a:cubicBezTo>
                    <a:cubicBezTo>
                      <a:pt x="257" y="4"/>
                      <a:pt x="249" y="3"/>
                      <a:pt x="245" y="3"/>
                    </a:cubicBezTo>
                    <a:cubicBezTo>
                      <a:pt x="246" y="3"/>
                      <a:pt x="244" y="4"/>
                      <a:pt x="245" y="4"/>
                    </a:cubicBezTo>
                    <a:cubicBezTo>
                      <a:pt x="235" y="3"/>
                      <a:pt x="243" y="5"/>
                      <a:pt x="230" y="4"/>
                    </a:cubicBezTo>
                    <a:cubicBezTo>
                      <a:pt x="231" y="4"/>
                      <a:pt x="231" y="4"/>
                      <a:pt x="231" y="4"/>
                    </a:cubicBezTo>
                    <a:cubicBezTo>
                      <a:pt x="226" y="4"/>
                      <a:pt x="222" y="4"/>
                      <a:pt x="217" y="4"/>
                    </a:cubicBezTo>
                    <a:cubicBezTo>
                      <a:pt x="214" y="4"/>
                      <a:pt x="222" y="4"/>
                      <a:pt x="222" y="3"/>
                    </a:cubicBezTo>
                    <a:cubicBezTo>
                      <a:pt x="215" y="4"/>
                      <a:pt x="208" y="5"/>
                      <a:pt x="201" y="4"/>
                    </a:cubicBezTo>
                    <a:cubicBezTo>
                      <a:pt x="204" y="4"/>
                      <a:pt x="209" y="4"/>
                      <a:pt x="212" y="4"/>
                    </a:cubicBezTo>
                    <a:cubicBezTo>
                      <a:pt x="204" y="3"/>
                      <a:pt x="204" y="3"/>
                      <a:pt x="198" y="3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86" y="3"/>
                      <a:pt x="186" y="3"/>
                      <a:pt x="186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80" y="5"/>
                      <a:pt x="171" y="3"/>
                      <a:pt x="159" y="4"/>
                    </a:cubicBezTo>
                    <a:cubicBezTo>
                      <a:pt x="171" y="3"/>
                      <a:pt x="161" y="4"/>
                      <a:pt x="162" y="3"/>
                    </a:cubicBezTo>
                    <a:cubicBezTo>
                      <a:pt x="158" y="3"/>
                      <a:pt x="154" y="2"/>
                      <a:pt x="155" y="2"/>
                    </a:cubicBezTo>
                    <a:cubicBezTo>
                      <a:pt x="149" y="3"/>
                      <a:pt x="145" y="2"/>
                      <a:pt x="137" y="3"/>
                    </a:cubicBezTo>
                    <a:cubicBezTo>
                      <a:pt x="137" y="2"/>
                      <a:pt x="131" y="3"/>
                      <a:pt x="132" y="2"/>
                    </a:cubicBezTo>
                    <a:cubicBezTo>
                      <a:pt x="125" y="2"/>
                      <a:pt x="134" y="2"/>
                      <a:pt x="133" y="3"/>
                    </a:cubicBezTo>
                    <a:cubicBezTo>
                      <a:pt x="122" y="4"/>
                      <a:pt x="106" y="2"/>
                      <a:pt x="89" y="3"/>
                    </a:cubicBezTo>
                    <a:cubicBezTo>
                      <a:pt x="75" y="3"/>
                      <a:pt x="72" y="4"/>
                      <a:pt x="59" y="5"/>
                    </a:cubicBezTo>
                    <a:cubicBezTo>
                      <a:pt x="54" y="4"/>
                      <a:pt x="62" y="4"/>
                      <a:pt x="62" y="4"/>
                    </a:cubicBezTo>
                    <a:cubicBezTo>
                      <a:pt x="55" y="3"/>
                      <a:pt x="49" y="3"/>
                      <a:pt x="43" y="4"/>
                    </a:cubicBezTo>
                    <a:cubicBezTo>
                      <a:pt x="44" y="3"/>
                      <a:pt x="43" y="3"/>
                      <a:pt x="40" y="3"/>
                    </a:cubicBezTo>
                    <a:cubicBezTo>
                      <a:pt x="35" y="3"/>
                      <a:pt x="37" y="4"/>
                      <a:pt x="29" y="4"/>
                    </a:cubicBezTo>
                    <a:cubicBezTo>
                      <a:pt x="31" y="3"/>
                      <a:pt x="32" y="3"/>
                      <a:pt x="35" y="3"/>
                    </a:cubicBezTo>
                    <a:cubicBezTo>
                      <a:pt x="28" y="3"/>
                      <a:pt x="22" y="3"/>
                      <a:pt x="15" y="3"/>
                    </a:cubicBezTo>
                    <a:cubicBezTo>
                      <a:pt x="14" y="3"/>
                      <a:pt x="19" y="3"/>
                      <a:pt x="22" y="2"/>
                    </a:cubicBezTo>
                    <a:cubicBezTo>
                      <a:pt x="14" y="3"/>
                      <a:pt x="2" y="3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2" y="3"/>
                      <a:pt x="15" y="3"/>
                      <a:pt x="15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5"/>
                      <a:pt x="29" y="4"/>
                      <a:pt x="39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7" y="4"/>
                      <a:pt x="49" y="5"/>
                      <a:pt x="44" y="5"/>
                    </a:cubicBezTo>
                    <a:cubicBezTo>
                      <a:pt x="51" y="6"/>
                      <a:pt x="50" y="5"/>
                      <a:pt x="56" y="5"/>
                    </a:cubicBezTo>
                    <a:cubicBezTo>
                      <a:pt x="57" y="5"/>
                      <a:pt x="56" y="5"/>
                      <a:pt x="56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1" y="5"/>
                      <a:pt x="64" y="6"/>
                      <a:pt x="59" y="6"/>
                    </a:cubicBezTo>
                    <a:cubicBezTo>
                      <a:pt x="72" y="6"/>
                      <a:pt x="79" y="5"/>
                      <a:pt x="84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99" y="5"/>
                      <a:pt x="84" y="5"/>
                      <a:pt x="97" y="4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9" y="5"/>
                      <a:pt x="112" y="5"/>
                      <a:pt x="112" y="6"/>
                    </a:cubicBezTo>
                    <a:cubicBezTo>
                      <a:pt x="118" y="5"/>
                      <a:pt x="110" y="5"/>
                      <a:pt x="114" y="5"/>
                    </a:cubicBezTo>
                    <a:cubicBezTo>
                      <a:pt x="123" y="5"/>
                      <a:pt x="137" y="4"/>
                      <a:pt x="139" y="6"/>
                    </a:cubicBezTo>
                    <a:cubicBezTo>
                      <a:pt x="142" y="5"/>
                      <a:pt x="131" y="5"/>
                      <a:pt x="140" y="5"/>
                    </a:cubicBezTo>
                    <a:cubicBezTo>
                      <a:pt x="143" y="6"/>
                      <a:pt x="150" y="4"/>
                      <a:pt x="158" y="5"/>
                    </a:cubicBezTo>
                    <a:cubicBezTo>
                      <a:pt x="156" y="6"/>
                      <a:pt x="148" y="5"/>
                      <a:pt x="156" y="6"/>
                    </a:cubicBezTo>
                    <a:cubicBezTo>
                      <a:pt x="161" y="5"/>
                      <a:pt x="171" y="6"/>
                      <a:pt x="177" y="6"/>
                    </a:cubicBezTo>
                    <a:cubicBezTo>
                      <a:pt x="178" y="5"/>
                      <a:pt x="191" y="6"/>
                      <a:pt x="202" y="5"/>
                    </a:cubicBezTo>
                    <a:cubicBezTo>
                      <a:pt x="202" y="6"/>
                      <a:pt x="223" y="6"/>
                      <a:pt x="233" y="6"/>
                    </a:cubicBezTo>
                    <a:cubicBezTo>
                      <a:pt x="232" y="6"/>
                      <a:pt x="232" y="6"/>
                      <a:pt x="232" y="6"/>
                    </a:cubicBezTo>
                    <a:cubicBezTo>
                      <a:pt x="234" y="5"/>
                      <a:pt x="245" y="6"/>
                      <a:pt x="252" y="5"/>
                    </a:cubicBezTo>
                    <a:cubicBezTo>
                      <a:pt x="252" y="6"/>
                      <a:pt x="251" y="6"/>
                      <a:pt x="247" y="7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6"/>
                      <a:pt x="258" y="6"/>
                      <a:pt x="262" y="6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70" y="7"/>
                      <a:pt x="279" y="6"/>
                      <a:pt x="292" y="6"/>
                    </a:cubicBezTo>
                    <a:cubicBezTo>
                      <a:pt x="292" y="6"/>
                      <a:pt x="282" y="4"/>
                      <a:pt x="295" y="4"/>
                    </a:cubicBezTo>
                    <a:cubicBezTo>
                      <a:pt x="295" y="4"/>
                      <a:pt x="296" y="5"/>
                      <a:pt x="292" y="5"/>
                    </a:cubicBezTo>
                    <a:cubicBezTo>
                      <a:pt x="293" y="5"/>
                      <a:pt x="296" y="5"/>
                      <a:pt x="299" y="5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9" y="6"/>
                      <a:pt x="296" y="5"/>
                      <a:pt x="301" y="5"/>
                    </a:cubicBezTo>
                    <a:cubicBezTo>
                      <a:pt x="301" y="6"/>
                      <a:pt x="304" y="5"/>
                      <a:pt x="303" y="6"/>
                    </a:cubicBezTo>
                    <a:cubicBezTo>
                      <a:pt x="302" y="6"/>
                      <a:pt x="300" y="6"/>
                      <a:pt x="298" y="6"/>
                    </a:cubicBezTo>
                    <a:cubicBezTo>
                      <a:pt x="303" y="6"/>
                      <a:pt x="309" y="6"/>
                      <a:pt x="311" y="7"/>
                    </a:cubicBezTo>
                    <a:cubicBezTo>
                      <a:pt x="310" y="6"/>
                      <a:pt x="311" y="6"/>
                      <a:pt x="315" y="6"/>
                    </a:cubicBezTo>
                    <a:cubicBezTo>
                      <a:pt x="324" y="6"/>
                      <a:pt x="318" y="7"/>
                      <a:pt x="323" y="7"/>
                    </a:cubicBezTo>
                    <a:cubicBezTo>
                      <a:pt x="326" y="6"/>
                      <a:pt x="332" y="7"/>
                      <a:pt x="332" y="6"/>
                    </a:cubicBezTo>
                    <a:cubicBezTo>
                      <a:pt x="335" y="6"/>
                      <a:pt x="335" y="6"/>
                      <a:pt x="336" y="7"/>
                    </a:cubicBezTo>
                    <a:cubicBezTo>
                      <a:pt x="341" y="6"/>
                      <a:pt x="359" y="7"/>
                      <a:pt x="353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69" y="5"/>
                      <a:pt x="386" y="6"/>
                      <a:pt x="402" y="6"/>
                    </a:cubicBezTo>
                    <a:cubicBezTo>
                      <a:pt x="402" y="6"/>
                      <a:pt x="402" y="6"/>
                      <a:pt x="402" y="6"/>
                    </a:cubicBezTo>
                    <a:cubicBezTo>
                      <a:pt x="412" y="6"/>
                      <a:pt x="423" y="6"/>
                      <a:pt x="430" y="5"/>
                    </a:cubicBezTo>
                    <a:cubicBezTo>
                      <a:pt x="433" y="5"/>
                      <a:pt x="437" y="6"/>
                      <a:pt x="436" y="6"/>
                    </a:cubicBezTo>
                    <a:cubicBezTo>
                      <a:pt x="443" y="6"/>
                      <a:pt x="444" y="6"/>
                      <a:pt x="454" y="6"/>
                    </a:cubicBezTo>
                    <a:cubicBezTo>
                      <a:pt x="447" y="6"/>
                      <a:pt x="457" y="6"/>
                      <a:pt x="447" y="6"/>
                    </a:cubicBezTo>
                    <a:cubicBezTo>
                      <a:pt x="456" y="7"/>
                      <a:pt x="458" y="7"/>
                      <a:pt x="468" y="6"/>
                    </a:cubicBezTo>
                    <a:cubicBezTo>
                      <a:pt x="465" y="7"/>
                      <a:pt x="476" y="7"/>
                      <a:pt x="480" y="7"/>
                    </a:cubicBezTo>
                    <a:cubicBezTo>
                      <a:pt x="473" y="6"/>
                      <a:pt x="473" y="6"/>
                      <a:pt x="473" y="6"/>
                    </a:cubicBezTo>
                    <a:cubicBezTo>
                      <a:pt x="478" y="6"/>
                      <a:pt x="483" y="6"/>
                      <a:pt x="487" y="6"/>
                    </a:cubicBezTo>
                    <a:cubicBezTo>
                      <a:pt x="485" y="7"/>
                      <a:pt x="485" y="7"/>
                      <a:pt x="485" y="7"/>
                    </a:cubicBezTo>
                    <a:cubicBezTo>
                      <a:pt x="504" y="8"/>
                      <a:pt x="520" y="5"/>
                      <a:pt x="535" y="7"/>
                    </a:cubicBezTo>
                    <a:cubicBezTo>
                      <a:pt x="540" y="7"/>
                      <a:pt x="524" y="7"/>
                      <a:pt x="529" y="6"/>
                    </a:cubicBezTo>
                    <a:cubicBezTo>
                      <a:pt x="537" y="6"/>
                      <a:pt x="547" y="8"/>
                      <a:pt x="550" y="8"/>
                    </a:cubicBezTo>
                    <a:cubicBezTo>
                      <a:pt x="562" y="8"/>
                      <a:pt x="561" y="6"/>
                      <a:pt x="574" y="7"/>
                    </a:cubicBezTo>
                    <a:cubicBezTo>
                      <a:pt x="572" y="6"/>
                      <a:pt x="570" y="5"/>
                      <a:pt x="580" y="5"/>
                    </a:cubicBezTo>
                    <a:cubicBezTo>
                      <a:pt x="589" y="5"/>
                      <a:pt x="591" y="6"/>
                      <a:pt x="585" y="7"/>
                    </a:cubicBezTo>
                    <a:cubicBezTo>
                      <a:pt x="583" y="7"/>
                      <a:pt x="582" y="7"/>
                      <a:pt x="582" y="7"/>
                    </a:cubicBezTo>
                    <a:cubicBezTo>
                      <a:pt x="579" y="7"/>
                      <a:pt x="576" y="7"/>
                      <a:pt x="579" y="7"/>
                    </a:cubicBezTo>
                    <a:cubicBezTo>
                      <a:pt x="580" y="7"/>
                      <a:pt x="580" y="7"/>
                      <a:pt x="580" y="7"/>
                    </a:cubicBezTo>
                    <a:cubicBezTo>
                      <a:pt x="585" y="7"/>
                      <a:pt x="597" y="7"/>
                      <a:pt x="594" y="8"/>
                    </a:cubicBezTo>
                    <a:cubicBezTo>
                      <a:pt x="601" y="7"/>
                      <a:pt x="597" y="7"/>
                      <a:pt x="592" y="7"/>
                    </a:cubicBezTo>
                    <a:cubicBezTo>
                      <a:pt x="603" y="7"/>
                      <a:pt x="610" y="7"/>
                      <a:pt x="621" y="7"/>
                    </a:cubicBezTo>
                    <a:cubicBezTo>
                      <a:pt x="620" y="7"/>
                      <a:pt x="618" y="7"/>
                      <a:pt x="620" y="7"/>
                    </a:cubicBezTo>
                    <a:cubicBezTo>
                      <a:pt x="637" y="7"/>
                      <a:pt x="627" y="6"/>
                      <a:pt x="639" y="6"/>
                    </a:cubicBezTo>
                    <a:cubicBezTo>
                      <a:pt x="646" y="6"/>
                      <a:pt x="637" y="7"/>
                      <a:pt x="648" y="7"/>
                    </a:cubicBezTo>
                    <a:cubicBezTo>
                      <a:pt x="656" y="7"/>
                      <a:pt x="650" y="8"/>
                      <a:pt x="647" y="8"/>
                    </a:cubicBezTo>
                    <a:cubicBezTo>
                      <a:pt x="658" y="7"/>
                      <a:pt x="667" y="8"/>
                      <a:pt x="673" y="8"/>
                    </a:cubicBezTo>
                    <a:cubicBezTo>
                      <a:pt x="668" y="9"/>
                      <a:pt x="668" y="9"/>
                      <a:pt x="668" y="9"/>
                    </a:cubicBezTo>
                    <a:cubicBezTo>
                      <a:pt x="671" y="8"/>
                      <a:pt x="674" y="8"/>
                      <a:pt x="676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7" y="8"/>
                      <a:pt x="679" y="8"/>
                      <a:pt x="679" y="8"/>
                    </a:cubicBezTo>
                    <a:cubicBezTo>
                      <a:pt x="683" y="8"/>
                      <a:pt x="677" y="7"/>
                      <a:pt x="683" y="7"/>
                    </a:cubicBezTo>
                    <a:cubicBezTo>
                      <a:pt x="688" y="7"/>
                      <a:pt x="697" y="6"/>
                      <a:pt x="698" y="7"/>
                    </a:cubicBezTo>
                    <a:cubicBezTo>
                      <a:pt x="685" y="7"/>
                      <a:pt x="700" y="8"/>
                      <a:pt x="688" y="8"/>
                    </a:cubicBezTo>
                    <a:cubicBezTo>
                      <a:pt x="690" y="8"/>
                      <a:pt x="693" y="8"/>
                      <a:pt x="697" y="8"/>
                    </a:cubicBezTo>
                    <a:cubicBezTo>
                      <a:pt x="697" y="8"/>
                      <a:pt x="696" y="8"/>
                      <a:pt x="695" y="8"/>
                    </a:cubicBezTo>
                    <a:cubicBezTo>
                      <a:pt x="708" y="9"/>
                      <a:pt x="701" y="7"/>
                      <a:pt x="715" y="7"/>
                    </a:cubicBezTo>
                    <a:cubicBezTo>
                      <a:pt x="713" y="8"/>
                      <a:pt x="718" y="8"/>
                      <a:pt x="720" y="8"/>
                    </a:cubicBezTo>
                    <a:cubicBezTo>
                      <a:pt x="715" y="8"/>
                      <a:pt x="718" y="7"/>
                      <a:pt x="723" y="7"/>
                    </a:cubicBezTo>
                    <a:cubicBezTo>
                      <a:pt x="732" y="7"/>
                      <a:pt x="733" y="7"/>
                      <a:pt x="737" y="7"/>
                    </a:cubicBezTo>
                    <a:cubicBezTo>
                      <a:pt x="732" y="7"/>
                      <a:pt x="732" y="7"/>
                      <a:pt x="732" y="7"/>
                    </a:cubicBezTo>
                    <a:cubicBezTo>
                      <a:pt x="734" y="6"/>
                      <a:pt x="738" y="6"/>
                      <a:pt x="744" y="6"/>
                    </a:cubicBezTo>
                    <a:cubicBezTo>
                      <a:pt x="745" y="6"/>
                      <a:pt x="739" y="6"/>
                      <a:pt x="741" y="6"/>
                    </a:cubicBezTo>
                    <a:cubicBezTo>
                      <a:pt x="748" y="6"/>
                      <a:pt x="756" y="7"/>
                      <a:pt x="766" y="7"/>
                    </a:cubicBezTo>
                    <a:cubicBezTo>
                      <a:pt x="770" y="7"/>
                      <a:pt x="766" y="8"/>
                      <a:pt x="770" y="8"/>
                    </a:cubicBezTo>
                    <a:cubicBezTo>
                      <a:pt x="781" y="7"/>
                      <a:pt x="782" y="9"/>
                      <a:pt x="793" y="8"/>
                    </a:cubicBezTo>
                    <a:cubicBezTo>
                      <a:pt x="790" y="7"/>
                      <a:pt x="789" y="8"/>
                      <a:pt x="797" y="7"/>
                    </a:cubicBezTo>
                    <a:cubicBezTo>
                      <a:pt x="779" y="7"/>
                      <a:pt x="779" y="7"/>
                      <a:pt x="779" y="7"/>
                    </a:cubicBezTo>
                    <a:cubicBezTo>
                      <a:pt x="790" y="6"/>
                      <a:pt x="790" y="6"/>
                      <a:pt x="790" y="6"/>
                    </a:cubicBezTo>
                    <a:cubicBezTo>
                      <a:pt x="785" y="6"/>
                      <a:pt x="779" y="7"/>
                      <a:pt x="775" y="7"/>
                    </a:cubicBezTo>
                    <a:cubicBezTo>
                      <a:pt x="781" y="6"/>
                      <a:pt x="780" y="6"/>
                      <a:pt x="778" y="6"/>
                    </a:cubicBezTo>
                    <a:cubicBezTo>
                      <a:pt x="785" y="7"/>
                      <a:pt x="793" y="5"/>
                      <a:pt x="802" y="6"/>
                    </a:cubicBezTo>
                    <a:cubicBezTo>
                      <a:pt x="801" y="7"/>
                      <a:pt x="801" y="7"/>
                      <a:pt x="801" y="7"/>
                    </a:cubicBezTo>
                    <a:cubicBezTo>
                      <a:pt x="815" y="8"/>
                      <a:pt x="825" y="7"/>
                      <a:pt x="842" y="7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39" y="6"/>
                      <a:pt x="847" y="7"/>
                      <a:pt x="853" y="6"/>
                    </a:cubicBezTo>
                    <a:cubicBezTo>
                      <a:pt x="852" y="7"/>
                      <a:pt x="856" y="7"/>
                      <a:pt x="858" y="8"/>
                    </a:cubicBezTo>
                    <a:cubicBezTo>
                      <a:pt x="858" y="7"/>
                      <a:pt x="871" y="8"/>
                      <a:pt x="872" y="6"/>
                    </a:cubicBezTo>
                    <a:cubicBezTo>
                      <a:pt x="880" y="7"/>
                      <a:pt x="880" y="7"/>
                      <a:pt x="880" y="7"/>
                    </a:cubicBezTo>
                    <a:cubicBezTo>
                      <a:pt x="894" y="7"/>
                      <a:pt x="896" y="6"/>
                      <a:pt x="909" y="6"/>
                    </a:cubicBezTo>
                    <a:cubicBezTo>
                      <a:pt x="905" y="6"/>
                      <a:pt x="911" y="7"/>
                      <a:pt x="902" y="7"/>
                    </a:cubicBezTo>
                    <a:cubicBezTo>
                      <a:pt x="907" y="7"/>
                      <a:pt x="911" y="7"/>
                      <a:pt x="911" y="7"/>
                    </a:cubicBezTo>
                    <a:cubicBezTo>
                      <a:pt x="913" y="7"/>
                      <a:pt x="923" y="6"/>
                      <a:pt x="927" y="7"/>
                    </a:cubicBezTo>
                    <a:cubicBezTo>
                      <a:pt x="929" y="6"/>
                      <a:pt x="930" y="6"/>
                      <a:pt x="935" y="6"/>
                    </a:cubicBezTo>
                    <a:cubicBezTo>
                      <a:pt x="935" y="6"/>
                      <a:pt x="935" y="6"/>
                      <a:pt x="935" y="6"/>
                    </a:cubicBezTo>
                    <a:cubicBezTo>
                      <a:pt x="935" y="6"/>
                      <a:pt x="942" y="6"/>
                      <a:pt x="938" y="5"/>
                    </a:cubicBezTo>
                    <a:cubicBezTo>
                      <a:pt x="952" y="7"/>
                      <a:pt x="976" y="5"/>
                      <a:pt x="988" y="7"/>
                    </a:cubicBezTo>
                    <a:cubicBezTo>
                      <a:pt x="998" y="6"/>
                      <a:pt x="1010" y="6"/>
                      <a:pt x="1019" y="6"/>
                    </a:cubicBezTo>
                    <a:cubicBezTo>
                      <a:pt x="1018" y="6"/>
                      <a:pt x="1019" y="6"/>
                      <a:pt x="1017" y="6"/>
                    </a:cubicBezTo>
                    <a:cubicBezTo>
                      <a:pt x="1029" y="7"/>
                      <a:pt x="1024" y="5"/>
                      <a:pt x="1038" y="5"/>
                    </a:cubicBezTo>
                    <a:cubicBezTo>
                      <a:pt x="1045" y="6"/>
                      <a:pt x="1031" y="6"/>
                      <a:pt x="1035" y="6"/>
                    </a:cubicBezTo>
                    <a:cubicBezTo>
                      <a:pt x="1037" y="8"/>
                      <a:pt x="1052" y="6"/>
                      <a:pt x="1061" y="7"/>
                    </a:cubicBezTo>
                    <a:cubicBezTo>
                      <a:pt x="1059" y="7"/>
                      <a:pt x="1059" y="7"/>
                      <a:pt x="1059" y="7"/>
                    </a:cubicBezTo>
                    <a:cubicBezTo>
                      <a:pt x="1066" y="8"/>
                      <a:pt x="1076" y="6"/>
                      <a:pt x="1088" y="7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6" y="6"/>
                      <a:pt x="1111" y="6"/>
                      <a:pt x="1122" y="5"/>
                    </a:cubicBezTo>
                    <a:cubicBezTo>
                      <a:pt x="1119" y="6"/>
                      <a:pt x="1117" y="6"/>
                      <a:pt x="1119" y="6"/>
                    </a:cubicBezTo>
                    <a:cubicBezTo>
                      <a:pt x="1124" y="6"/>
                      <a:pt x="1118" y="5"/>
                      <a:pt x="1128" y="5"/>
                    </a:cubicBezTo>
                    <a:cubicBezTo>
                      <a:pt x="1131" y="6"/>
                      <a:pt x="1138" y="6"/>
                      <a:pt x="1139" y="7"/>
                    </a:cubicBezTo>
                    <a:cubicBezTo>
                      <a:pt x="1130" y="7"/>
                      <a:pt x="1130" y="7"/>
                      <a:pt x="1130" y="7"/>
                    </a:cubicBezTo>
                    <a:cubicBezTo>
                      <a:pt x="1135" y="8"/>
                      <a:pt x="1142" y="7"/>
                      <a:pt x="1147" y="7"/>
                    </a:cubicBezTo>
                    <a:cubicBezTo>
                      <a:pt x="1146" y="7"/>
                      <a:pt x="1146" y="7"/>
                      <a:pt x="1146" y="7"/>
                    </a:cubicBezTo>
                    <a:cubicBezTo>
                      <a:pt x="1161" y="7"/>
                      <a:pt x="1161" y="6"/>
                      <a:pt x="1177" y="6"/>
                    </a:cubicBezTo>
                    <a:cubicBezTo>
                      <a:pt x="1175" y="6"/>
                      <a:pt x="1175" y="6"/>
                      <a:pt x="1175" y="6"/>
                    </a:cubicBezTo>
                    <a:cubicBezTo>
                      <a:pt x="1184" y="5"/>
                      <a:pt x="1182" y="6"/>
                      <a:pt x="1191" y="6"/>
                    </a:cubicBezTo>
                    <a:cubicBezTo>
                      <a:pt x="1193" y="7"/>
                      <a:pt x="1193" y="7"/>
                      <a:pt x="1193" y="7"/>
                    </a:cubicBezTo>
                    <a:cubicBezTo>
                      <a:pt x="1199" y="6"/>
                      <a:pt x="1213" y="6"/>
                      <a:pt x="1223" y="5"/>
                    </a:cubicBezTo>
                    <a:cubicBezTo>
                      <a:pt x="1217" y="6"/>
                      <a:pt x="1206" y="7"/>
                      <a:pt x="1198" y="7"/>
                    </a:cubicBezTo>
                    <a:cubicBezTo>
                      <a:pt x="1204" y="7"/>
                      <a:pt x="1217" y="7"/>
                      <a:pt x="1220" y="6"/>
                    </a:cubicBezTo>
                    <a:cubicBezTo>
                      <a:pt x="1218" y="7"/>
                      <a:pt x="1215" y="7"/>
                      <a:pt x="1213" y="7"/>
                    </a:cubicBezTo>
                    <a:cubicBezTo>
                      <a:pt x="1220" y="6"/>
                      <a:pt x="1229" y="5"/>
                      <a:pt x="1240" y="5"/>
                    </a:cubicBezTo>
                    <a:cubicBezTo>
                      <a:pt x="1238" y="8"/>
                      <a:pt x="1269" y="6"/>
                      <a:pt x="1277" y="8"/>
                    </a:cubicBezTo>
                    <a:cubicBezTo>
                      <a:pt x="1296" y="7"/>
                      <a:pt x="1316" y="8"/>
                      <a:pt x="1338" y="8"/>
                    </a:cubicBezTo>
                    <a:cubicBezTo>
                      <a:pt x="1330" y="6"/>
                      <a:pt x="1345" y="8"/>
                      <a:pt x="1344" y="6"/>
                    </a:cubicBezTo>
                    <a:cubicBezTo>
                      <a:pt x="1349" y="6"/>
                      <a:pt x="1351" y="6"/>
                      <a:pt x="1352" y="6"/>
                    </a:cubicBezTo>
                    <a:cubicBezTo>
                      <a:pt x="1368" y="7"/>
                      <a:pt x="1368" y="7"/>
                      <a:pt x="1368" y="7"/>
                    </a:cubicBezTo>
                    <a:cubicBezTo>
                      <a:pt x="1372" y="8"/>
                      <a:pt x="1363" y="7"/>
                      <a:pt x="1363" y="8"/>
                    </a:cubicBezTo>
                    <a:cubicBezTo>
                      <a:pt x="1375" y="8"/>
                      <a:pt x="1368" y="9"/>
                      <a:pt x="1376" y="9"/>
                    </a:cubicBezTo>
                    <a:cubicBezTo>
                      <a:pt x="1374" y="8"/>
                      <a:pt x="1380" y="8"/>
                      <a:pt x="1386" y="8"/>
                    </a:cubicBezTo>
                    <a:cubicBezTo>
                      <a:pt x="1377" y="8"/>
                      <a:pt x="1377" y="8"/>
                      <a:pt x="1377" y="8"/>
                    </a:cubicBezTo>
                    <a:cubicBezTo>
                      <a:pt x="1393" y="7"/>
                      <a:pt x="1391" y="9"/>
                      <a:pt x="1408" y="8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411" y="8"/>
                      <a:pt x="1433" y="9"/>
                      <a:pt x="1442" y="7"/>
                    </a:cubicBezTo>
                    <a:cubicBezTo>
                      <a:pt x="1443" y="7"/>
                      <a:pt x="1445" y="8"/>
                      <a:pt x="1441" y="8"/>
                    </a:cubicBezTo>
                    <a:cubicBezTo>
                      <a:pt x="1462" y="8"/>
                      <a:pt x="1486" y="7"/>
                      <a:pt x="1502" y="7"/>
                    </a:cubicBezTo>
                    <a:cubicBezTo>
                      <a:pt x="1500" y="8"/>
                      <a:pt x="1500" y="8"/>
                      <a:pt x="1500" y="8"/>
                    </a:cubicBezTo>
                    <a:cubicBezTo>
                      <a:pt x="1504" y="8"/>
                      <a:pt x="1507" y="7"/>
                      <a:pt x="1512" y="8"/>
                    </a:cubicBezTo>
                    <a:cubicBezTo>
                      <a:pt x="1511" y="8"/>
                      <a:pt x="1510" y="8"/>
                      <a:pt x="1512" y="8"/>
                    </a:cubicBezTo>
                    <a:cubicBezTo>
                      <a:pt x="1514" y="8"/>
                      <a:pt x="1522" y="7"/>
                      <a:pt x="1527" y="7"/>
                    </a:cubicBezTo>
                    <a:cubicBezTo>
                      <a:pt x="1523" y="8"/>
                      <a:pt x="1523" y="8"/>
                      <a:pt x="1523" y="8"/>
                    </a:cubicBezTo>
                    <a:cubicBezTo>
                      <a:pt x="1542" y="8"/>
                      <a:pt x="1553" y="7"/>
                      <a:pt x="1569" y="7"/>
                    </a:cubicBezTo>
                    <a:cubicBezTo>
                      <a:pt x="1569" y="8"/>
                      <a:pt x="1585" y="8"/>
                      <a:pt x="1592" y="8"/>
                    </a:cubicBezTo>
                    <a:cubicBezTo>
                      <a:pt x="1592" y="8"/>
                      <a:pt x="1592" y="8"/>
                      <a:pt x="1592" y="8"/>
                    </a:cubicBezTo>
                    <a:cubicBezTo>
                      <a:pt x="1615" y="9"/>
                      <a:pt x="1631" y="7"/>
                      <a:pt x="1652" y="7"/>
                    </a:cubicBezTo>
                    <a:cubicBezTo>
                      <a:pt x="1665" y="8"/>
                      <a:pt x="1697" y="8"/>
                      <a:pt x="1718" y="8"/>
                    </a:cubicBezTo>
                    <a:cubicBezTo>
                      <a:pt x="1715" y="8"/>
                      <a:pt x="1718" y="7"/>
                      <a:pt x="1722" y="7"/>
                    </a:cubicBezTo>
                    <a:cubicBezTo>
                      <a:pt x="1727" y="7"/>
                      <a:pt x="1736" y="6"/>
                      <a:pt x="1735" y="8"/>
                    </a:cubicBezTo>
                    <a:cubicBezTo>
                      <a:pt x="1733" y="7"/>
                      <a:pt x="1733" y="7"/>
                      <a:pt x="1733" y="7"/>
                    </a:cubicBezTo>
                    <a:cubicBezTo>
                      <a:pt x="1737" y="9"/>
                      <a:pt x="1747" y="8"/>
                      <a:pt x="1755" y="8"/>
                    </a:cubicBezTo>
                    <a:cubicBezTo>
                      <a:pt x="1756" y="7"/>
                      <a:pt x="1756" y="7"/>
                      <a:pt x="1756" y="7"/>
                    </a:cubicBezTo>
                    <a:cubicBezTo>
                      <a:pt x="1777" y="9"/>
                      <a:pt x="1811" y="6"/>
                      <a:pt x="1822" y="8"/>
                    </a:cubicBezTo>
                    <a:cubicBezTo>
                      <a:pt x="1827" y="8"/>
                      <a:pt x="1834" y="8"/>
                      <a:pt x="1839" y="7"/>
                    </a:cubicBezTo>
                    <a:cubicBezTo>
                      <a:pt x="1838" y="8"/>
                      <a:pt x="1838" y="8"/>
                      <a:pt x="1838" y="8"/>
                    </a:cubicBezTo>
                    <a:cubicBezTo>
                      <a:pt x="1852" y="8"/>
                      <a:pt x="1859" y="8"/>
                      <a:pt x="1876" y="8"/>
                    </a:cubicBezTo>
                    <a:cubicBezTo>
                      <a:pt x="1873" y="9"/>
                      <a:pt x="1873" y="9"/>
                      <a:pt x="1873" y="9"/>
                    </a:cubicBezTo>
                    <a:cubicBezTo>
                      <a:pt x="1883" y="9"/>
                      <a:pt x="1885" y="6"/>
                      <a:pt x="1894" y="6"/>
                    </a:cubicBezTo>
                    <a:cubicBezTo>
                      <a:pt x="1897" y="8"/>
                      <a:pt x="1897" y="8"/>
                      <a:pt x="1897" y="8"/>
                    </a:cubicBezTo>
                    <a:cubicBezTo>
                      <a:pt x="1914" y="8"/>
                      <a:pt x="1931" y="9"/>
                      <a:pt x="1947" y="8"/>
                    </a:cubicBezTo>
                    <a:cubicBezTo>
                      <a:pt x="1947" y="8"/>
                      <a:pt x="1947" y="8"/>
                      <a:pt x="1944" y="8"/>
                    </a:cubicBezTo>
                    <a:cubicBezTo>
                      <a:pt x="1952" y="8"/>
                      <a:pt x="1975" y="9"/>
                      <a:pt x="1972" y="7"/>
                    </a:cubicBezTo>
                    <a:cubicBezTo>
                      <a:pt x="1972" y="8"/>
                      <a:pt x="1989" y="7"/>
                      <a:pt x="1999" y="7"/>
                    </a:cubicBezTo>
                    <a:cubicBezTo>
                      <a:pt x="1997" y="8"/>
                      <a:pt x="1997" y="8"/>
                      <a:pt x="1997" y="8"/>
                    </a:cubicBezTo>
                    <a:cubicBezTo>
                      <a:pt x="2005" y="7"/>
                      <a:pt x="2005" y="6"/>
                      <a:pt x="2016" y="6"/>
                    </a:cubicBezTo>
                    <a:cubicBezTo>
                      <a:pt x="2018" y="6"/>
                      <a:pt x="2018" y="7"/>
                      <a:pt x="2015" y="7"/>
                    </a:cubicBezTo>
                    <a:cubicBezTo>
                      <a:pt x="2023" y="7"/>
                      <a:pt x="2021" y="6"/>
                      <a:pt x="2032" y="6"/>
                    </a:cubicBezTo>
                    <a:cubicBezTo>
                      <a:pt x="2028" y="7"/>
                      <a:pt x="2028" y="7"/>
                      <a:pt x="2028" y="7"/>
                    </a:cubicBezTo>
                    <a:cubicBezTo>
                      <a:pt x="2037" y="7"/>
                      <a:pt x="2036" y="7"/>
                      <a:pt x="2041" y="6"/>
                    </a:cubicBezTo>
                    <a:cubicBezTo>
                      <a:pt x="2046" y="6"/>
                      <a:pt x="2057" y="6"/>
                      <a:pt x="2059" y="7"/>
                    </a:cubicBezTo>
                    <a:cubicBezTo>
                      <a:pt x="2060" y="6"/>
                      <a:pt x="2065" y="6"/>
                      <a:pt x="2070" y="6"/>
                    </a:cubicBezTo>
                    <a:cubicBezTo>
                      <a:pt x="2070" y="6"/>
                      <a:pt x="2069" y="7"/>
                      <a:pt x="2068" y="7"/>
                    </a:cubicBezTo>
                    <a:cubicBezTo>
                      <a:pt x="2082" y="7"/>
                      <a:pt x="2089" y="6"/>
                      <a:pt x="2099" y="6"/>
                    </a:cubicBezTo>
                    <a:cubicBezTo>
                      <a:pt x="2100" y="7"/>
                      <a:pt x="2100" y="7"/>
                      <a:pt x="2101" y="7"/>
                    </a:cubicBezTo>
                    <a:cubicBezTo>
                      <a:pt x="2089" y="7"/>
                      <a:pt x="2080" y="7"/>
                      <a:pt x="2081" y="7"/>
                    </a:cubicBezTo>
                    <a:cubicBezTo>
                      <a:pt x="2081" y="7"/>
                      <a:pt x="2090" y="8"/>
                      <a:pt x="2083" y="9"/>
                    </a:cubicBezTo>
                    <a:cubicBezTo>
                      <a:pt x="2090" y="8"/>
                      <a:pt x="2103" y="7"/>
                      <a:pt x="2112" y="7"/>
                    </a:cubicBezTo>
                    <a:cubicBezTo>
                      <a:pt x="2113" y="7"/>
                      <a:pt x="2113" y="7"/>
                      <a:pt x="2114" y="7"/>
                    </a:cubicBezTo>
                    <a:cubicBezTo>
                      <a:pt x="2113" y="8"/>
                      <a:pt x="2113" y="8"/>
                      <a:pt x="2113" y="8"/>
                    </a:cubicBezTo>
                    <a:cubicBezTo>
                      <a:pt x="2115" y="8"/>
                      <a:pt x="2117" y="8"/>
                      <a:pt x="2119" y="7"/>
                    </a:cubicBezTo>
                    <a:cubicBezTo>
                      <a:pt x="2121" y="8"/>
                      <a:pt x="2123" y="8"/>
                      <a:pt x="2126" y="8"/>
                    </a:cubicBezTo>
                    <a:cubicBezTo>
                      <a:pt x="2127" y="8"/>
                      <a:pt x="2137" y="8"/>
                      <a:pt x="2142" y="8"/>
                    </a:cubicBezTo>
                    <a:cubicBezTo>
                      <a:pt x="2141" y="7"/>
                      <a:pt x="2147" y="7"/>
                      <a:pt x="2142" y="7"/>
                    </a:cubicBezTo>
                    <a:cubicBezTo>
                      <a:pt x="2142" y="7"/>
                      <a:pt x="2141" y="7"/>
                      <a:pt x="2138" y="7"/>
                    </a:cubicBezTo>
                    <a:cubicBezTo>
                      <a:pt x="2137" y="7"/>
                      <a:pt x="2136" y="7"/>
                      <a:pt x="2136" y="7"/>
                    </a:cubicBezTo>
                    <a:cubicBezTo>
                      <a:pt x="2136" y="7"/>
                      <a:pt x="2136" y="7"/>
                      <a:pt x="2136" y="7"/>
                    </a:cubicBezTo>
                    <a:cubicBezTo>
                      <a:pt x="2133" y="7"/>
                      <a:pt x="2129" y="7"/>
                      <a:pt x="2124" y="7"/>
                    </a:cubicBezTo>
                    <a:cubicBezTo>
                      <a:pt x="2128" y="7"/>
                      <a:pt x="2132" y="6"/>
                      <a:pt x="2137" y="7"/>
                    </a:cubicBezTo>
                    <a:cubicBezTo>
                      <a:pt x="2139" y="6"/>
                      <a:pt x="2142" y="6"/>
                      <a:pt x="2144" y="5"/>
                    </a:cubicBezTo>
                    <a:cubicBezTo>
                      <a:pt x="2150" y="6"/>
                      <a:pt x="2162" y="7"/>
                      <a:pt x="2164" y="8"/>
                    </a:cubicBezTo>
                    <a:cubicBezTo>
                      <a:pt x="2178" y="7"/>
                      <a:pt x="2198" y="7"/>
                      <a:pt x="2207" y="6"/>
                    </a:cubicBezTo>
                    <a:cubicBezTo>
                      <a:pt x="2211" y="6"/>
                      <a:pt x="2211" y="6"/>
                      <a:pt x="2213" y="7"/>
                    </a:cubicBezTo>
                    <a:cubicBezTo>
                      <a:pt x="2211" y="7"/>
                      <a:pt x="2208" y="7"/>
                      <a:pt x="2207" y="7"/>
                    </a:cubicBezTo>
                    <a:cubicBezTo>
                      <a:pt x="2215" y="7"/>
                      <a:pt x="2231" y="7"/>
                      <a:pt x="2233" y="6"/>
                    </a:cubicBezTo>
                    <a:cubicBezTo>
                      <a:pt x="2243" y="6"/>
                      <a:pt x="2227" y="7"/>
                      <a:pt x="2241" y="7"/>
                    </a:cubicBezTo>
                    <a:cubicBezTo>
                      <a:pt x="2239" y="7"/>
                      <a:pt x="2239" y="7"/>
                      <a:pt x="2239" y="7"/>
                    </a:cubicBezTo>
                    <a:cubicBezTo>
                      <a:pt x="2267" y="8"/>
                      <a:pt x="2284" y="4"/>
                      <a:pt x="2315" y="6"/>
                    </a:cubicBezTo>
                    <a:cubicBezTo>
                      <a:pt x="2313" y="6"/>
                      <a:pt x="2312" y="6"/>
                      <a:pt x="2311" y="6"/>
                    </a:cubicBezTo>
                    <a:cubicBezTo>
                      <a:pt x="2346" y="7"/>
                      <a:pt x="2383" y="5"/>
                      <a:pt x="2418" y="7"/>
                    </a:cubicBezTo>
                    <a:cubicBezTo>
                      <a:pt x="2428" y="7"/>
                      <a:pt x="2429" y="6"/>
                      <a:pt x="2435" y="6"/>
                    </a:cubicBezTo>
                    <a:cubicBezTo>
                      <a:pt x="2437" y="7"/>
                      <a:pt x="2437" y="7"/>
                      <a:pt x="2437" y="7"/>
                    </a:cubicBezTo>
                    <a:cubicBezTo>
                      <a:pt x="2447" y="6"/>
                      <a:pt x="2447" y="6"/>
                      <a:pt x="2447" y="6"/>
                    </a:cubicBezTo>
                    <a:cubicBezTo>
                      <a:pt x="2462" y="5"/>
                      <a:pt x="2472" y="8"/>
                      <a:pt x="2491" y="6"/>
                    </a:cubicBezTo>
                    <a:cubicBezTo>
                      <a:pt x="2488" y="6"/>
                      <a:pt x="2488" y="6"/>
                      <a:pt x="2488" y="6"/>
                    </a:cubicBezTo>
                    <a:cubicBezTo>
                      <a:pt x="2495" y="6"/>
                      <a:pt x="2509" y="5"/>
                      <a:pt x="2508" y="6"/>
                    </a:cubicBezTo>
                    <a:cubicBezTo>
                      <a:pt x="2509" y="6"/>
                      <a:pt x="2510" y="6"/>
                      <a:pt x="2513" y="6"/>
                    </a:cubicBezTo>
                    <a:cubicBezTo>
                      <a:pt x="2513" y="6"/>
                      <a:pt x="2513" y="6"/>
                      <a:pt x="2513" y="6"/>
                    </a:cubicBezTo>
                    <a:cubicBezTo>
                      <a:pt x="2529" y="5"/>
                      <a:pt x="2529" y="5"/>
                      <a:pt x="2529" y="5"/>
                    </a:cubicBezTo>
                    <a:cubicBezTo>
                      <a:pt x="2542" y="6"/>
                      <a:pt x="2527" y="7"/>
                      <a:pt x="2546" y="7"/>
                    </a:cubicBezTo>
                    <a:cubicBezTo>
                      <a:pt x="2552" y="7"/>
                      <a:pt x="2565" y="6"/>
                      <a:pt x="2563" y="6"/>
                    </a:cubicBezTo>
                    <a:cubicBezTo>
                      <a:pt x="2560" y="6"/>
                      <a:pt x="2555" y="5"/>
                      <a:pt x="2555" y="5"/>
                    </a:cubicBezTo>
                    <a:cubicBezTo>
                      <a:pt x="2562" y="5"/>
                      <a:pt x="2562" y="5"/>
                      <a:pt x="2562" y="5"/>
                    </a:cubicBezTo>
                    <a:cubicBezTo>
                      <a:pt x="2563" y="4"/>
                      <a:pt x="2567" y="2"/>
                      <a:pt x="2552" y="1"/>
                    </a:cubicBezTo>
                    <a:cubicBezTo>
                      <a:pt x="2541" y="2"/>
                      <a:pt x="2541" y="2"/>
                      <a:pt x="2541" y="2"/>
                    </a:cubicBezTo>
                    <a:cubicBezTo>
                      <a:pt x="2538" y="2"/>
                      <a:pt x="2538" y="2"/>
                      <a:pt x="2538" y="2"/>
                    </a:cubicBezTo>
                    <a:cubicBezTo>
                      <a:pt x="2547" y="2"/>
                      <a:pt x="2547" y="2"/>
                      <a:pt x="2547" y="2"/>
                    </a:cubicBezTo>
                    <a:cubicBezTo>
                      <a:pt x="2542" y="1"/>
                      <a:pt x="2539" y="1"/>
                      <a:pt x="2535" y="2"/>
                    </a:cubicBezTo>
                    <a:cubicBezTo>
                      <a:pt x="2534" y="1"/>
                      <a:pt x="2533" y="1"/>
                      <a:pt x="2531" y="1"/>
                    </a:cubicBezTo>
                    <a:cubicBezTo>
                      <a:pt x="2520" y="2"/>
                      <a:pt x="2520" y="2"/>
                      <a:pt x="2520" y="2"/>
                    </a:cubicBezTo>
                    <a:cubicBezTo>
                      <a:pt x="2519" y="2"/>
                      <a:pt x="2525" y="1"/>
                      <a:pt x="2518" y="1"/>
                    </a:cubicBezTo>
                    <a:cubicBezTo>
                      <a:pt x="2513" y="2"/>
                      <a:pt x="2522" y="2"/>
                      <a:pt x="2514" y="3"/>
                    </a:cubicBezTo>
                    <a:cubicBezTo>
                      <a:pt x="2509" y="2"/>
                      <a:pt x="2511" y="2"/>
                      <a:pt x="2505" y="2"/>
                    </a:cubicBezTo>
                    <a:cubicBezTo>
                      <a:pt x="2504" y="2"/>
                      <a:pt x="2505" y="1"/>
                      <a:pt x="2508" y="1"/>
                    </a:cubicBezTo>
                    <a:cubicBezTo>
                      <a:pt x="2502" y="2"/>
                      <a:pt x="2493" y="1"/>
                      <a:pt x="2491" y="2"/>
                    </a:cubicBezTo>
                    <a:cubicBezTo>
                      <a:pt x="2485" y="1"/>
                      <a:pt x="2473" y="2"/>
                      <a:pt x="2473" y="1"/>
                    </a:cubicBezTo>
                    <a:cubicBezTo>
                      <a:pt x="2471" y="1"/>
                      <a:pt x="2464" y="2"/>
                      <a:pt x="2459" y="2"/>
                    </a:cubicBezTo>
                    <a:cubicBezTo>
                      <a:pt x="2468" y="1"/>
                      <a:pt x="2440" y="2"/>
                      <a:pt x="2443" y="1"/>
                    </a:cubicBezTo>
                    <a:cubicBezTo>
                      <a:pt x="2436" y="2"/>
                      <a:pt x="2419" y="1"/>
                      <a:pt x="2407" y="2"/>
                    </a:cubicBezTo>
                    <a:cubicBezTo>
                      <a:pt x="2408" y="2"/>
                      <a:pt x="2409" y="1"/>
                      <a:pt x="2410" y="2"/>
                    </a:cubicBezTo>
                    <a:cubicBezTo>
                      <a:pt x="2404" y="1"/>
                      <a:pt x="2402" y="1"/>
                      <a:pt x="2397" y="1"/>
                    </a:cubicBezTo>
                    <a:cubicBezTo>
                      <a:pt x="2397" y="2"/>
                      <a:pt x="2386" y="2"/>
                      <a:pt x="2381" y="3"/>
                    </a:cubicBezTo>
                    <a:cubicBezTo>
                      <a:pt x="2373" y="2"/>
                      <a:pt x="2386" y="2"/>
                      <a:pt x="2383" y="1"/>
                    </a:cubicBezTo>
                    <a:cubicBezTo>
                      <a:pt x="2383" y="1"/>
                      <a:pt x="2369" y="1"/>
                      <a:pt x="2372" y="2"/>
                    </a:cubicBezTo>
                    <a:cubicBezTo>
                      <a:pt x="2366" y="1"/>
                      <a:pt x="2366" y="2"/>
                      <a:pt x="2363" y="1"/>
                    </a:cubicBezTo>
                    <a:cubicBezTo>
                      <a:pt x="2362" y="2"/>
                      <a:pt x="2357" y="1"/>
                      <a:pt x="2352" y="2"/>
                    </a:cubicBezTo>
                    <a:cubicBezTo>
                      <a:pt x="2343" y="1"/>
                      <a:pt x="2350" y="1"/>
                      <a:pt x="2340" y="1"/>
                    </a:cubicBezTo>
                    <a:cubicBezTo>
                      <a:pt x="2335" y="1"/>
                      <a:pt x="2344" y="0"/>
                      <a:pt x="2344" y="0"/>
                    </a:cubicBezTo>
                    <a:close/>
                    <a:moveTo>
                      <a:pt x="2110" y="3"/>
                    </a:moveTo>
                    <a:cubicBezTo>
                      <a:pt x="2110" y="3"/>
                      <a:pt x="2110" y="3"/>
                      <a:pt x="2110" y="3"/>
                    </a:cubicBezTo>
                    <a:cubicBezTo>
                      <a:pt x="2112" y="3"/>
                      <a:pt x="2114" y="3"/>
                      <a:pt x="2115" y="2"/>
                    </a:cubicBezTo>
                    <a:cubicBezTo>
                      <a:pt x="2114" y="3"/>
                      <a:pt x="2112" y="3"/>
                      <a:pt x="2110" y="3"/>
                    </a:cubicBezTo>
                    <a:close/>
                    <a:moveTo>
                      <a:pt x="2090" y="3"/>
                    </a:moveTo>
                    <a:cubicBezTo>
                      <a:pt x="2093" y="3"/>
                      <a:pt x="2096" y="3"/>
                      <a:pt x="2099" y="3"/>
                    </a:cubicBezTo>
                    <a:cubicBezTo>
                      <a:pt x="2100" y="3"/>
                      <a:pt x="2099" y="3"/>
                      <a:pt x="2097" y="3"/>
                    </a:cubicBezTo>
                    <a:cubicBezTo>
                      <a:pt x="2098" y="3"/>
                      <a:pt x="2093" y="3"/>
                      <a:pt x="2090" y="3"/>
                    </a:cubicBezTo>
                    <a:close/>
                    <a:moveTo>
                      <a:pt x="2132" y="8"/>
                    </a:moveTo>
                    <a:cubicBezTo>
                      <a:pt x="2129" y="8"/>
                      <a:pt x="2128" y="8"/>
                      <a:pt x="2127" y="8"/>
                    </a:cubicBezTo>
                    <a:cubicBezTo>
                      <a:pt x="2129" y="8"/>
                      <a:pt x="2131" y="8"/>
                      <a:pt x="2133" y="8"/>
                    </a:cubicBezTo>
                    <a:cubicBezTo>
                      <a:pt x="2133" y="8"/>
                      <a:pt x="2133" y="7"/>
                      <a:pt x="2133" y="7"/>
                    </a:cubicBezTo>
                    <a:cubicBezTo>
                      <a:pt x="2133" y="8"/>
                      <a:pt x="2133" y="8"/>
                      <a:pt x="2132" y="8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457"/>
              <p:cNvSpPr/>
              <p:nvPr/>
            </p:nvSpPr>
            <p:spPr bwMode="auto">
              <a:xfrm>
                <a:off x="5907" y="2996"/>
                <a:ext cx="7" cy="0"/>
              </a:xfrm>
              <a:custGeom>
                <a:avLst/>
                <a:gdLst>
                  <a:gd name="T0" fmla="*/ 2 w 3"/>
                  <a:gd name="T1" fmla="*/ 3 w 3"/>
                  <a:gd name="T2" fmla="*/ 1 w 3"/>
                  <a:gd name="T3" fmla="*/ 0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458"/>
              <p:cNvSpPr/>
              <p:nvPr/>
            </p:nvSpPr>
            <p:spPr bwMode="auto">
              <a:xfrm>
                <a:off x="1690" y="299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459"/>
              <p:cNvSpPr/>
              <p:nvPr/>
            </p:nvSpPr>
            <p:spPr bwMode="auto">
              <a:xfrm>
                <a:off x="5157" y="2982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460"/>
              <p:cNvSpPr/>
              <p:nvPr/>
            </p:nvSpPr>
            <p:spPr bwMode="auto">
              <a:xfrm>
                <a:off x="1432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461"/>
              <p:cNvSpPr/>
              <p:nvPr/>
            </p:nvSpPr>
            <p:spPr bwMode="auto">
              <a:xfrm>
                <a:off x="1310" y="2987"/>
                <a:ext cx="14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462"/>
              <p:cNvSpPr/>
              <p:nvPr/>
            </p:nvSpPr>
            <p:spPr bwMode="auto">
              <a:xfrm>
                <a:off x="1239" y="29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463"/>
              <p:cNvSpPr/>
              <p:nvPr/>
            </p:nvSpPr>
            <p:spPr bwMode="auto">
              <a:xfrm>
                <a:off x="2594" y="2982"/>
                <a:ext cx="9" cy="2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464"/>
              <p:cNvSpPr/>
              <p:nvPr/>
            </p:nvSpPr>
            <p:spPr bwMode="auto">
              <a:xfrm>
                <a:off x="2189" y="2987"/>
                <a:ext cx="14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465"/>
              <p:cNvSpPr/>
              <p:nvPr/>
            </p:nvSpPr>
            <p:spPr bwMode="auto">
              <a:xfrm>
                <a:off x="3043" y="298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466"/>
              <p:cNvSpPr/>
              <p:nvPr/>
            </p:nvSpPr>
            <p:spPr bwMode="auto">
              <a:xfrm>
                <a:off x="2203" y="2987"/>
                <a:ext cx="19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2" y="0"/>
                      <a:pt x="5" y="0"/>
                      <a:pt x="8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67"/>
              <p:cNvSpPr/>
              <p:nvPr/>
            </p:nvSpPr>
            <p:spPr bwMode="auto">
              <a:xfrm>
                <a:off x="865" y="2984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68"/>
              <p:cNvSpPr/>
              <p:nvPr/>
            </p:nvSpPr>
            <p:spPr bwMode="auto">
              <a:xfrm>
                <a:off x="860" y="2984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69"/>
              <p:cNvSpPr/>
              <p:nvPr/>
            </p:nvSpPr>
            <p:spPr bwMode="auto">
              <a:xfrm>
                <a:off x="851" y="2984"/>
                <a:ext cx="9" cy="3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70"/>
              <p:cNvSpPr/>
              <p:nvPr/>
            </p:nvSpPr>
            <p:spPr bwMode="auto">
              <a:xfrm>
                <a:off x="983" y="298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71"/>
              <p:cNvSpPr/>
              <p:nvPr/>
            </p:nvSpPr>
            <p:spPr bwMode="auto">
              <a:xfrm>
                <a:off x="983" y="2984"/>
                <a:ext cx="33" cy="3"/>
              </a:xfrm>
              <a:custGeom>
                <a:avLst/>
                <a:gdLst>
                  <a:gd name="T0" fmla="*/ 14 w 14"/>
                  <a:gd name="T1" fmla="*/ 0 h 1"/>
                  <a:gd name="T2" fmla="*/ 1 w 14"/>
                  <a:gd name="T3" fmla="*/ 0 h 1"/>
                  <a:gd name="T4" fmla="*/ 0 w 14"/>
                  <a:gd name="T5" fmla="*/ 0 h 1"/>
                  <a:gd name="T6" fmla="*/ 14 w 1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0"/>
                    </a:moveTo>
                    <a:cubicBezTo>
                      <a:pt x="11" y="0"/>
                      <a:pt x="6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1" y="1"/>
                      <a:pt x="14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72"/>
              <p:cNvSpPr/>
              <p:nvPr/>
            </p:nvSpPr>
            <p:spPr bwMode="auto">
              <a:xfrm>
                <a:off x="1123" y="2994"/>
                <a:ext cx="42" cy="2"/>
              </a:xfrm>
              <a:custGeom>
                <a:avLst/>
                <a:gdLst>
                  <a:gd name="T0" fmla="*/ 16 w 18"/>
                  <a:gd name="T1" fmla="*/ 0 h 1"/>
                  <a:gd name="T2" fmla="*/ 4 w 18"/>
                  <a:gd name="T3" fmla="*/ 0 h 1"/>
                  <a:gd name="T4" fmla="*/ 3 w 18"/>
                  <a:gd name="T5" fmla="*/ 0 h 1"/>
                  <a:gd name="T6" fmla="*/ 16 w 18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">
                    <a:moveTo>
                      <a:pt x="1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9" y="0"/>
                      <a:pt x="3" y="0"/>
                    </a:cubicBezTo>
                    <a:cubicBezTo>
                      <a:pt x="18" y="1"/>
                      <a:pt x="0" y="0"/>
                      <a:pt x="1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73"/>
              <p:cNvSpPr/>
              <p:nvPr/>
            </p:nvSpPr>
            <p:spPr bwMode="auto">
              <a:xfrm>
                <a:off x="1234" y="2994"/>
                <a:ext cx="26" cy="2"/>
              </a:xfrm>
              <a:custGeom>
                <a:avLst/>
                <a:gdLst>
                  <a:gd name="T0" fmla="*/ 6 w 11"/>
                  <a:gd name="T1" fmla="*/ 0 h 1"/>
                  <a:gd name="T2" fmla="*/ 6 w 11"/>
                  <a:gd name="T3" fmla="*/ 1 h 1"/>
                  <a:gd name="T4" fmla="*/ 6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6" y="0"/>
                    </a:moveTo>
                    <a:cubicBezTo>
                      <a:pt x="0" y="0"/>
                      <a:pt x="7" y="1"/>
                      <a:pt x="6" y="1"/>
                    </a:cubicBezTo>
                    <a:cubicBezTo>
                      <a:pt x="10" y="1"/>
                      <a:pt x="11" y="1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474"/>
              <p:cNvSpPr/>
              <p:nvPr/>
            </p:nvSpPr>
            <p:spPr bwMode="auto">
              <a:xfrm>
                <a:off x="1891" y="2994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475"/>
              <p:cNvSpPr/>
              <p:nvPr/>
            </p:nvSpPr>
            <p:spPr bwMode="auto">
              <a:xfrm>
                <a:off x="1998" y="2984"/>
                <a:ext cx="16" cy="3"/>
              </a:xfrm>
              <a:custGeom>
                <a:avLst/>
                <a:gdLst>
                  <a:gd name="T0" fmla="*/ 16 w 16"/>
                  <a:gd name="T1" fmla="*/ 3 h 3"/>
                  <a:gd name="T2" fmla="*/ 4 w 16"/>
                  <a:gd name="T3" fmla="*/ 0 h 3"/>
                  <a:gd name="T4" fmla="*/ 0 w 16"/>
                  <a:gd name="T5" fmla="*/ 3 h 3"/>
                  <a:gd name="T6" fmla="*/ 16 w 1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76"/>
              <p:cNvSpPr/>
              <p:nvPr/>
            </p:nvSpPr>
            <p:spPr bwMode="auto">
              <a:xfrm>
                <a:off x="2083" y="2998"/>
                <a:ext cx="19" cy="0"/>
              </a:xfrm>
              <a:custGeom>
                <a:avLst/>
                <a:gdLst>
                  <a:gd name="T0" fmla="*/ 5 w 19"/>
                  <a:gd name="T1" fmla="*/ 0 w 19"/>
                  <a:gd name="T2" fmla="*/ 19 w 19"/>
                  <a:gd name="T3" fmla="*/ 5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5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477"/>
              <p:cNvSpPr/>
              <p:nvPr/>
            </p:nvSpPr>
            <p:spPr bwMode="auto">
              <a:xfrm>
                <a:off x="3154" y="2996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4 w 6"/>
                  <a:gd name="T3" fmla="*/ 0 h 1"/>
                  <a:gd name="T4" fmla="*/ 6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478"/>
              <p:cNvSpPr/>
              <p:nvPr/>
            </p:nvSpPr>
            <p:spPr bwMode="auto">
              <a:xfrm>
                <a:off x="3634" y="2994"/>
                <a:ext cx="26" cy="2"/>
              </a:xfrm>
              <a:custGeom>
                <a:avLst/>
                <a:gdLst>
                  <a:gd name="T0" fmla="*/ 0 w 11"/>
                  <a:gd name="T1" fmla="*/ 1 h 1"/>
                  <a:gd name="T2" fmla="*/ 11 w 11"/>
                  <a:gd name="T3" fmla="*/ 1 h 1"/>
                  <a:gd name="T4" fmla="*/ 0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cubicBezTo>
                      <a:pt x="2" y="1"/>
                      <a:pt x="8" y="1"/>
                      <a:pt x="11" y="1"/>
                    </a:cubicBezTo>
                    <a:cubicBezTo>
                      <a:pt x="7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479"/>
              <p:cNvSpPr/>
              <p:nvPr/>
            </p:nvSpPr>
            <p:spPr bwMode="auto">
              <a:xfrm>
                <a:off x="5022" y="2998"/>
                <a:ext cx="19" cy="0"/>
              </a:xfrm>
              <a:custGeom>
                <a:avLst/>
                <a:gdLst>
                  <a:gd name="T0" fmla="*/ 10 w 19"/>
                  <a:gd name="T1" fmla="*/ 0 w 19"/>
                  <a:gd name="T2" fmla="*/ 19 w 19"/>
                  <a:gd name="T3" fmla="*/ 1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1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480"/>
              <p:cNvSpPr/>
              <p:nvPr/>
            </p:nvSpPr>
            <p:spPr bwMode="auto">
              <a:xfrm>
                <a:off x="763" y="3370"/>
                <a:ext cx="17" cy="3"/>
              </a:xfrm>
              <a:custGeom>
                <a:avLst/>
                <a:gdLst>
                  <a:gd name="T0" fmla="*/ 1 w 7"/>
                  <a:gd name="T1" fmla="*/ 0 h 1"/>
                  <a:gd name="T2" fmla="*/ 4 w 7"/>
                  <a:gd name="T3" fmla="*/ 1 h 1"/>
                  <a:gd name="T4" fmla="*/ 7 w 7"/>
                  <a:gd name="T5" fmla="*/ 0 h 1"/>
                  <a:gd name="T6" fmla="*/ 1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1" y="0"/>
                    </a:moveTo>
                    <a:cubicBezTo>
                      <a:pt x="0" y="0"/>
                      <a:pt x="0" y="1"/>
                      <a:pt x="4" y="1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481"/>
              <p:cNvSpPr/>
              <p:nvPr/>
            </p:nvSpPr>
            <p:spPr bwMode="auto">
              <a:xfrm>
                <a:off x="785" y="3370"/>
                <a:ext cx="63" cy="5"/>
              </a:xfrm>
              <a:custGeom>
                <a:avLst/>
                <a:gdLst>
                  <a:gd name="T0" fmla="*/ 17 w 27"/>
                  <a:gd name="T1" fmla="*/ 2 h 2"/>
                  <a:gd name="T2" fmla="*/ 24 w 27"/>
                  <a:gd name="T3" fmla="*/ 0 h 2"/>
                  <a:gd name="T4" fmla="*/ 14 w 27"/>
                  <a:gd name="T5" fmla="*/ 1 h 2"/>
                  <a:gd name="T6" fmla="*/ 8 w 27"/>
                  <a:gd name="T7" fmla="*/ 1 h 2"/>
                  <a:gd name="T8" fmla="*/ 0 w 27"/>
                  <a:gd name="T9" fmla="*/ 1 h 2"/>
                  <a:gd name="T10" fmla="*/ 18 w 27"/>
                  <a:gd name="T11" fmla="*/ 1 h 2"/>
                  <a:gd name="T12" fmla="*/ 17 w 2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">
                    <a:moveTo>
                      <a:pt x="17" y="2"/>
                    </a:moveTo>
                    <a:cubicBezTo>
                      <a:pt x="22" y="1"/>
                      <a:pt x="27" y="1"/>
                      <a:pt x="24" y="0"/>
                    </a:cubicBezTo>
                    <a:cubicBezTo>
                      <a:pt x="20" y="1"/>
                      <a:pt x="19" y="0"/>
                      <a:pt x="14" y="1"/>
                    </a:cubicBezTo>
                    <a:cubicBezTo>
                      <a:pt x="10" y="2"/>
                      <a:pt x="7" y="1"/>
                      <a:pt x="8" y="1"/>
                    </a:cubicBezTo>
                    <a:cubicBezTo>
                      <a:pt x="7" y="1"/>
                      <a:pt x="2" y="1"/>
                      <a:pt x="0" y="1"/>
                    </a:cubicBezTo>
                    <a:cubicBezTo>
                      <a:pt x="5" y="2"/>
                      <a:pt x="11" y="2"/>
                      <a:pt x="18" y="1"/>
                    </a:cubicBezTo>
                    <a:cubicBezTo>
                      <a:pt x="19" y="2"/>
                      <a:pt x="18" y="2"/>
                      <a:pt x="17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482"/>
              <p:cNvSpPr/>
              <p:nvPr/>
            </p:nvSpPr>
            <p:spPr bwMode="auto">
              <a:xfrm>
                <a:off x="1693" y="3377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483"/>
              <p:cNvSpPr/>
              <p:nvPr/>
            </p:nvSpPr>
            <p:spPr bwMode="auto">
              <a:xfrm>
                <a:off x="2232" y="3380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484"/>
              <p:cNvSpPr/>
              <p:nvPr/>
            </p:nvSpPr>
            <p:spPr bwMode="auto">
              <a:xfrm>
                <a:off x="2324" y="3382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485"/>
              <p:cNvSpPr/>
              <p:nvPr/>
            </p:nvSpPr>
            <p:spPr bwMode="auto">
              <a:xfrm>
                <a:off x="1697" y="3377"/>
                <a:ext cx="17" cy="3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486"/>
              <p:cNvSpPr/>
              <p:nvPr/>
            </p:nvSpPr>
            <p:spPr bwMode="auto">
              <a:xfrm>
                <a:off x="938" y="3370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487"/>
              <p:cNvSpPr/>
              <p:nvPr/>
            </p:nvSpPr>
            <p:spPr bwMode="auto">
              <a:xfrm>
                <a:off x="1451" y="3380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488"/>
              <p:cNvSpPr/>
              <p:nvPr/>
            </p:nvSpPr>
            <p:spPr bwMode="auto">
              <a:xfrm>
                <a:off x="1274" y="3377"/>
                <a:ext cx="10" cy="3"/>
              </a:xfrm>
              <a:custGeom>
                <a:avLst/>
                <a:gdLst>
                  <a:gd name="T0" fmla="*/ 1 w 4"/>
                  <a:gd name="T1" fmla="*/ 1 h 1"/>
                  <a:gd name="T2" fmla="*/ 4 w 4"/>
                  <a:gd name="T3" fmla="*/ 0 h 1"/>
                  <a:gd name="T4" fmla="*/ 0 w 4"/>
                  <a:gd name="T5" fmla="*/ 1 h 1"/>
                  <a:gd name="T6" fmla="*/ 1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1" y="1"/>
                    </a:moveTo>
                    <a:cubicBezTo>
                      <a:pt x="3" y="1"/>
                      <a:pt x="4" y="0"/>
                      <a:pt x="4" y="0"/>
                    </a:cubicBezTo>
                    <a:cubicBezTo>
                      <a:pt x="3" y="0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489"/>
              <p:cNvSpPr/>
              <p:nvPr/>
            </p:nvSpPr>
            <p:spPr bwMode="auto">
              <a:xfrm>
                <a:off x="981" y="3377"/>
                <a:ext cx="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490"/>
              <p:cNvSpPr/>
              <p:nvPr/>
            </p:nvSpPr>
            <p:spPr bwMode="auto">
              <a:xfrm>
                <a:off x="1591" y="338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491"/>
              <p:cNvSpPr/>
              <p:nvPr/>
            </p:nvSpPr>
            <p:spPr bwMode="auto">
              <a:xfrm>
                <a:off x="6704" y="336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492"/>
              <p:cNvSpPr/>
              <p:nvPr/>
            </p:nvSpPr>
            <p:spPr bwMode="auto">
              <a:xfrm>
                <a:off x="6912" y="3375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493"/>
              <p:cNvSpPr/>
              <p:nvPr/>
            </p:nvSpPr>
            <p:spPr bwMode="auto">
              <a:xfrm>
                <a:off x="2494" y="3384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494"/>
              <p:cNvSpPr/>
              <p:nvPr/>
            </p:nvSpPr>
            <p:spPr bwMode="auto">
              <a:xfrm>
                <a:off x="4027" y="3380"/>
                <a:ext cx="52" cy="2"/>
              </a:xfrm>
              <a:custGeom>
                <a:avLst/>
                <a:gdLst>
                  <a:gd name="T0" fmla="*/ 10 w 22"/>
                  <a:gd name="T1" fmla="*/ 1 h 1"/>
                  <a:gd name="T2" fmla="*/ 11 w 22"/>
                  <a:gd name="T3" fmla="*/ 0 h 1"/>
                  <a:gd name="T4" fmla="*/ 10 w 2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">
                    <a:moveTo>
                      <a:pt x="10" y="1"/>
                    </a:moveTo>
                    <a:cubicBezTo>
                      <a:pt x="2" y="1"/>
                      <a:pt x="22" y="0"/>
                      <a:pt x="11" y="0"/>
                    </a:cubicBezTo>
                    <a:cubicBezTo>
                      <a:pt x="12" y="0"/>
                      <a:pt x="0" y="1"/>
                      <a:pt x="1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495"/>
              <p:cNvSpPr/>
              <p:nvPr/>
            </p:nvSpPr>
            <p:spPr bwMode="auto">
              <a:xfrm>
                <a:off x="950" y="337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496"/>
              <p:cNvSpPr/>
              <p:nvPr/>
            </p:nvSpPr>
            <p:spPr bwMode="auto">
              <a:xfrm>
                <a:off x="4048" y="3377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497"/>
              <p:cNvSpPr/>
              <p:nvPr/>
            </p:nvSpPr>
            <p:spPr bwMode="auto">
              <a:xfrm>
                <a:off x="2884" y="3382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498"/>
              <p:cNvSpPr/>
              <p:nvPr/>
            </p:nvSpPr>
            <p:spPr bwMode="auto">
              <a:xfrm>
                <a:off x="2598" y="338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499"/>
              <p:cNvSpPr/>
              <p:nvPr/>
            </p:nvSpPr>
            <p:spPr bwMode="auto">
              <a:xfrm>
                <a:off x="3038" y="3380"/>
                <a:ext cx="12" cy="0"/>
              </a:xfrm>
              <a:custGeom>
                <a:avLst/>
                <a:gdLst>
                  <a:gd name="T0" fmla="*/ 0 w 5"/>
                  <a:gd name="T1" fmla="*/ 5 w 5"/>
                  <a:gd name="T2" fmla="*/ 4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500"/>
              <p:cNvSpPr/>
              <p:nvPr/>
            </p:nvSpPr>
            <p:spPr bwMode="auto">
              <a:xfrm>
                <a:off x="3187" y="3380"/>
                <a:ext cx="10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501"/>
              <p:cNvSpPr/>
              <p:nvPr/>
            </p:nvSpPr>
            <p:spPr bwMode="auto">
              <a:xfrm>
                <a:off x="6228" y="3368"/>
                <a:ext cx="29" cy="2"/>
              </a:xfrm>
              <a:custGeom>
                <a:avLst/>
                <a:gdLst>
                  <a:gd name="T0" fmla="*/ 0 w 12"/>
                  <a:gd name="T1" fmla="*/ 0 h 1"/>
                  <a:gd name="T2" fmla="*/ 3 w 12"/>
                  <a:gd name="T3" fmla="*/ 1 h 1"/>
                  <a:gd name="T4" fmla="*/ 0 w 1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2" y="0"/>
                      <a:pt x="1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502"/>
              <p:cNvSpPr/>
              <p:nvPr/>
            </p:nvSpPr>
            <p:spPr bwMode="auto">
              <a:xfrm>
                <a:off x="945" y="337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503"/>
              <p:cNvSpPr/>
              <p:nvPr/>
            </p:nvSpPr>
            <p:spPr bwMode="auto">
              <a:xfrm>
                <a:off x="3045" y="3365"/>
                <a:ext cx="26" cy="0"/>
              </a:xfrm>
              <a:custGeom>
                <a:avLst/>
                <a:gdLst>
                  <a:gd name="T0" fmla="*/ 0 w 11"/>
                  <a:gd name="T1" fmla="*/ 11 w 11"/>
                  <a:gd name="T2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504"/>
              <p:cNvSpPr/>
              <p:nvPr/>
            </p:nvSpPr>
            <p:spPr bwMode="auto">
              <a:xfrm>
                <a:off x="5105" y="336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505"/>
              <p:cNvSpPr/>
              <p:nvPr/>
            </p:nvSpPr>
            <p:spPr bwMode="auto">
              <a:xfrm>
                <a:off x="3145" y="3365"/>
                <a:ext cx="16" cy="3"/>
              </a:xfrm>
              <a:custGeom>
                <a:avLst/>
                <a:gdLst>
                  <a:gd name="T0" fmla="*/ 0 w 7"/>
                  <a:gd name="T1" fmla="*/ 0 h 1"/>
                  <a:gd name="T2" fmla="*/ 6 w 7"/>
                  <a:gd name="T3" fmla="*/ 1 h 1"/>
                  <a:gd name="T4" fmla="*/ 7 w 7"/>
                  <a:gd name="T5" fmla="*/ 1 h 1"/>
                  <a:gd name="T6" fmla="*/ 0 w 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506"/>
              <p:cNvSpPr/>
              <p:nvPr/>
            </p:nvSpPr>
            <p:spPr bwMode="auto">
              <a:xfrm>
                <a:off x="6235" y="33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507"/>
              <p:cNvSpPr>
                <a:spLocks noEditPoints="1"/>
              </p:cNvSpPr>
              <p:nvPr/>
            </p:nvSpPr>
            <p:spPr bwMode="auto">
              <a:xfrm>
                <a:off x="855" y="3363"/>
                <a:ext cx="6071" cy="24"/>
              </a:xfrm>
              <a:custGeom>
                <a:avLst/>
                <a:gdLst>
                  <a:gd name="T0" fmla="*/ 2275 w 2567"/>
                  <a:gd name="T1" fmla="*/ 3 h 10"/>
                  <a:gd name="T2" fmla="*/ 2252 w 2567"/>
                  <a:gd name="T3" fmla="*/ 2 h 10"/>
                  <a:gd name="T4" fmla="*/ 2187 w 2567"/>
                  <a:gd name="T5" fmla="*/ 2 h 10"/>
                  <a:gd name="T6" fmla="*/ 2046 w 2567"/>
                  <a:gd name="T7" fmla="*/ 1 h 10"/>
                  <a:gd name="T8" fmla="*/ 1956 w 2567"/>
                  <a:gd name="T9" fmla="*/ 3 h 10"/>
                  <a:gd name="T10" fmla="*/ 1810 w 2567"/>
                  <a:gd name="T11" fmla="*/ 3 h 10"/>
                  <a:gd name="T12" fmla="*/ 1752 w 2567"/>
                  <a:gd name="T13" fmla="*/ 1 h 10"/>
                  <a:gd name="T14" fmla="*/ 1668 w 2567"/>
                  <a:gd name="T15" fmla="*/ 3 h 10"/>
                  <a:gd name="T16" fmla="*/ 1588 w 2567"/>
                  <a:gd name="T17" fmla="*/ 3 h 10"/>
                  <a:gd name="T18" fmla="*/ 1492 w 2567"/>
                  <a:gd name="T19" fmla="*/ 2 h 10"/>
                  <a:gd name="T20" fmla="*/ 1289 w 2567"/>
                  <a:gd name="T21" fmla="*/ 2 h 10"/>
                  <a:gd name="T22" fmla="*/ 1059 w 2567"/>
                  <a:gd name="T23" fmla="*/ 2 h 10"/>
                  <a:gd name="T24" fmla="*/ 954 w 2567"/>
                  <a:gd name="T25" fmla="*/ 3 h 10"/>
                  <a:gd name="T26" fmla="*/ 782 w 2567"/>
                  <a:gd name="T27" fmla="*/ 3 h 10"/>
                  <a:gd name="T28" fmla="*/ 708 w 2567"/>
                  <a:gd name="T29" fmla="*/ 2 h 10"/>
                  <a:gd name="T30" fmla="*/ 623 w 2567"/>
                  <a:gd name="T31" fmla="*/ 4 h 10"/>
                  <a:gd name="T32" fmla="*/ 587 w 2567"/>
                  <a:gd name="T33" fmla="*/ 4 h 10"/>
                  <a:gd name="T34" fmla="*/ 527 w 2567"/>
                  <a:gd name="T35" fmla="*/ 3 h 10"/>
                  <a:gd name="T36" fmla="*/ 424 w 2567"/>
                  <a:gd name="T37" fmla="*/ 4 h 10"/>
                  <a:gd name="T38" fmla="*/ 335 w 2567"/>
                  <a:gd name="T39" fmla="*/ 4 h 10"/>
                  <a:gd name="T40" fmla="*/ 245 w 2567"/>
                  <a:gd name="T41" fmla="*/ 4 h 10"/>
                  <a:gd name="T42" fmla="*/ 198 w 2567"/>
                  <a:gd name="T43" fmla="*/ 3 h 10"/>
                  <a:gd name="T44" fmla="*/ 137 w 2567"/>
                  <a:gd name="T45" fmla="*/ 3 h 10"/>
                  <a:gd name="T46" fmla="*/ 40 w 2567"/>
                  <a:gd name="T47" fmla="*/ 3 h 10"/>
                  <a:gd name="T48" fmla="*/ 5 w 2567"/>
                  <a:gd name="T49" fmla="*/ 4 h 10"/>
                  <a:gd name="T50" fmla="*/ 56 w 2567"/>
                  <a:gd name="T51" fmla="*/ 6 h 10"/>
                  <a:gd name="T52" fmla="*/ 105 w 2567"/>
                  <a:gd name="T53" fmla="*/ 6 h 10"/>
                  <a:gd name="T54" fmla="*/ 156 w 2567"/>
                  <a:gd name="T55" fmla="*/ 7 h 10"/>
                  <a:gd name="T56" fmla="*/ 254 w 2567"/>
                  <a:gd name="T57" fmla="*/ 7 h 10"/>
                  <a:gd name="T58" fmla="*/ 293 w 2567"/>
                  <a:gd name="T59" fmla="*/ 6 h 10"/>
                  <a:gd name="T60" fmla="*/ 332 w 2567"/>
                  <a:gd name="T61" fmla="*/ 7 h 10"/>
                  <a:gd name="T62" fmla="*/ 402 w 2567"/>
                  <a:gd name="T63" fmla="*/ 6 h 10"/>
                  <a:gd name="T64" fmla="*/ 480 w 2567"/>
                  <a:gd name="T65" fmla="*/ 7 h 10"/>
                  <a:gd name="T66" fmla="*/ 574 w 2567"/>
                  <a:gd name="T67" fmla="*/ 7 h 10"/>
                  <a:gd name="T68" fmla="*/ 592 w 2567"/>
                  <a:gd name="T69" fmla="*/ 7 h 10"/>
                  <a:gd name="T70" fmla="*/ 668 w 2567"/>
                  <a:gd name="T71" fmla="*/ 9 h 10"/>
                  <a:gd name="T72" fmla="*/ 697 w 2567"/>
                  <a:gd name="T73" fmla="*/ 9 h 10"/>
                  <a:gd name="T74" fmla="*/ 744 w 2567"/>
                  <a:gd name="T75" fmla="*/ 6 h 10"/>
                  <a:gd name="T76" fmla="*/ 790 w 2567"/>
                  <a:gd name="T77" fmla="*/ 7 h 10"/>
                  <a:gd name="T78" fmla="*/ 853 w 2567"/>
                  <a:gd name="T79" fmla="*/ 7 h 10"/>
                  <a:gd name="T80" fmla="*/ 927 w 2567"/>
                  <a:gd name="T81" fmla="*/ 7 h 10"/>
                  <a:gd name="T82" fmla="*/ 1038 w 2567"/>
                  <a:gd name="T83" fmla="*/ 6 h 10"/>
                  <a:gd name="T84" fmla="*/ 1119 w 2567"/>
                  <a:gd name="T85" fmla="*/ 7 h 10"/>
                  <a:gd name="T86" fmla="*/ 1175 w 2567"/>
                  <a:gd name="T87" fmla="*/ 6 h 10"/>
                  <a:gd name="T88" fmla="*/ 1240 w 2567"/>
                  <a:gd name="T89" fmla="*/ 6 h 10"/>
                  <a:gd name="T90" fmla="*/ 1376 w 2567"/>
                  <a:gd name="T91" fmla="*/ 9 h 10"/>
                  <a:gd name="T92" fmla="*/ 1502 w 2567"/>
                  <a:gd name="T93" fmla="*/ 8 h 10"/>
                  <a:gd name="T94" fmla="*/ 1592 w 2567"/>
                  <a:gd name="T95" fmla="*/ 9 h 10"/>
                  <a:gd name="T96" fmla="*/ 1755 w 2567"/>
                  <a:gd name="T97" fmla="*/ 9 h 10"/>
                  <a:gd name="T98" fmla="*/ 1894 w 2567"/>
                  <a:gd name="T99" fmla="*/ 7 h 10"/>
                  <a:gd name="T100" fmla="*/ 2016 w 2567"/>
                  <a:gd name="T101" fmla="*/ 7 h 10"/>
                  <a:gd name="T102" fmla="*/ 2068 w 2567"/>
                  <a:gd name="T103" fmla="*/ 7 h 10"/>
                  <a:gd name="T104" fmla="*/ 2113 w 2567"/>
                  <a:gd name="T105" fmla="*/ 8 h 10"/>
                  <a:gd name="T106" fmla="*/ 2136 w 2567"/>
                  <a:gd name="T107" fmla="*/ 7 h 10"/>
                  <a:gd name="T108" fmla="*/ 2207 w 2567"/>
                  <a:gd name="T109" fmla="*/ 7 h 10"/>
                  <a:gd name="T110" fmla="*/ 2435 w 2567"/>
                  <a:gd name="T111" fmla="*/ 6 h 10"/>
                  <a:gd name="T112" fmla="*/ 2513 w 2567"/>
                  <a:gd name="T113" fmla="*/ 7 h 10"/>
                  <a:gd name="T114" fmla="*/ 2541 w 2567"/>
                  <a:gd name="T115" fmla="*/ 3 h 10"/>
                  <a:gd name="T116" fmla="*/ 2514 w 2567"/>
                  <a:gd name="T117" fmla="*/ 3 h 10"/>
                  <a:gd name="T118" fmla="*/ 2407 w 2567"/>
                  <a:gd name="T119" fmla="*/ 2 h 10"/>
                  <a:gd name="T120" fmla="*/ 2352 w 2567"/>
                  <a:gd name="T121" fmla="*/ 2 h 10"/>
                  <a:gd name="T122" fmla="*/ 2090 w 2567"/>
                  <a:gd name="T123" fmla="*/ 3 h 10"/>
                  <a:gd name="T124" fmla="*/ 2133 w 2567"/>
                  <a:gd name="T12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67" h="10">
                    <a:moveTo>
                      <a:pt x="2344" y="1"/>
                    </a:moveTo>
                    <a:cubicBezTo>
                      <a:pt x="2334" y="1"/>
                      <a:pt x="2340" y="2"/>
                      <a:pt x="2337" y="2"/>
                    </a:cubicBezTo>
                    <a:cubicBezTo>
                      <a:pt x="2325" y="3"/>
                      <a:pt x="2332" y="2"/>
                      <a:pt x="2328" y="1"/>
                    </a:cubicBezTo>
                    <a:cubicBezTo>
                      <a:pt x="2320" y="1"/>
                      <a:pt x="2315" y="2"/>
                      <a:pt x="2309" y="2"/>
                    </a:cubicBezTo>
                    <a:cubicBezTo>
                      <a:pt x="2309" y="2"/>
                      <a:pt x="2308" y="2"/>
                      <a:pt x="2309" y="2"/>
                    </a:cubicBezTo>
                    <a:cubicBezTo>
                      <a:pt x="2301" y="3"/>
                      <a:pt x="2285" y="2"/>
                      <a:pt x="2276" y="3"/>
                    </a:cubicBezTo>
                    <a:cubicBezTo>
                      <a:pt x="2275" y="3"/>
                      <a:pt x="2275" y="3"/>
                      <a:pt x="2275" y="3"/>
                    </a:cubicBezTo>
                    <a:cubicBezTo>
                      <a:pt x="2276" y="3"/>
                      <a:pt x="2277" y="4"/>
                      <a:pt x="2276" y="4"/>
                    </a:cubicBezTo>
                    <a:cubicBezTo>
                      <a:pt x="2272" y="4"/>
                      <a:pt x="2268" y="5"/>
                      <a:pt x="2266" y="4"/>
                    </a:cubicBezTo>
                    <a:cubicBezTo>
                      <a:pt x="2269" y="4"/>
                      <a:pt x="2269" y="4"/>
                      <a:pt x="2271" y="3"/>
                    </a:cubicBezTo>
                    <a:cubicBezTo>
                      <a:pt x="2266" y="4"/>
                      <a:pt x="2266" y="4"/>
                      <a:pt x="2266" y="4"/>
                    </a:cubicBezTo>
                    <a:cubicBezTo>
                      <a:pt x="2262" y="3"/>
                      <a:pt x="2272" y="3"/>
                      <a:pt x="2272" y="3"/>
                    </a:cubicBezTo>
                    <a:cubicBezTo>
                      <a:pt x="2263" y="3"/>
                      <a:pt x="2252" y="4"/>
                      <a:pt x="2245" y="4"/>
                    </a:cubicBezTo>
                    <a:cubicBezTo>
                      <a:pt x="2244" y="3"/>
                      <a:pt x="2262" y="3"/>
                      <a:pt x="2252" y="2"/>
                    </a:cubicBezTo>
                    <a:cubicBezTo>
                      <a:pt x="2263" y="3"/>
                      <a:pt x="2263" y="3"/>
                      <a:pt x="2263" y="3"/>
                    </a:cubicBezTo>
                    <a:cubicBezTo>
                      <a:pt x="2255" y="1"/>
                      <a:pt x="2270" y="3"/>
                      <a:pt x="2262" y="1"/>
                    </a:cubicBezTo>
                    <a:cubicBezTo>
                      <a:pt x="2248" y="1"/>
                      <a:pt x="2246" y="2"/>
                      <a:pt x="2232" y="2"/>
                    </a:cubicBezTo>
                    <a:cubicBezTo>
                      <a:pt x="2229" y="2"/>
                      <a:pt x="2233" y="2"/>
                      <a:pt x="2230" y="3"/>
                    </a:cubicBezTo>
                    <a:cubicBezTo>
                      <a:pt x="2209" y="4"/>
                      <a:pt x="2214" y="0"/>
                      <a:pt x="2199" y="2"/>
                    </a:cubicBezTo>
                    <a:cubicBezTo>
                      <a:pt x="2195" y="2"/>
                      <a:pt x="2194" y="3"/>
                      <a:pt x="2183" y="3"/>
                    </a:cubicBezTo>
                    <a:cubicBezTo>
                      <a:pt x="2187" y="2"/>
                      <a:pt x="2187" y="2"/>
                      <a:pt x="2187" y="2"/>
                    </a:cubicBezTo>
                    <a:cubicBezTo>
                      <a:pt x="2173" y="2"/>
                      <a:pt x="2179" y="3"/>
                      <a:pt x="2164" y="3"/>
                    </a:cubicBezTo>
                    <a:cubicBezTo>
                      <a:pt x="2167" y="2"/>
                      <a:pt x="2175" y="2"/>
                      <a:pt x="2173" y="2"/>
                    </a:cubicBezTo>
                    <a:cubicBezTo>
                      <a:pt x="2163" y="1"/>
                      <a:pt x="2166" y="3"/>
                      <a:pt x="2159" y="3"/>
                    </a:cubicBezTo>
                    <a:cubicBezTo>
                      <a:pt x="2157" y="2"/>
                      <a:pt x="2157" y="2"/>
                      <a:pt x="2157" y="2"/>
                    </a:cubicBezTo>
                    <a:cubicBezTo>
                      <a:pt x="2143" y="2"/>
                      <a:pt x="2126" y="2"/>
                      <a:pt x="2110" y="3"/>
                    </a:cubicBezTo>
                    <a:cubicBezTo>
                      <a:pt x="2111" y="3"/>
                      <a:pt x="2114" y="2"/>
                      <a:pt x="2110" y="2"/>
                    </a:cubicBezTo>
                    <a:cubicBezTo>
                      <a:pt x="2089" y="2"/>
                      <a:pt x="2066" y="2"/>
                      <a:pt x="2046" y="1"/>
                    </a:cubicBezTo>
                    <a:cubicBezTo>
                      <a:pt x="2038" y="2"/>
                      <a:pt x="2038" y="2"/>
                      <a:pt x="2038" y="2"/>
                    </a:cubicBezTo>
                    <a:cubicBezTo>
                      <a:pt x="2037" y="2"/>
                      <a:pt x="2035" y="2"/>
                      <a:pt x="2037" y="2"/>
                    </a:cubicBezTo>
                    <a:cubicBezTo>
                      <a:pt x="2029" y="1"/>
                      <a:pt x="2037" y="2"/>
                      <a:pt x="2033" y="2"/>
                    </a:cubicBezTo>
                    <a:cubicBezTo>
                      <a:pt x="2028" y="2"/>
                      <a:pt x="2027" y="2"/>
                      <a:pt x="2030" y="2"/>
                    </a:cubicBezTo>
                    <a:cubicBezTo>
                      <a:pt x="2016" y="2"/>
                      <a:pt x="1991" y="3"/>
                      <a:pt x="1976" y="2"/>
                    </a:cubicBezTo>
                    <a:cubicBezTo>
                      <a:pt x="1979" y="2"/>
                      <a:pt x="1979" y="2"/>
                      <a:pt x="1979" y="2"/>
                    </a:cubicBezTo>
                    <a:cubicBezTo>
                      <a:pt x="1968" y="2"/>
                      <a:pt x="1967" y="4"/>
                      <a:pt x="1956" y="3"/>
                    </a:cubicBezTo>
                    <a:cubicBezTo>
                      <a:pt x="1958" y="3"/>
                      <a:pt x="1958" y="3"/>
                      <a:pt x="1958" y="3"/>
                    </a:cubicBezTo>
                    <a:cubicBezTo>
                      <a:pt x="1934" y="2"/>
                      <a:pt x="1907" y="3"/>
                      <a:pt x="1888" y="2"/>
                    </a:cubicBezTo>
                    <a:cubicBezTo>
                      <a:pt x="1885" y="3"/>
                      <a:pt x="1864" y="1"/>
                      <a:pt x="1863" y="3"/>
                    </a:cubicBezTo>
                    <a:cubicBezTo>
                      <a:pt x="1849" y="2"/>
                      <a:pt x="1853" y="2"/>
                      <a:pt x="1833" y="1"/>
                    </a:cubicBezTo>
                    <a:cubicBezTo>
                      <a:pt x="1828" y="1"/>
                      <a:pt x="1825" y="2"/>
                      <a:pt x="1819" y="3"/>
                    </a:cubicBezTo>
                    <a:cubicBezTo>
                      <a:pt x="1819" y="2"/>
                      <a:pt x="1819" y="2"/>
                      <a:pt x="1819" y="2"/>
                    </a:cubicBezTo>
                    <a:cubicBezTo>
                      <a:pt x="1810" y="3"/>
                      <a:pt x="1810" y="3"/>
                      <a:pt x="1810" y="3"/>
                    </a:cubicBezTo>
                    <a:cubicBezTo>
                      <a:pt x="1805" y="2"/>
                      <a:pt x="1805" y="2"/>
                      <a:pt x="1805" y="2"/>
                    </a:cubicBezTo>
                    <a:cubicBezTo>
                      <a:pt x="1799" y="2"/>
                      <a:pt x="1799" y="2"/>
                      <a:pt x="1799" y="2"/>
                    </a:cubicBezTo>
                    <a:cubicBezTo>
                      <a:pt x="1801" y="2"/>
                      <a:pt x="1804" y="2"/>
                      <a:pt x="1804" y="2"/>
                    </a:cubicBezTo>
                    <a:cubicBezTo>
                      <a:pt x="1794" y="3"/>
                      <a:pt x="1781" y="2"/>
                      <a:pt x="1780" y="1"/>
                    </a:cubicBezTo>
                    <a:cubicBezTo>
                      <a:pt x="1758" y="2"/>
                      <a:pt x="1758" y="2"/>
                      <a:pt x="1758" y="2"/>
                    </a:cubicBezTo>
                    <a:cubicBezTo>
                      <a:pt x="1759" y="2"/>
                      <a:pt x="1762" y="2"/>
                      <a:pt x="1765" y="2"/>
                    </a:cubicBezTo>
                    <a:cubicBezTo>
                      <a:pt x="1753" y="2"/>
                      <a:pt x="1763" y="1"/>
                      <a:pt x="1752" y="1"/>
                    </a:cubicBezTo>
                    <a:cubicBezTo>
                      <a:pt x="1754" y="2"/>
                      <a:pt x="1751" y="2"/>
                      <a:pt x="1751" y="2"/>
                    </a:cubicBezTo>
                    <a:cubicBezTo>
                      <a:pt x="1746" y="2"/>
                      <a:pt x="1733" y="2"/>
                      <a:pt x="1724" y="2"/>
                    </a:cubicBezTo>
                    <a:cubicBezTo>
                      <a:pt x="1726" y="1"/>
                      <a:pt x="1726" y="1"/>
                      <a:pt x="1726" y="1"/>
                    </a:cubicBezTo>
                    <a:cubicBezTo>
                      <a:pt x="1709" y="1"/>
                      <a:pt x="1691" y="1"/>
                      <a:pt x="1672" y="1"/>
                    </a:cubicBezTo>
                    <a:cubicBezTo>
                      <a:pt x="1679" y="2"/>
                      <a:pt x="1677" y="3"/>
                      <a:pt x="1672" y="3"/>
                    </a:cubicBezTo>
                    <a:cubicBezTo>
                      <a:pt x="1669" y="2"/>
                      <a:pt x="1669" y="2"/>
                      <a:pt x="1669" y="2"/>
                    </a:cubicBezTo>
                    <a:cubicBezTo>
                      <a:pt x="1666" y="3"/>
                      <a:pt x="1675" y="2"/>
                      <a:pt x="1668" y="3"/>
                    </a:cubicBezTo>
                    <a:cubicBezTo>
                      <a:pt x="1661" y="3"/>
                      <a:pt x="1663" y="2"/>
                      <a:pt x="1667" y="2"/>
                    </a:cubicBezTo>
                    <a:cubicBezTo>
                      <a:pt x="1659" y="2"/>
                      <a:pt x="1659" y="2"/>
                      <a:pt x="1659" y="2"/>
                    </a:cubicBezTo>
                    <a:cubicBezTo>
                      <a:pt x="1658" y="2"/>
                      <a:pt x="1660" y="2"/>
                      <a:pt x="1661" y="1"/>
                    </a:cubicBezTo>
                    <a:cubicBezTo>
                      <a:pt x="1657" y="2"/>
                      <a:pt x="1646" y="0"/>
                      <a:pt x="1641" y="1"/>
                    </a:cubicBezTo>
                    <a:cubicBezTo>
                      <a:pt x="1641" y="1"/>
                      <a:pt x="1641" y="1"/>
                      <a:pt x="1641" y="1"/>
                    </a:cubicBezTo>
                    <a:cubicBezTo>
                      <a:pt x="1622" y="1"/>
                      <a:pt x="1614" y="1"/>
                      <a:pt x="1598" y="1"/>
                    </a:cubicBezTo>
                    <a:cubicBezTo>
                      <a:pt x="1598" y="2"/>
                      <a:pt x="1592" y="2"/>
                      <a:pt x="1588" y="3"/>
                    </a:cubicBezTo>
                    <a:cubicBezTo>
                      <a:pt x="1576" y="2"/>
                      <a:pt x="1564" y="2"/>
                      <a:pt x="1550" y="2"/>
                    </a:cubicBezTo>
                    <a:cubicBezTo>
                      <a:pt x="1541" y="2"/>
                      <a:pt x="1548" y="2"/>
                      <a:pt x="1543" y="3"/>
                    </a:cubicBezTo>
                    <a:cubicBezTo>
                      <a:pt x="1543" y="2"/>
                      <a:pt x="1529" y="2"/>
                      <a:pt x="1536" y="2"/>
                    </a:cubicBezTo>
                    <a:cubicBezTo>
                      <a:pt x="1520" y="2"/>
                      <a:pt x="1516" y="2"/>
                      <a:pt x="1495" y="2"/>
                    </a:cubicBezTo>
                    <a:cubicBezTo>
                      <a:pt x="1497" y="3"/>
                      <a:pt x="1500" y="3"/>
                      <a:pt x="1499" y="3"/>
                    </a:cubicBezTo>
                    <a:cubicBezTo>
                      <a:pt x="1495" y="3"/>
                      <a:pt x="1490" y="3"/>
                      <a:pt x="1491" y="3"/>
                    </a:cubicBezTo>
                    <a:cubicBezTo>
                      <a:pt x="1492" y="2"/>
                      <a:pt x="1492" y="2"/>
                      <a:pt x="1492" y="2"/>
                    </a:cubicBezTo>
                    <a:cubicBezTo>
                      <a:pt x="1469" y="3"/>
                      <a:pt x="1439" y="0"/>
                      <a:pt x="1420" y="2"/>
                    </a:cubicBezTo>
                    <a:cubicBezTo>
                      <a:pt x="1422" y="2"/>
                      <a:pt x="1422" y="2"/>
                      <a:pt x="1422" y="2"/>
                    </a:cubicBezTo>
                    <a:cubicBezTo>
                      <a:pt x="1403" y="3"/>
                      <a:pt x="1403" y="3"/>
                      <a:pt x="1403" y="3"/>
                    </a:cubicBezTo>
                    <a:cubicBezTo>
                      <a:pt x="1394" y="2"/>
                      <a:pt x="1408" y="2"/>
                      <a:pt x="1401" y="2"/>
                    </a:cubicBezTo>
                    <a:cubicBezTo>
                      <a:pt x="1381" y="3"/>
                      <a:pt x="1369" y="1"/>
                      <a:pt x="1352" y="2"/>
                    </a:cubicBezTo>
                    <a:cubicBezTo>
                      <a:pt x="1339" y="0"/>
                      <a:pt x="1306" y="2"/>
                      <a:pt x="1288" y="1"/>
                    </a:cubicBezTo>
                    <a:cubicBezTo>
                      <a:pt x="1289" y="2"/>
                      <a:pt x="1289" y="2"/>
                      <a:pt x="1289" y="2"/>
                    </a:cubicBezTo>
                    <a:cubicBezTo>
                      <a:pt x="1285" y="2"/>
                      <a:pt x="1284" y="1"/>
                      <a:pt x="1281" y="1"/>
                    </a:cubicBezTo>
                    <a:cubicBezTo>
                      <a:pt x="1281" y="1"/>
                      <a:pt x="1286" y="2"/>
                      <a:pt x="1283" y="2"/>
                    </a:cubicBezTo>
                    <a:cubicBezTo>
                      <a:pt x="1244" y="2"/>
                      <a:pt x="1203" y="1"/>
                      <a:pt x="1164" y="1"/>
                    </a:cubicBezTo>
                    <a:cubicBezTo>
                      <a:pt x="1149" y="1"/>
                      <a:pt x="1156" y="3"/>
                      <a:pt x="1137" y="2"/>
                    </a:cubicBezTo>
                    <a:cubicBezTo>
                      <a:pt x="1143" y="1"/>
                      <a:pt x="1143" y="1"/>
                      <a:pt x="1143" y="1"/>
                    </a:cubicBezTo>
                    <a:cubicBezTo>
                      <a:pt x="1113" y="2"/>
                      <a:pt x="1083" y="1"/>
                      <a:pt x="1054" y="2"/>
                    </a:cubicBezTo>
                    <a:cubicBezTo>
                      <a:pt x="1056" y="2"/>
                      <a:pt x="1056" y="2"/>
                      <a:pt x="1059" y="2"/>
                    </a:cubicBezTo>
                    <a:cubicBezTo>
                      <a:pt x="1053" y="1"/>
                      <a:pt x="1037" y="1"/>
                      <a:pt x="1037" y="2"/>
                    </a:cubicBezTo>
                    <a:cubicBezTo>
                      <a:pt x="1032" y="2"/>
                      <a:pt x="1036" y="2"/>
                      <a:pt x="1033" y="1"/>
                    </a:cubicBezTo>
                    <a:cubicBezTo>
                      <a:pt x="1027" y="1"/>
                      <a:pt x="1018" y="2"/>
                      <a:pt x="1014" y="1"/>
                    </a:cubicBezTo>
                    <a:cubicBezTo>
                      <a:pt x="1014" y="1"/>
                      <a:pt x="1016" y="1"/>
                      <a:pt x="1017" y="1"/>
                    </a:cubicBezTo>
                    <a:cubicBezTo>
                      <a:pt x="1013" y="2"/>
                      <a:pt x="999" y="1"/>
                      <a:pt x="1003" y="2"/>
                    </a:cubicBezTo>
                    <a:cubicBezTo>
                      <a:pt x="992" y="2"/>
                      <a:pt x="982" y="2"/>
                      <a:pt x="974" y="2"/>
                    </a:cubicBezTo>
                    <a:cubicBezTo>
                      <a:pt x="968" y="3"/>
                      <a:pt x="955" y="1"/>
                      <a:pt x="954" y="3"/>
                    </a:cubicBezTo>
                    <a:cubicBezTo>
                      <a:pt x="954" y="1"/>
                      <a:pt x="935" y="2"/>
                      <a:pt x="928" y="2"/>
                    </a:cubicBezTo>
                    <a:cubicBezTo>
                      <a:pt x="930" y="2"/>
                      <a:pt x="922" y="2"/>
                      <a:pt x="925" y="1"/>
                    </a:cubicBezTo>
                    <a:cubicBezTo>
                      <a:pt x="917" y="1"/>
                      <a:pt x="910" y="1"/>
                      <a:pt x="911" y="2"/>
                    </a:cubicBezTo>
                    <a:cubicBezTo>
                      <a:pt x="897" y="1"/>
                      <a:pt x="883" y="3"/>
                      <a:pt x="875" y="1"/>
                    </a:cubicBezTo>
                    <a:cubicBezTo>
                      <a:pt x="852" y="2"/>
                      <a:pt x="831" y="3"/>
                      <a:pt x="810" y="3"/>
                    </a:cubicBezTo>
                    <a:cubicBezTo>
                      <a:pt x="811" y="2"/>
                      <a:pt x="833" y="3"/>
                      <a:pt x="832" y="1"/>
                    </a:cubicBezTo>
                    <a:cubicBezTo>
                      <a:pt x="812" y="2"/>
                      <a:pt x="801" y="3"/>
                      <a:pt x="782" y="3"/>
                    </a:cubicBezTo>
                    <a:cubicBezTo>
                      <a:pt x="777" y="2"/>
                      <a:pt x="784" y="2"/>
                      <a:pt x="786" y="2"/>
                    </a:cubicBezTo>
                    <a:cubicBezTo>
                      <a:pt x="767" y="2"/>
                      <a:pt x="748" y="2"/>
                      <a:pt x="731" y="2"/>
                    </a:cubicBezTo>
                    <a:cubicBezTo>
                      <a:pt x="731" y="2"/>
                      <a:pt x="733" y="2"/>
                      <a:pt x="735" y="2"/>
                    </a:cubicBezTo>
                    <a:cubicBezTo>
                      <a:pt x="731" y="2"/>
                      <a:pt x="727" y="2"/>
                      <a:pt x="727" y="3"/>
                    </a:cubicBezTo>
                    <a:cubicBezTo>
                      <a:pt x="730" y="2"/>
                      <a:pt x="730" y="2"/>
                      <a:pt x="730" y="2"/>
                    </a:cubicBezTo>
                    <a:cubicBezTo>
                      <a:pt x="736" y="3"/>
                      <a:pt x="717" y="4"/>
                      <a:pt x="716" y="4"/>
                    </a:cubicBezTo>
                    <a:cubicBezTo>
                      <a:pt x="722" y="3"/>
                      <a:pt x="699" y="4"/>
                      <a:pt x="708" y="2"/>
                    </a:cubicBezTo>
                    <a:cubicBezTo>
                      <a:pt x="706" y="2"/>
                      <a:pt x="703" y="2"/>
                      <a:pt x="704" y="3"/>
                    </a:cubicBezTo>
                    <a:cubicBezTo>
                      <a:pt x="700" y="3"/>
                      <a:pt x="699" y="2"/>
                      <a:pt x="703" y="2"/>
                    </a:cubicBezTo>
                    <a:cubicBezTo>
                      <a:pt x="690" y="2"/>
                      <a:pt x="695" y="3"/>
                      <a:pt x="684" y="3"/>
                    </a:cubicBezTo>
                    <a:cubicBezTo>
                      <a:pt x="684" y="3"/>
                      <a:pt x="686" y="3"/>
                      <a:pt x="687" y="2"/>
                    </a:cubicBezTo>
                    <a:cubicBezTo>
                      <a:pt x="681" y="3"/>
                      <a:pt x="676" y="3"/>
                      <a:pt x="666" y="3"/>
                    </a:cubicBezTo>
                    <a:cubicBezTo>
                      <a:pt x="667" y="3"/>
                      <a:pt x="666" y="3"/>
                      <a:pt x="669" y="3"/>
                    </a:cubicBezTo>
                    <a:cubicBezTo>
                      <a:pt x="652" y="3"/>
                      <a:pt x="641" y="4"/>
                      <a:pt x="623" y="4"/>
                    </a:cubicBezTo>
                    <a:cubicBezTo>
                      <a:pt x="629" y="2"/>
                      <a:pt x="617" y="3"/>
                      <a:pt x="616" y="2"/>
                    </a:cubicBezTo>
                    <a:cubicBezTo>
                      <a:pt x="607" y="2"/>
                      <a:pt x="607" y="2"/>
                      <a:pt x="607" y="2"/>
                    </a:cubicBezTo>
                    <a:cubicBezTo>
                      <a:pt x="611" y="3"/>
                      <a:pt x="611" y="3"/>
                      <a:pt x="611" y="3"/>
                    </a:cubicBezTo>
                    <a:cubicBezTo>
                      <a:pt x="602" y="3"/>
                      <a:pt x="595" y="4"/>
                      <a:pt x="588" y="3"/>
                    </a:cubicBezTo>
                    <a:cubicBezTo>
                      <a:pt x="594" y="3"/>
                      <a:pt x="594" y="3"/>
                      <a:pt x="594" y="3"/>
                    </a:cubicBezTo>
                    <a:cubicBezTo>
                      <a:pt x="578" y="3"/>
                      <a:pt x="578" y="3"/>
                      <a:pt x="578" y="3"/>
                    </a:cubicBezTo>
                    <a:cubicBezTo>
                      <a:pt x="587" y="4"/>
                      <a:pt x="587" y="4"/>
                      <a:pt x="587" y="4"/>
                    </a:cubicBezTo>
                    <a:cubicBezTo>
                      <a:pt x="579" y="4"/>
                      <a:pt x="588" y="5"/>
                      <a:pt x="577" y="5"/>
                    </a:cubicBezTo>
                    <a:cubicBezTo>
                      <a:pt x="579" y="4"/>
                      <a:pt x="569" y="5"/>
                      <a:pt x="564" y="4"/>
                    </a:cubicBezTo>
                    <a:cubicBezTo>
                      <a:pt x="564" y="4"/>
                      <a:pt x="564" y="4"/>
                      <a:pt x="564" y="4"/>
                    </a:cubicBezTo>
                    <a:cubicBezTo>
                      <a:pt x="560" y="4"/>
                      <a:pt x="556" y="5"/>
                      <a:pt x="550" y="4"/>
                    </a:cubicBezTo>
                    <a:cubicBezTo>
                      <a:pt x="548" y="4"/>
                      <a:pt x="551" y="3"/>
                      <a:pt x="550" y="3"/>
                    </a:cubicBezTo>
                    <a:cubicBezTo>
                      <a:pt x="546" y="4"/>
                      <a:pt x="530" y="3"/>
                      <a:pt x="525" y="4"/>
                    </a:cubicBezTo>
                    <a:cubicBezTo>
                      <a:pt x="527" y="4"/>
                      <a:pt x="527" y="3"/>
                      <a:pt x="527" y="3"/>
                    </a:cubicBezTo>
                    <a:cubicBezTo>
                      <a:pt x="523" y="4"/>
                      <a:pt x="523" y="4"/>
                      <a:pt x="523" y="4"/>
                    </a:cubicBezTo>
                    <a:cubicBezTo>
                      <a:pt x="519" y="4"/>
                      <a:pt x="519" y="4"/>
                      <a:pt x="519" y="3"/>
                    </a:cubicBezTo>
                    <a:cubicBezTo>
                      <a:pt x="508" y="3"/>
                      <a:pt x="523" y="4"/>
                      <a:pt x="509" y="4"/>
                    </a:cubicBezTo>
                    <a:cubicBezTo>
                      <a:pt x="510" y="4"/>
                      <a:pt x="510" y="4"/>
                      <a:pt x="512" y="4"/>
                    </a:cubicBezTo>
                    <a:cubicBezTo>
                      <a:pt x="498" y="3"/>
                      <a:pt x="485" y="4"/>
                      <a:pt x="473" y="4"/>
                    </a:cubicBezTo>
                    <a:cubicBezTo>
                      <a:pt x="469" y="3"/>
                      <a:pt x="484" y="4"/>
                      <a:pt x="479" y="3"/>
                    </a:cubicBezTo>
                    <a:cubicBezTo>
                      <a:pt x="461" y="3"/>
                      <a:pt x="441" y="4"/>
                      <a:pt x="424" y="4"/>
                    </a:cubicBezTo>
                    <a:cubicBezTo>
                      <a:pt x="427" y="4"/>
                      <a:pt x="427" y="4"/>
                      <a:pt x="427" y="4"/>
                    </a:cubicBezTo>
                    <a:cubicBezTo>
                      <a:pt x="424" y="5"/>
                      <a:pt x="414" y="3"/>
                      <a:pt x="405" y="4"/>
                    </a:cubicBezTo>
                    <a:cubicBezTo>
                      <a:pt x="407" y="4"/>
                      <a:pt x="407" y="3"/>
                      <a:pt x="407" y="3"/>
                    </a:cubicBezTo>
                    <a:cubicBezTo>
                      <a:pt x="395" y="3"/>
                      <a:pt x="382" y="3"/>
                      <a:pt x="364" y="4"/>
                    </a:cubicBezTo>
                    <a:cubicBezTo>
                      <a:pt x="366" y="4"/>
                      <a:pt x="366" y="4"/>
                      <a:pt x="366" y="4"/>
                    </a:cubicBezTo>
                    <a:cubicBezTo>
                      <a:pt x="359" y="3"/>
                      <a:pt x="347" y="3"/>
                      <a:pt x="339" y="3"/>
                    </a:cubicBezTo>
                    <a:cubicBezTo>
                      <a:pt x="337" y="4"/>
                      <a:pt x="332" y="3"/>
                      <a:pt x="335" y="4"/>
                    </a:cubicBezTo>
                    <a:cubicBezTo>
                      <a:pt x="311" y="2"/>
                      <a:pt x="290" y="5"/>
                      <a:pt x="268" y="3"/>
                    </a:cubicBezTo>
                    <a:cubicBezTo>
                      <a:pt x="271" y="3"/>
                      <a:pt x="274" y="3"/>
                      <a:pt x="272" y="3"/>
                    </a:cubicBezTo>
                    <a:cubicBezTo>
                      <a:pt x="254" y="3"/>
                      <a:pt x="254" y="3"/>
                      <a:pt x="254" y="3"/>
                    </a:cubicBezTo>
                    <a:cubicBezTo>
                      <a:pt x="256" y="4"/>
                      <a:pt x="257" y="4"/>
                      <a:pt x="261" y="4"/>
                    </a:cubicBezTo>
                    <a:cubicBezTo>
                      <a:pt x="258" y="5"/>
                      <a:pt x="253" y="5"/>
                      <a:pt x="249" y="5"/>
                    </a:cubicBezTo>
                    <a:cubicBezTo>
                      <a:pt x="257" y="5"/>
                      <a:pt x="249" y="4"/>
                      <a:pt x="245" y="4"/>
                    </a:cubicBezTo>
                    <a:cubicBezTo>
                      <a:pt x="246" y="4"/>
                      <a:pt x="244" y="4"/>
                      <a:pt x="245" y="4"/>
                    </a:cubicBezTo>
                    <a:cubicBezTo>
                      <a:pt x="235" y="3"/>
                      <a:pt x="243" y="5"/>
                      <a:pt x="230" y="5"/>
                    </a:cubicBezTo>
                    <a:cubicBezTo>
                      <a:pt x="231" y="4"/>
                      <a:pt x="231" y="4"/>
                      <a:pt x="231" y="4"/>
                    </a:cubicBezTo>
                    <a:cubicBezTo>
                      <a:pt x="226" y="5"/>
                      <a:pt x="222" y="5"/>
                      <a:pt x="217" y="5"/>
                    </a:cubicBezTo>
                    <a:cubicBezTo>
                      <a:pt x="214" y="4"/>
                      <a:pt x="222" y="5"/>
                      <a:pt x="222" y="4"/>
                    </a:cubicBezTo>
                    <a:cubicBezTo>
                      <a:pt x="215" y="4"/>
                      <a:pt x="208" y="5"/>
                      <a:pt x="201" y="5"/>
                    </a:cubicBezTo>
                    <a:cubicBezTo>
                      <a:pt x="204" y="4"/>
                      <a:pt x="209" y="4"/>
                      <a:pt x="212" y="4"/>
                    </a:cubicBezTo>
                    <a:cubicBezTo>
                      <a:pt x="204" y="3"/>
                      <a:pt x="204" y="4"/>
                      <a:pt x="198" y="3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86" y="3"/>
                      <a:pt x="186" y="3"/>
                      <a:pt x="186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80" y="5"/>
                      <a:pt x="171" y="4"/>
                      <a:pt x="159" y="5"/>
                    </a:cubicBezTo>
                    <a:cubicBezTo>
                      <a:pt x="171" y="4"/>
                      <a:pt x="161" y="4"/>
                      <a:pt x="162" y="3"/>
                    </a:cubicBezTo>
                    <a:cubicBezTo>
                      <a:pt x="158" y="3"/>
                      <a:pt x="154" y="3"/>
                      <a:pt x="155" y="3"/>
                    </a:cubicBezTo>
                    <a:cubicBezTo>
                      <a:pt x="149" y="3"/>
                      <a:pt x="145" y="2"/>
                      <a:pt x="137" y="3"/>
                    </a:cubicBezTo>
                    <a:cubicBezTo>
                      <a:pt x="137" y="3"/>
                      <a:pt x="131" y="3"/>
                      <a:pt x="132" y="2"/>
                    </a:cubicBezTo>
                    <a:cubicBezTo>
                      <a:pt x="125" y="3"/>
                      <a:pt x="134" y="3"/>
                      <a:pt x="133" y="3"/>
                    </a:cubicBezTo>
                    <a:cubicBezTo>
                      <a:pt x="122" y="4"/>
                      <a:pt x="106" y="2"/>
                      <a:pt x="89" y="3"/>
                    </a:cubicBezTo>
                    <a:cubicBezTo>
                      <a:pt x="75" y="4"/>
                      <a:pt x="72" y="5"/>
                      <a:pt x="59" y="5"/>
                    </a:cubicBezTo>
                    <a:cubicBezTo>
                      <a:pt x="54" y="5"/>
                      <a:pt x="62" y="4"/>
                      <a:pt x="62" y="4"/>
                    </a:cubicBezTo>
                    <a:cubicBezTo>
                      <a:pt x="55" y="4"/>
                      <a:pt x="49" y="4"/>
                      <a:pt x="43" y="4"/>
                    </a:cubicBezTo>
                    <a:cubicBezTo>
                      <a:pt x="44" y="4"/>
                      <a:pt x="43" y="4"/>
                      <a:pt x="40" y="3"/>
                    </a:cubicBezTo>
                    <a:cubicBezTo>
                      <a:pt x="35" y="4"/>
                      <a:pt x="37" y="4"/>
                      <a:pt x="29" y="4"/>
                    </a:cubicBezTo>
                    <a:cubicBezTo>
                      <a:pt x="31" y="4"/>
                      <a:pt x="32" y="3"/>
                      <a:pt x="35" y="3"/>
                    </a:cubicBezTo>
                    <a:cubicBezTo>
                      <a:pt x="28" y="3"/>
                      <a:pt x="22" y="4"/>
                      <a:pt x="15" y="4"/>
                    </a:cubicBezTo>
                    <a:cubicBezTo>
                      <a:pt x="14" y="4"/>
                      <a:pt x="19" y="3"/>
                      <a:pt x="22" y="3"/>
                    </a:cubicBezTo>
                    <a:cubicBezTo>
                      <a:pt x="14" y="3"/>
                      <a:pt x="2" y="3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12" y="3"/>
                      <a:pt x="15" y="4"/>
                      <a:pt x="15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6"/>
                      <a:pt x="29" y="4"/>
                      <a:pt x="39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7" y="5"/>
                      <a:pt x="49" y="5"/>
                      <a:pt x="44" y="5"/>
                    </a:cubicBezTo>
                    <a:cubicBezTo>
                      <a:pt x="51" y="6"/>
                      <a:pt x="50" y="5"/>
                      <a:pt x="56" y="6"/>
                    </a:cubicBezTo>
                    <a:cubicBezTo>
                      <a:pt x="57" y="6"/>
                      <a:pt x="56" y="6"/>
                      <a:pt x="5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6"/>
                      <a:pt x="64" y="6"/>
                      <a:pt x="59" y="6"/>
                    </a:cubicBezTo>
                    <a:cubicBezTo>
                      <a:pt x="72" y="7"/>
                      <a:pt x="79" y="5"/>
                      <a:pt x="84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99" y="6"/>
                      <a:pt x="84" y="5"/>
                      <a:pt x="97" y="4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9" y="6"/>
                      <a:pt x="112" y="6"/>
                      <a:pt x="112" y="6"/>
                    </a:cubicBezTo>
                    <a:cubicBezTo>
                      <a:pt x="118" y="5"/>
                      <a:pt x="110" y="6"/>
                      <a:pt x="114" y="5"/>
                    </a:cubicBezTo>
                    <a:cubicBezTo>
                      <a:pt x="123" y="6"/>
                      <a:pt x="137" y="5"/>
                      <a:pt x="139" y="6"/>
                    </a:cubicBezTo>
                    <a:cubicBezTo>
                      <a:pt x="142" y="5"/>
                      <a:pt x="131" y="6"/>
                      <a:pt x="140" y="5"/>
                    </a:cubicBezTo>
                    <a:cubicBezTo>
                      <a:pt x="143" y="7"/>
                      <a:pt x="150" y="5"/>
                      <a:pt x="158" y="6"/>
                    </a:cubicBezTo>
                    <a:cubicBezTo>
                      <a:pt x="156" y="6"/>
                      <a:pt x="148" y="6"/>
                      <a:pt x="156" y="7"/>
                    </a:cubicBezTo>
                    <a:cubicBezTo>
                      <a:pt x="161" y="5"/>
                      <a:pt x="171" y="7"/>
                      <a:pt x="177" y="7"/>
                    </a:cubicBezTo>
                    <a:cubicBezTo>
                      <a:pt x="178" y="6"/>
                      <a:pt x="191" y="6"/>
                      <a:pt x="202" y="6"/>
                    </a:cubicBezTo>
                    <a:cubicBezTo>
                      <a:pt x="202" y="6"/>
                      <a:pt x="223" y="6"/>
                      <a:pt x="233" y="7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4" y="6"/>
                      <a:pt x="245" y="6"/>
                      <a:pt x="252" y="6"/>
                    </a:cubicBezTo>
                    <a:cubicBezTo>
                      <a:pt x="252" y="7"/>
                      <a:pt x="251" y="7"/>
                      <a:pt x="247" y="7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7"/>
                      <a:pt x="258" y="7"/>
                      <a:pt x="262" y="6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70" y="7"/>
                      <a:pt x="279" y="6"/>
                      <a:pt x="292" y="7"/>
                    </a:cubicBezTo>
                    <a:cubicBezTo>
                      <a:pt x="292" y="6"/>
                      <a:pt x="282" y="5"/>
                      <a:pt x="295" y="4"/>
                    </a:cubicBezTo>
                    <a:cubicBezTo>
                      <a:pt x="295" y="5"/>
                      <a:pt x="296" y="5"/>
                      <a:pt x="292" y="6"/>
                    </a:cubicBezTo>
                    <a:cubicBezTo>
                      <a:pt x="293" y="6"/>
                      <a:pt x="296" y="5"/>
                      <a:pt x="299" y="5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9" y="6"/>
                      <a:pt x="296" y="6"/>
                      <a:pt x="301" y="6"/>
                    </a:cubicBezTo>
                    <a:cubicBezTo>
                      <a:pt x="301" y="6"/>
                      <a:pt x="304" y="6"/>
                      <a:pt x="303" y="6"/>
                    </a:cubicBezTo>
                    <a:cubicBezTo>
                      <a:pt x="302" y="6"/>
                      <a:pt x="300" y="6"/>
                      <a:pt x="298" y="6"/>
                    </a:cubicBezTo>
                    <a:cubicBezTo>
                      <a:pt x="303" y="6"/>
                      <a:pt x="309" y="7"/>
                      <a:pt x="311" y="7"/>
                    </a:cubicBezTo>
                    <a:cubicBezTo>
                      <a:pt x="310" y="7"/>
                      <a:pt x="311" y="6"/>
                      <a:pt x="315" y="6"/>
                    </a:cubicBezTo>
                    <a:cubicBezTo>
                      <a:pt x="324" y="6"/>
                      <a:pt x="318" y="7"/>
                      <a:pt x="323" y="7"/>
                    </a:cubicBezTo>
                    <a:cubicBezTo>
                      <a:pt x="326" y="7"/>
                      <a:pt x="332" y="7"/>
                      <a:pt x="332" y="7"/>
                    </a:cubicBezTo>
                    <a:cubicBezTo>
                      <a:pt x="335" y="7"/>
                      <a:pt x="335" y="7"/>
                      <a:pt x="336" y="7"/>
                    </a:cubicBezTo>
                    <a:cubicBezTo>
                      <a:pt x="341" y="7"/>
                      <a:pt x="359" y="7"/>
                      <a:pt x="353" y="6"/>
                    </a:cubicBezTo>
                    <a:cubicBezTo>
                      <a:pt x="352" y="6"/>
                      <a:pt x="352" y="6"/>
                      <a:pt x="352" y="6"/>
                    </a:cubicBezTo>
                    <a:cubicBezTo>
                      <a:pt x="352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69" y="5"/>
                      <a:pt x="386" y="7"/>
                      <a:pt x="402" y="6"/>
                    </a:cubicBezTo>
                    <a:cubicBezTo>
                      <a:pt x="402" y="6"/>
                      <a:pt x="402" y="6"/>
                      <a:pt x="402" y="6"/>
                    </a:cubicBezTo>
                    <a:cubicBezTo>
                      <a:pt x="412" y="6"/>
                      <a:pt x="423" y="6"/>
                      <a:pt x="430" y="6"/>
                    </a:cubicBezTo>
                    <a:cubicBezTo>
                      <a:pt x="433" y="6"/>
                      <a:pt x="437" y="6"/>
                      <a:pt x="436" y="7"/>
                    </a:cubicBezTo>
                    <a:cubicBezTo>
                      <a:pt x="443" y="6"/>
                      <a:pt x="444" y="6"/>
                      <a:pt x="454" y="6"/>
                    </a:cubicBezTo>
                    <a:cubicBezTo>
                      <a:pt x="447" y="7"/>
                      <a:pt x="457" y="7"/>
                      <a:pt x="447" y="7"/>
                    </a:cubicBezTo>
                    <a:cubicBezTo>
                      <a:pt x="456" y="7"/>
                      <a:pt x="458" y="7"/>
                      <a:pt x="468" y="7"/>
                    </a:cubicBezTo>
                    <a:cubicBezTo>
                      <a:pt x="465" y="7"/>
                      <a:pt x="476" y="8"/>
                      <a:pt x="480" y="7"/>
                    </a:cubicBezTo>
                    <a:cubicBezTo>
                      <a:pt x="473" y="7"/>
                      <a:pt x="473" y="7"/>
                      <a:pt x="473" y="7"/>
                    </a:cubicBezTo>
                    <a:cubicBezTo>
                      <a:pt x="478" y="7"/>
                      <a:pt x="483" y="7"/>
                      <a:pt x="487" y="7"/>
                    </a:cubicBezTo>
                    <a:cubicBezTo>
                      <a:pt x="485" y="8"/>
                      <a:pt x="485" y="8"/>
                      <a:pt x="485" y="8"/>
                    </a:cubicBezTo>
                    <a:cubicBezTo>
                      <a:pt x="504" y="9"/>
                      <a:pt x="520" y="6"/>
                      <a:pt x="535" y="8"/>
                    </a:cubicBezTo>
                    <a:cubicBezTo>
                      <a:pt x="540" y="7"/>
                      <a:pt x="524" y="7"/>
                      <a:pt x="529" y="7"/>
                    </a:cubicBezTo>
                    <a:cubicBezTo>
                      <a:pt x="537" y="7"/>
                      <a:pt x="547" y="8"/>
                      <a:pt x="550" y="8"/>
                    </a:cubicBezTo>
                    <a:cubicBezTo>
                      <a:pt x="562" y="9"/>
                      <a:pt x="561" y="7"/>
                      <a:pt x="574" y="7"/>
                    </a:cubicBezTo>
                    <a:cubicBezTo>
                      <a:pt x="572" y="7"/>
                      <a:pt x="570" y="6"/>
                      <a:pt x="580" y="6"/>
                    </a:cubicBezTo>
                    <a:cubicBezTo>
                      <a:pt x="589" y="6"/>
                      <a:pt x="591" y="7"/>
                      <a:pt x="585" y="7"/>
                    </a:cubicBezTo>
                    <a:cubicBezTo>
                      <a:pt x="583" y="7"/>
                      <a:pt x="582" y="7"/>
                      <a:pt x="582" y="7"/>
                    </a:cubicBezTo>
                    <a:cubicBezTo>
                      <a:pt x="579" y="7"/>
                      <a:pt x="576" y="7"/>
                      <a:pt x="579" y="8"/>
                    </a:cubicBezTo>
                    <a:cubicBezTo>
                      <a:pt x="580" y="7"/>
                      <a:pt x="580" y="7"/>
                      <a:pt x="580" y="7"/>
                    </a:cubicBezTo>
                    <a:cubicBezTo>
                      <a:pt x="585" y="8"/>
                      <a:pt x="597" y="8"/>
                      <a:pt x="594" y="8"/>
                    </a:cubicBezTo>
                    <a:cubicBezTo>
                      <a:pt x="601" y="8"/>
                      <a:pt x="597" y="8"/>
                      <a:pt x="592" y="7"/>
                    </a:cubicBezTo>
                    <a:cubicBezTo>
                      <a:pt x="603" y="8"/>
                      <a:pt x="610" y="7"/>
                      <a:pt x="621" y="8"/>
                    </a:cubicBezTo>
                    <a:cubicBezTo>
                      <a:pt x="620" y="8"/>
                      <a:pt x="618" y="7"/>
                      <a:pt x="620" y="7"/>
                    </a:cubicBezTo>
                    <a:cubicBezTo>
                      <a:pt x="637" y="8"/>
                      <a:pt x="627" y="7"/>
                      <a:pt x="639" y="6"/>
                    </a:cubicBezTo>
                    <a:cubicBezTo>
                      <a:pt x="646" y="7"/>
                      <a:pt x="637" y="8"/>
                      <a:pt x="648" y="7"/>
                    </a:cubicBezTo>
                    <a:cubicBezTo>
                      <a:pt x="656" y="8"/>
                      <a:pt x="650" y="8"/>
                      <a:pt x="647" y="8"/>
                    </a:cubicBezTo>
                    <a:cubicBezTo>
                      <a:pt x="658" y="8"/>
                      <a:pt x="667" y="9"/>
                      <a:pt x="673" y="9"/>
                    </a:cubicBezTo>
                    <a:cubicBezTo>
                      <a:pt x="668" y="9"/>
                      <a:pt x="668" y="9"/>
                      <a:pt x="668" y="9"/>
                    </a:cubicBezTo>
                    <a:cubicBezTo>
                      <a:pt x="671" y="9"/>
                      <a:pt x="674" y="9"/>
                      <a:pt x="676" y="9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7" y="8"/>
                      <a:pt x="679" y="8"/>
                      <a:pt x="679" y="9"/>
                    </a:cubicBezTo>
                    <a:cubicBezTo>
                      <a:pt x="683" y="8"/>
                      <a:pt x="677" y="8"/>
                      <a:pt x="683" y="7"/>
                    </a:cubicBezTo>
                    <a:cubicBezTo>
                      <a:pt x="688" y="7"/>
                      <a:pt x="697" y="7"/>
                      <a:pt x="698" y="8"/>
                    </a:cubicBezTo>
                    <a:cubicBezTo>
                      <a:pt x="685" y="7"/>
                      <a:pt x="700" y="8"/>
                      <a:pt x="688" y="9"/>
                    </a:cubicBezTo>
                    <a:cubicBezTo>
                      <a:pt x="690" y="8"/>
                      <a:pt x="693" y="8"/>
                      <a:pt x="697" y="9"/>
                    </a:cubicBezTo>
                    <a:cubicBezTo>
                      <a:pt x="697" y="9"/>
                      <a:pt x="696" y="9"/>
                      <a:pt x="695" y="9"/>
                    </a:cubicBezTo>
                    <a:cubicBezTo>
                      <a:pt x="708" y="10"/>
                      <a:pt x="701" y="8"/>
                      <a:pt x="715" y="8"/>
                    </a:cubicBezTo>
                    <a:cubicBezTo>
                      <a:pt x="713" y="8"/>
                      <a:pt x="718" y="9"/>
                      <a:pt x="720" y="9"/>
                    </a:cubicBezTo>
                    <a:cubicBezTo>
                      <a:pt x="715" y="9"/>
                      <a:pt x="718" y="8"/>
                      <a:pt x="723" y="7"/>
                    </a:cubicBezTo>
                    <a:cubicBezTo>
                      <a:pt x="732" y="8"/>
                      <a:pt x="733" y="7"/>
                      <a:pt x="737" y="7"/>
                    </a:cubicBezTo>
                    <a:cubicBezTo>
                      <a:pt x="732" y="7"/>
                      <a:pt x="732" y="7"/>
                      <a:pt x="732" y="7"/>
                    </a:cubicBezTo>
                    <a:cubicBezTo>
                      <a:pt x="734" y="7"/>
                      <a:pt x="738" y="7"/>
                      <a:pt x="744" y="6"/>
                    </a:cubicBezTo>
                    <a:cubicBezTo>
                      <a:pt x="745" y="7"/>
                      <a:pt x="739" y="7"/>
                      <a:pt x="741" y="7"/>
                    </a:cubicBezTo>
                    <a:cubicBezTo>
                      <a:pt x="748" y="6"/>
                      <a:pt x="756" y="8"/>
                      <a:pt x="766" y="7"/>
                    </a:cubicBezTo>
                    <a:cubicBezTo>
                      <a:pt x="770" y="8"/>
                      <a:pt x="766" y="8"/>
                      <a:pt x="770" y="8"/>
                    </a:cubicBezTo>
                    <a:cubicBezTo>
                      <a:pt x="781" y="8"/>
                      <a:pt x="782" y="9"/>
                      <a:pt x="793" y="8"/>
                    </a:cubicBezTo>
                    <a:cubicBezTo>
                      <a:pt x="790" y="8"/>
                      <a:pt x="789" y="8"/>
                      <a:pt x="797" y="7"/>
                    </a:cubicBezTo>
                    <a:cubicBezTo>
                      <a:pt x="779" y="8"/>
                      <a:pt x="779" y="8"/>
                      <a:pt x="779" y="8"/>
                    </a:cubicBezTo>
                    <a:cubicBezTo>
                      <a:pt x="790" y="7"/>
                      <a:pt x="790" y="7"/>
                      <a:pt x="790" y="7"/>
                    </a:cubicBezTo>
                    <a:cubicBezTo>
                      <a:pt x="785" y="7"/>
                      <a:pt x="779" y="7"/>
                      <a:pt x="775" y="7"/>
                    </a:cubicBezTo>
                    <a:cubicBezTo>
                      <a:pt x="781" y="7"/>
                      <a:pt x="780" y="7"/>
                      <a:pt x="778" y="6"/>
                    </a:cubicBezTo>
                    <a:cubicBezTo>
                      <a:pt x="785" y="7"/>
                      <a:pt x="793" y="6"/>
                      <a:pt x="802" y="6"/>
                    </a:cubicBezTo>
                    <a:cubicBezTo>
                      <a:pt x="801" y="8"/>
                      <a:pt x="801" y="8"/>
                      <a:pt x="801" y="8"/>
                    </a:cubicBezTo>
                    <a:cubicBezTo>
                      <a:pt x="815" y="9"/>
                      <a:pt x="825" y="7"/>
                      <a:pt x="842" y="8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39" y="7"/>
                      <a:pt x="847" y="7"/>
                      <a:pt x="853" y="7"/>
                    </a:cubicBezTo>
                    <a:cubicBezTo>
                      <a:pt x="852" y="7"/>
                      <a:pt x="856" y="8"/>
                      <a:pt x="858" y="8"/>
                    </a:cubicBezTo>
                    <a:cubicBezTo>
                      <a:pt x="858" y="8"/>
                      <a:pt x="871" y="8"/>
                      <a:pt x="872" y="7"/>
                    </a:cubicBezTo>
                    <a:cubicBezTo>
                      <a:pt x="880" y="8"/>
                      <a:pt x="880" y="8"/>
                      <a:pt x="880" y="8"/>
                    </a:cubicBezTo>
                    <a:cubicBezTo>
                      <a:pt x="894" y="8"/>
                      <a:pt x="896" y="6"/>
                      <a:pt x="909" y="6"/>
                    </a:cubicBezTo>
                    <a:cubicBezTo>
                      <a:pt x="905" y="7"/>
                      <a:pt x="911" y="7"/>
                      <a:pt x="902" y="8"/>
                    </a:cubicBezTo>
                    <a:cubicBezTo>
                      <a:pt x="907" y="8"/>
                      <a:pt x="911" y="8"/>
                      <a:pt x="911" y="7"/>
                    </a:cubicBezTo>
                    <a:cubicBezTo>
                      <a:pt x="913" y="8"/>
                      <a:pt x="923" y="7"/>
                      <a:pt x="927" y="7"/>
                    </a:cubicBezTo>
                    <a:cubicBezTo>
                      <a:pt x="929" y="7"/>
                      <a:pt x="930" y="6"/>
                      <a:pt x="935" y="6"/>
                    </a:cubicBezTo>
                    <a:cubicBezTo>
                      <a:pt x="935" y="7"/>
                      <a:pt x="935" y="7"/>
                      <a:pt x="935" y="7"/>
                    </a:cubicBezTo>
                    <a:cubicBezTo>
                      <a:pt x="935" y="6"/>
                      <a:pt x="942" y="6"/>
                      <a:pt x="938" y="6"/>
                    </a:cubicBezTo>
                    <a:cubicBezTo>
                      <a:pt x="952" y="7"/>
                      <a:pt x="976" y="6"/>
                      <a:pt x="988" y="7"/>
                    </a:cubicBezTo>
                    <a:cubicBezTo>
                      <a:pt x="998" y="7"/>
                      <a:pt x="1010" y="7"/>
                      <a:pt x="1019" y="7"/>
                    </a:cubicBezTo>
                    <a:cubicBezTo>
                      <a:pt x="1018" y="7"/>
                      <a:pt x="1019" y="7"/>
                      <a:pt x="1017" y="7"/>
                    </a:cubicBezTo>
                    <a:cubicBezTo>
                      <a:pt x="1029" y="7"/>
                      <a:pt x="1024" y="5"/>
                      <a:pt x="1038" y="6"/>
                    </a:cubicBezTo>
                    <a:cubicBezTo>
                      <a:pt x="1045" y="7"/>
                      <a:pt x="1031" y="6"/>
                      <a:pt x="1035" y="7"/>
                    </a:cubicBezTo>
                    <a:cubicBezTo>
                      <a:pt x="1037" y="8"/>
                      <a:pt x="1052" y="6"/>
                      <a:pt x="1061" y="7"/>
                    </a:cubicBezTo>
                    <a:cubicBezTo>
                      <a:pt x="1059" y="8"/>
                      <a:pt x="1059" y="8"/>
                      <a:pt x="1059" y="8"/>
                    </a:cubicBezTo>
                    <a:cubicBezTo>
                      <a:pt x="1066" y="8"/>
                      <a:pt x="1076" y="7"/>
                      <a:pt x="1088" y="7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6" y="6"/>
                      <a:pt x="1111" y="6"/>
                      <a:pt x="1122" y="6"/>
                    </a:cubicBezTo>
                    <a:cubicBezTo>
                      <a:pt x="1119" y="7"/>
                      <a:pt x="1117" y="6"/>
                      <a:pt x="1119" y="7"/>
                    </a:cubicBezTo>
                    <a:cubicBezTo>
                      <a:pt x="1124" y="7"/>
                      <a:pt x="1118" y="6"/>
                      <a:pt x="1128" y="6"/>
                    </a:cubicBezTo>
                    <a:cubicBezTo>
                      <a:pt x="1131" y="6"/>
                      <a:pt x="1138" y="6"/>
                      <a:pt x="1139" y="7"/>
                    </a:cubicBezTo>
                    <a:cubicBezTo>
                      <a:pt x="1130" y="7"/>
                      <a:pt x="1130" y="7"/>
                      <a:pt x="1130" y="7"/>
                    </a:cubicBezTo>
                    <a:cubicBezTo>
                      <a:pt x="1135" y="8"/>
                      <a:pt x="1142" y="7"/>
                      <a:pt x="1147" y="7"/>
                    </a:cubicBezTo>
                    <a:cubicBezTo>
                      <a:pt x="1146" y="8"/>
                      <a:pt x="1146" y="8"/>
                      <a:pt x="1146" y="8"/>
                    </a:cubicBezTo>
                    <a:cubicBezTo>
                      <a:pt x="1161" y="8"/>
                      <a:pt x="1161" y="6"/>
                      <a:pt x="1177" y="7"/>
                    </a:cubicBezTo>
                    <a:cubicBezTo>
                      <a:pt x="1175" y="6"/>
                      <a:pt x="1175" y="6"/>
                      <a:pt x="1175" y="6"/>
                    </a:cubicBezTo>
                    <a:cubicBezTo>
                      <a:pt x="1184" y="5"/>
                      <a:pt x="1182" y="7"/>
                      <a:pt x="1191" y="6"/>
                    </a:cubicBezTo>
                    <a:cubicBezTo>
                      <a:pt x="1193" y="7"/>
                      <a:pt x="1193" y="7"/>
                      <a:pt x="1193" y="7"/>
                    </a:cubicBezTo>
                    <a:cubicBezTo>
                      <a:pt x="1199" y="7"/>
                      <a:pt x="1213" y="6"/>
                      <a:pt x="1223" y="6"/>
                    </a:cubicBezTo>
                    <a:cubicBezTo>
                      <a:pt x="1217" y="7"/>
                      <a:pt x="1206" y="7"/>
                      <a:pt x="1198" y="8"/>
                    </a:cubicBezTo>
                    <a:cubicBezTo>
                      <a:pt x="1204" y="8"/>
                      <a:pt x="1217" y="7"/>
                      <a:pt x="1220" y="7"/>
                    </a:cubicBezTo>
                    <a:cubicBezTo>
                      <a:pt x="1218" y="7"/>
                      <a:pt x="1215" y="7"/>
                      <a:pt x="1213" y="7"/>
                    </a:cubicBezTo>
                    <a:cubicBezTo>
                      <a:pt x="1220" y="6"/>
                      <a:pt x="1229" y="6"/>
                      <a:pt x="1240" y="6"/>
                    </a:cubicBezTo>
                    <a:cubicBezTo>
                      <a:pt x="1238" y="8"/>
                      <a:pt x="1269" y="6"/>
                      <a:pt x="1277" y="8"/>
                    </a:cubicBezTo>
                    <a:cubicBezTo>
                      <a:pt x="1296" y="7"/>
                      <a:pt x="1316" y="8"/>
                      <a:pt x="1338" y="8"/>
                    </a:cubicBezTo>
                    <a:cubicBezTo>
                      <a:pt x="1330" y="7"/>
                      <a:pt x="1345" y="8"/>
                      <a:pt x="1344" y="7"/>
                    </a:cubicBezTo>
                    <a:cubicBezTo>
                      <a:pt x="1349" y="6"/>
                      <a:pt x="1351" y="6"/>
                      <a:pt x="1352" y="7"/>
                    </a:cubicBezTo>
                    <a:cubicBezTo>
                      <a:pt x="1368" y="8"/>
                      <a:pt x="1368" y="8"/>
                      <a:pt x="1368" y="8"/>
                    </a:cubicBezTo>
                    <a:cubicBezTo>
                      <a:pt x="1372" y="8"/>
                      <a:pt x="1363" y="8"/>
                      <a:pt x="1363" y="8"/>
                    </a:cubicBezTo>
                    <a:cubicBezTo>
                      <a:pt x="1375" y="8"/>
                      <a:pt x="1368" y="9"/>
                      <a:pt x="1376" y="9"/>
                    </a:cubicBezTo>
                    <a:cubicBezTo>
                      <a:pt x="1374" y="9"/>
                      <a:pt x="1380" y="9"/>
                      <a:pt x="1386" y="9"/>
                    </a:cubicBezTo>
                    <a:cubicBezTo>
                      <a:pt x="1377" y="8"/>
                      <a:pt x="1377" y="8"/>
                      <a:pt x="1377" y="8"/>
                    </a:cubicBezTo>
                    <a:cubicBezTo>
                      <a:pt x="1393" y="7"/>
                      <a:pt x="1391" y="9"/>
                      <a:pt x="1408" y="9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411" y="9"/>
                      <a:pt x="1433" y="9"/>
                      <a:pt x="1442" y="8"/>
                    </a:cubicBezTo>
                    <a:cubicBezTo>
                      <a:pt x="1443" y="8"/>
                      <a:pt x="1445" y="8"/>
                      <a:pt x="1441" y="9"/>
                    </a:cubicBezTo>
                    <a:cubicBezTo>
                      <a:pt x="1462" y="9"/>
                      <a:pt x="1486" y="7"/>
                      <a:pt x="1502" y="8"/>
                    </a:cubicBezTo>
                    <a:cubicBezTo>
                      <a:pt x="1500" y="8"/>
                      <a:pt x="1500" y="8"/>
                      <a:pt x="1500" y="8"/>
                    </a:cubicBezTo>
                    <a:cubicBezTo>
                      <a:pt x="1504" y="8"/>
                      <a:pt x="1507" y="8"/>
                      <a:pt x="1512" y="8"/>
                    </a:cubicBezTo>
                    <a:cubicBezTo>
                      <a:pt x="1511" y="8"/>
                      <a:pt x="1510" y="8"/>
                      <a:pt x="1512" y="8"/>
                    </a:cubicBezTo>
                    <a:cubicBezTo>
                      <a:pt x="1514" y="8"/>
                      <a:pt x="1522" y="8"/>
                      <a:pt x="1527" y="8"/>
                    </a:cubicBezTo>
                    <a:cubicBezTo>
                      <a:pt x="1523" y="8"/>
                      <a:pt x="1523" y="8"/>
                      <a:pt x="1523" y="8"/>
                    </a:cubicBezTo>
                    <a:cubicBezTo>
                      <a:pt x="1542" y="9"/>
                      <a:pt x="1553" y="7"/>
                      <a:pt x="1569" y="7"/>
                    </a:cubicBezTo>
                    <a:cubicBezTo>
                      <a:pt x="1569" y="8"/>
                      <a:pt x="1585" y="9"/>
                      <a:pt x="1592" y="9"/>
                    </a:cubicBezTo>
                    <a:cubicBezTo>
                      <a:pt x="1592" y="9"/>
                      <a:pt x="1592" y="9"/>
                      <a:pt x="1592" y="9"/>
                    </a:cubicBezTo>
                    <a:cubicBezTo>
                      <a:pt x="1615" y="9"/>
                      <a:pt x="1631" y="8"/>
                      <a:pt x="1652" y="7"/>
                    </a:cubicBezTo>
                    <a:cubicBezTo>
                      <a:pt x="1665" y="9"/>
                      <a:pt x="1697" y="8"/>
                      <a:pt x="1718" y="9"/>
                    </a:cubicBezTo>
                    <a:cubicBezTo>
                      <a:pt x="1715" y="9"/>
                      <a:pt x="1718" y="8"/>
                      <a:pt x="1722" y="8"/>
                    </a:cubicBezTo>
                    <a:cubicBezTo>
                      <a:pt x="1727" y="8"/>
                      <a:pt x="1736" y="7"/>
                      <a:pt x="1735" y="8"/>
                    </a:cubicBezTo>
                    <a:cubicBezTo>
                      <a:pt x="1733" y="8"/>
                      <a:pt x="1733" y="8"/>
                      <a:pt x="1733" y="8"/>
                    </a:cubicBezTo>
                    <a:cubicBezTo>
                      <a:pt x="1737" y="9"/>
                      <a:pt x="1747" y="9"/>
                      <a:pt x="1755" y="9"/>
                    </a:cubicBezTo>
                    <a:cubicBezTo>
                      <a:pt x="1756" y="7"/>
                      <a:pt x="1756" y="7"/>
                      <a:pt x="1756" y="7"/>
                    </a:cubicBezTo>
                    <a:cubicBezTo>
                      <a:pt x="1777" y="9"/>
                      <a:pt x="1811" y="7"/>
                      <a:pt x="1822" y="8"/>
                    </a:cubicBezTo>
                    <a:cubicBezTo>
                      <a:pt x="1827" y="8"/>
                      <a:pt x="1834" y="8"/>
                      <a:pt x="1839" y="8"/>
                    </a:cubicBezTo>
                    <a:cubicBezTo>
                      <a:pt x="1838" y="8"/>
                      <a:pt x="1838" y="8"/>
                      <a:pt x="1838" y="8"/>
                    </a:cubicBezTo>
                    <a:cubicBezTo>
                      <a:pt x="1852" y="9"/>
                      <a:pt x="1859" y="9"/>
                      <a:pt x="1876" y="9"/>
                    </a:cubicBezTo>
                    <a:cubicBezTo>
                      <a:pt x="1873" y="9"/>
                      <a:pt x="1873" y="9"/>
                      <a:pt x="1873" y="9"/>
                    </a:cubicBezTo>
                    <a:cubicBezTo>
                      <a:pt x="1883" y="9"/>
                      <a:pt x="1885" y="7"/>
                      <a:pt x="1894" y="7"/>
                    </a:cubicBezTo>
                    <a:cubicBezTo>
                      <a:pt x="1897" y="8"/>
                      <a:pt x="1897" y="8"/>
                      <a:pt x="1897" y="8"/>
                    </a:cubicBezTo>
                    <a:cubicBezTo>
                      <a:pt x="1914" y="8"/>
                      <a:pt x="1931" y="9"/>
                      <a:pt x="1947" y="8"/>
                    </a:cubicBezTo>
                    <a:cubicBezTo>
                      <a:pt x="1947" y="8"/>
                      <a:pt x="1947" y="8"/>
                      <a:pt x="1944" y="9"/>
                    </a:cubicBezTo>
                    <a:cubicBezTo>
                      <a:pt x="1952" y="9"/>
                      <a:pt x="1975" y="9"/>
                      <a:pt x="1972" y="8"/>
                    </a:cubicBezTo>
                    <a:cubicBezTo>
                      <a:pt x="1972" y="9"/>
                      <a:pt x="1989" y="8"/>
                      <a:pt x="1999" y="7"/>
                    </a:cubicBezTo>
                    <a:cubicBezTo>
                      <a:pt x="1997" y="8"/>
                      <a:pt x="1997" y="8"/>
                      <a:pt x="1997" y="8"/>
                    </a:cubicBezTo>
                    <a:cubicBezTo>
                      <a:pt x="2005" y="7"/>
                      <a:pt x="2005" y="7"/>
                      <a:pt x="2016" y="7"/>
                    </a:cubicBezTo>
                    <a:cubicBezTo>
                      <a:pt x="2018" y="7"/>
                      <a:pt x="2018" y="7"/>
                      <a:pt x="2015" y="7"/>
                    </a:cubicBezTo>
                    <a:cubicBezTo>
                      <a:pt x="2023" y="7"/>
                      <a:pt x="2021" y="6"/>
                      <a:pt x="2032" y="7"/>
                    </a:cubicBezTo>
                    <a:cubicBezTo>
                      <a:pt x="2028" y="7"/>
                      <a:pt x="2028" y="7"/>
                      <a:pt x="2028" y="7"/>
                    </a:cubicBezTo>
                    <a:cubicBezTo>
                      <a:pt x="2037" y="7"/>
                      <a:pt x="2036" y="7"/>
                      <a:pt x="2041" y="6"/>
                    </a:cubicBezTo>
                    <a:cubicBezTo>
                      <a:pt x="2046" y="6"/>
                      <a:pt x="2057" y="7"/>
                      <a:pt x="2059" y="7"/>
                    </a:cubicBezTo>
                    <a:cubicBezTo>
                      <a:pt x="2060" y="7"/>
                      <a:pt x="2065" y="6"/>
                      <a:pt x="2070" y="7"/>
                    </a:cubicBezTo>
                    <a:cubicBezTo>
                      <a:pt x="2070" y="7"/>
                      <a:pt x="2069" y="7"/>
                      <a:pt x="2068" y="7"/>
                    </a:cubicBezTo>
                    <a:cubicBezTo>
                      <a:pt x="2082" y="8"/>
                      <a:pt x="2089" y="6"/>
                      <a:pt x="2099" y="7"/>
                    </a:cubicBezTo>
                    <a:cubicBezTo>
                      <a:pt x="2100" y="7"/>
                      <a:pt x="2100" y="7"/>
                      <a:pt x="2101" y="7"/>
                    </a:cubicBezTo>
                    <a:cubicBezTo>
                      <a:pt x="2089" y="7"/>
                      <a:pt x="2080" y="7"/>
                      <a:pt x="2081" y="7"/>
                    </a:cubicBezTo>
                    <a:cubicBezTo>
                      <a:pt x="2081" y="8"/>
                      <a:pt x="2090" y="8"/>
                      <a:pt x="2083" y="9"/>
                    </a:cubicBezTo>
                    <a:cubicBezTo>
                      <a:pt x="2090" y="9"/>
                      <a:pt x="2103" y="7"/>
                      <a:pt x="2112" y="8"/>
                    </a:cubicBezTo>
                    <a:cubicBezTo>
                      <a:pt x="2113" y="8"/>
                      <a:pt x="2113" y="8"/>
                      <a:pt x="2114" y="8"/>
                    </a:cubicBezTo>
                    <a:cubicBezTo>
                      <a:pt x="2113" y="8"/>
                      <a:pt x="2113" y="8"/>
                      <a:pt x="2113" y="8"/>
                    </a:cubicBezTo>
                    <a:cubicBezTo>
                      <a:pt x="2115" y="8"/>
                      <a:pt x="2117" y="8"/>
                      <a:pt x="2119" y="8"/>
                    </a:cubicBezTo>
                    <a:cubicBezTo>
                      <a:pt x="2121" y="8"/>
                      <a:pt x="2123" y="8"/>
                      <a:pt x="2126" y="8"/>
                    </a:cubicBezTo>
                    <a:cubicBezTo>
                      <a:pt x="2127" y="9"/>
                      <a:pt x="2137" y="8"/>
                      <a:pt x="2142" y="8"/>
                    </a:cubicBezTo>
                    <a:cubicBezTo>
                      <a:pt x="2141" y="8"/>
                      <a:pt x="2147" y="8"/>
                      <a:pt x="2142" y="7"/>
                    </a:cubicBezTo>
                    <a:cubicBezTo>
                      <a:pt x="2142" y="7"/>
                      <a:pt x="2141" y="7"/>
                      <a:pt x="2138" y="7"/>
                    </a:cubicBezTo>
                    <a:cubicBezTo>
                      <a:pt x="2137" y="7"/>
                      <a:pt x="2136" y="7"/>
                      <a:pt x="2136" y="7"/>
                    </a:cubicBezTo>
                    <a:cubicBezTo>
                      <a:pt x="2136" y="7"/>
                      <a:pt x="2136" y="7"/>
                      <a:pt x="2136" y="7"/>
                    </a:cubicBezTo>
                    <a:cubicBezTo>
                      <a:pt x="2133" y="7"/>
                      <a:pt x="2129" y="7"/>
                      <a:pt x="2124" y="7"/>
                    </a:cubicBezTo>
                    <a:cubicBezTo>
                      <a:pt x="2128" y="7"/>
                      <a:pt x="2132" y="7"/>
                      <a:pt x="2137" y="7"/>
                    </a:cubicBezTo>
                    <a:cubicBezTo>
                      <a:pt x="2139" y="7"/>
                      <a:pt x="2142" y="6"/>
                      <a:pt x="2144" y="6"/>
                    </a:cubicBezTo>
                    <a:cubicBezTo>
                      <a:pt x="2150" y="7"/>
                      <a:pt x="2162" y="7"/>
                      <a:pt x="2164" y="8"/>
                    </a:cubicBezTo>
                    <a:cubicBezTo>
                      <a:pt x="2178" y="8"/>
                      <a:pt x="2198" y="8"/>
                      <a:pt x="2207" y="6"/>
                    </a:cubicBezTo>
                    <a:cubicBezTo>
                      <a:pt x="2211" y="6"/>
                      <a:pt x="2211" y="7"/>
                      <a:pt x="2213" y="7"/>
                    </a:cubicBezTo>
                    <a:cubicBezTo>
                      <a:pt x="2211" y="7"/>
                      <a:pt x="2208" y="7"/>
                      <a:pt x="2207" y="7"/>
                    </a:cubicBezTo>
                    <a:cubicBezTo>
                      <a:pt x="2215" y="7"/>
                      <a:pt x="2231" y="7"/>
                      <a:pt x="2233" y="6"/>
                    </a:cubicBezTo>
                    <a:cubicBezTo>
                      <a:pt x="2243" y="7"/>
                      <a:pt x="2227" y="7"/>
                      <a:pt x="2241" y="7"/>
                    </a:cubicBezTo>
                    <a:cubicBezTo>
                      <a:pt x="2239" y="7"/>
                      <a:pt x="2239" y="7"/>
                      <a:pt x="2239" y="7"/>
                    </a:cubicBezTo>
                    <a:cubicBezTo>
                      <a:pt x="2267" y="9"/>
                      <a:pt x="2284" y="5"/>
                      <a:pt x="2315" y="7"/>
                    </a:cubicBezTo>
                    <a:cubicBezTo>
                      <a:pt x="2313" y="7"/>
                      <a:pt x="2312" y="7"/>
                      <a:pt x="2311" y="6"/>
                    </a:cubicBezTo>
                    <a:cubicBezTo>
                      <a:pt x="2346" y="7"/>
                      <a:pt x="2383" y="6"/>
                      <a:pt x="2418" y="7"/>
                    </a:cubicBezTo>
                    <a:cubicBezTo>
                      <a:pt x="2428" y="7"/>
                      <a:pt x="2429" y="7"/>
                      <a:pt x="2435" y="6"/>
                    </a:cubicBezTo>
                    <a:cubicBezTo>
                      <a:pt x="2437" y="7"/>
                      <a:pt x="2437" y="7"/>
                      <a:pt x="2437" y="7"/>
                    </a:cubicBezTo>
                    <a:cubicBezTo>
                      <a:pt x="2447" y="6"/>
                      <a:pt x="2447" y="6"/>
                      <a:pt x="2447" y="6"/>
                    </a:cubicBezTo>
                    <a:cubicBezTo>
                      <a:pt x="2462" y="5"/>
                      <a:pt x="2472" y="8"/>
                      <a:pt x="2491" y="7"/>
                    </a:cubicBezTo>
                    <a:cubicBezTo>
                      <a:pt x="2488" y="6"/>
                      <a:pt x="2488" y="6"/>
                      <a:pt x="2488" y="6"/>
                    </a:cubicBezTo>
                    <a:cubicBezTo>
                      <a:pt x="2495" y="6"/>
                      <a:pt x="2509" y="6"/>
                      <a:pt x="2508" y="7"/>
                    </a:cubicBezTo>
                    <a:cubicBezTo>
                      <a:pt x="2509" y="6"/>
                      <a:pt x="2510" y="6"/>
                      <a:pt x="2513" y="6"/>
                    </a:cubicBezTo>
                    <a:cubicBezTo>
                      <a:pt x="2513" y="7"/>
                      <a:pt x="2513" y="7"/>
                      <a:pt x="2513" y="7"/>
                    </a:cubicBezTo>
                    <a:cubicBezTo>
                      <a:pt x="2529" y="6"/>
                      <a:pt x="2529" y="6"/>
                      <a:pt x="2529" y="6"/>
                    </a:cubicBezTo>
                    <a:cubicBezTo>
                      <a:pt x="2542" y="6"/>
                      <a:pt x="2527" y="8"/>
                      <a:pt x="2546" y="8"/>
                    </a:cubicBezTo>
                    <a:cubicBezTo>
                      <a:pt x="2552" y="8"/>
                      <a:pt x="2565" y="6"/>
                      <a:pt x="2563" y="6"/>
                    </a:cubicBezTo>
                    <a:cubicBezTo>
                      <a:pt x="2560" y="6"/>
                      <a:pt x="2555" y="6"/>
                      <a:pt x="2555" y="6"/>
                    </a:cubicBezTo>
                    <a:cubicBezTo>
                      <a:pt x="2562" y="5"/>
                      <a:pt x="2562" y="5"/>
                      <a:pt x="2562" y="5"/>
                    </a:cubicBezTo>
                    <a:cubicBezTo>
                      <a:pt x="2563" y="4"/>
                      <a:pt x="2567" y="3"/>
                      <a:pt x="2552" y="2"/>
                    </a:cubicBezTo>
                    <a:cubicBezTo>
                      <a:pt x="2541" y="3"/>
                      <a:pt x="2541" y="3"/>
                      <a:pt x="2541" y="3"/>
                    </a:cubicBezTo>
                    <a:cubicBezTo>
                      <a:pt x="2538" y="2"/>
                      <a:pt x="2538" y="2"/>
                      <a:pt x="2538" y="2"/>
                    </a:cubicBezTo>
                    <a:cubicBezTo>
                      <a:pt x="2547" y="2"/>
                      <a:pt x="2547" y="2"/>
                      <a:pt x="2547" y="2"/>
                    </a:cubicBezTo>
                    <a:cubicBezTo>
                      <a:pt x="2542" y="1"/>
                      <a:pt x="2539" y="2"/>
                      <a:pt x="2535" y="2"/>
                    </a:cubicBezTo>
                    <a:cubicBezTo>
                      <a:pt x="2534" y="2"/>
                      <a:pt x="2533" y="2"/>
                      <a:pt x="2531" y="2"/>
                    </a:cubicBezTo>
                    <a:cubicBezTo>
                      <a:pt x="2520" y="3"/>
                      <a:pt x="2520" y="3"/>
                      <a:pt x="2520" y="3"/>
                    </a:cubicBezTo>
                    <a:cubicBezTo>
                      <a:pt x="2519" y="2"/>
                      <a:pt x="2525" y="2"/>
                      <a:pt x="2518" y="2"/>
                    </a:cubicBezTo>
                    <a:cubicBezTo>
                      <a:pt x="2513" y="2"/>
                      <a:pt x="2522" y="3"/>
                      <a:pt x="2514" y="3"/>
                    </a:cubicBezTo>
                    <a:cubicBezTo>
                      <a:pt x="2509" y="2"/>
                      <a:pt x="2511" y="2"/>
                      <a:pt x="2505" y="2"/>
                    </a:cubicBezTo>
                    <a:cubicBezTo>
                      <a:pt x="2504" y="2"/>
                      <a:pt x="2505" y="2"/>
                      <a:pt x="2508" y="2"/>
                    </a:cubicBezTo>
                    <a:cubicBezTo>
                      <a:pt x="2502" y="2"/>
                      <a:pt x="2493" y="2"/>
                      <a:pt x="2491" y="3"/>
                    </a:cubicBezTo>
                    <a:cubicBezTo>
                      <a:pt x="2485" y="2"/>
                      <a:pt x="2473" y="3"/>
                      <a:pt x="2473" y="2"/>
                    </a:cubicBezTo>
                    <a:cubicBezTo>
                      <a:pt x="2471" y="2"/>
                      <a:pt x="2464" y="3"/>
                      <a:pt x="2459" y="3"/>
                    </a:cubicBezTo>
                    <a:cubicBezTo>
                      <a:pt x="2468" y="1"/>
                      <a:pt x="2440" y="3"/>
                      <a:pt x="2443" y="1"/>
                    </a:cubicBezTo>
                    <a:cubicBezTo>
                      <a:pt x="2436" y="2"/>
                      <a:pt x="2419" y="2"/>
                      <a:pt x="2407" y="2"/>
                    </a:cubicBezTo>
                    <a:cubicBezTo>
                      <a:pt x="2408" y="2"/>
                      <a:pt x="2409" y="2"/>
                      <a:pt x="2410" y="2"/>
                    </a:cubicBezTo>
                    <a:cubicBezTo>
                      <a:pt x="2404" y="2"/>
                      <a:pt x="2402" y="2"/>
                      <a:pt x="2397" y="1"/>
                    </a:cubicBezTo>
                    <a:cubicBezTo>
                      <a:pt x="2397" y="2"/>
                      <a:pt x="2386" y="3"/>
                      <a:pt x="2381" y="3"/>
                    </a:cubicBezTo>
                    <a:cubicBezTo>
                      <a:pt x="2373" y="2"/>
                      <a:pt x="2386" y="2"/>
                      <a:pt x="2383" y="1"/>
                    </a:cubicBezTo>
                    <a:cubicBezTo>
                      <a:pt x="2383" y="2"/>
                      <a:pt x="2369" y="2"/>
                      <a:pt x="2372" y="3"/>
                    </a:cubicBezTo>
                    <a:cubicBezTo>
                      <a:pt x="2366" y="2"/>
                      <a:pt x="2366" y="2"/>
                      <a:pt x="2363" y="1"/>
                    </a:cubicBezTo>
                    <a:cubicBezTo>
                      <a:pt x="2362" y="3"/>
                      <a:pt x="2357" y="2"/>
                      <a:pt x="2352" y="2"/>
                    </a:cubicBezTo>
                    <a:cubicBezTo>
                      <a:pt x="2343" y="2"/>
                      <a:pt x="2350" y="1"/>
                      <a:pt x="2340" y="2"/>
                    </a:cubicBezTo>
                    <a:cubicBezTo>
                      <a:pt x="2335" y="1"/>
                      <a:pt x="2344" y="1"/>
                      <a:pt x="2344" y="1"/>
                    </a:cubicBezTo>
                    <a:close/>
                    <a:moveTo>
                      <a:pt x="2110" y="3"/>
                    </a:moveTo>
                    <a:cubicBezTo>
                      <a:pt x="2110" y="3"/>
                      <a:pt x="2110" y="3"/>
                      <a:pt x="2110" y="3"/>
                    </a:cubicBezTo>
                    <a:cubicBezTo>
                      <a:pt x="2112" y="3"/>
                      <a:pt x="2114" y="3"/>
                      <a:pt x="2115" y="3"/>
                    </a:cubicBezTo>
                    <a:cubicBezTo>
                      <a:pt x="2114" y="3"/>
                      <a:pt x="2112" y="3"/>
                      <a:pt x="2110" y="3"/>
                    </a:cubicBezTo>
                    <a:close/>
                    <a:moveTo>
                      <a:pt x="2090" y="3"/>
                    </a:moveTo>
                    <a:cubicBezTo>
                      <a:pt x="2093" y="3"/>
                      <a:pt x="2096" y="3"/>
                      <a:pt x="2099" y="3"/>
                    </a:cubicBezTo>
                    <a:cubicBezTo>
                      <a:pt x="2100" y="3"/>
                      <a:pt x="2099" y="4"/>
                      <a:pt x="2097" y="4"/>
                    </a:cubicBezTo>
                    <a:cubicBezTo>
                      <a:pt x="2098" y="3"/>
                      <a:pt x="2093" y="3"/>
                      <a:pt x="2090" y="3"/>
                    </a:cubicBezTo>
                    <a:close/>
                    <a:moveTo>
                      <a:pt x="2132" y="8"/>
                    </a:moveTo>
                    <a:cubicBezTo>
                      <a:pt x="2129" y="8"/>
                      <a:pt x="2128" y="8"/>
                      <a:pt x="2127" y="8"/>
                    </a:cubicBezTo>
                    <a:cubicBezTo>
                      <a:pt x="2129" y="8"/>
                      <a:pt x="2131" y="8"/>
                      <a:pt x="2133" y="8"/>
                    </a:cubicBezTo>
                    <a:cubicBezTo>
                      <a:pt x="2133" y="8"/>
                      <a:pt x="2133" y="8"/>
                      <a:pt x="2133" y="8"/>
                    </a:cubicBezTo>
                    <a:cubicBezTo>
                      <a:pt x="2133" y="8"/>
                      <a:pt x="2133" y="8"/>
                      <a:pt x="2132" y="8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508"/>
              <p:cNvSpPr/>
              <p:nvPr/>
            </p:nvSpPr>
            <p:spPr bwMode="auto">
              <a:xfrm>
                <a:off x="5907" y="3380"/>
                <a:ext cx="7" cy="0"/>
              </a:xfrm>
              <a:custGeom>
                <a:avLst/>
                <a:gdLst>
                  <a:gd name="T0" fmla="*/ 2 w 3"/>
                  <a:gd name="T1" fmla="*/ 3 w 3"/>
                  <a:gd name="T2" fmla="*/ 1 w 3"/>
                  <a:gd name="T3" fmla="*/ 0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509"/>
              <p:cNvSpPr/>
              <p:nvPr/>
            </p:nvSpPr>
            <p:spPr bwMode="auto">
              <a:xfrm>
                <a:off x="1690" y="3377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510"/>
              <p:cNvSpPr/>
              <p:nvPr/>
            </p:nvSpPr>
            <p:spPr bwMode="auto">
              <a:xfrm>
                <a:off x="5157" y="3368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511"/>
              <p:cNvSpPr/>
              <p:nvPr/>
            </p:nvSpPr>
            <p:spPr bwMode="auto">
              <a:xfrm>
                <a:off x="1432" y="33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512"/>
              <p:cNvSpPr/>
              <p:nvPr/>
            </p:nvSpPr>
            <p:spPr bwMode="auto">
              <a:xfrm>
                <a:off x="1310" y="3370"/>
                <a:ext cx="14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513"/>
              <p:cNvSpPr/>
              <p:nvPr/>
            </p:nvSpPr>
            <p:spPr bwMode="auto">
              <a:xfrm>
                <a:off x="1239" y="33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514"/>
              <p:cNvSpPr/>
              <p:nvPr/>
            </p:nvSpPr>
            <p:spPr bwMode="auto">
              <a:xfrm>
                <a:off x="2594" y="3368"/>
                <a:ext cx="9" cy="0"/>
              </a:xfrm>
              <a:custGeom>
                <a:avLst/>
                <a:gdLst>
                  <a:gd name="T0" fmla="*/ 0 w 4"/>
                  <a:gd name="T1" fmla="*/ 1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515"/>
              <p:cNvSpPr/>
              <p:nvPr/>
            </p:nvSpPr>
            <p:spPr bwMode="auto">
              <a:xfrm>
                <a:off x="2189" y="3370"/>
                <a:ext cx="14" cy="3"/>
              </a:xfrm>
              <a:custGeom>
                <a:avLst/>
                <a:gdLst>
                  <a:gd name="T0" fmla="*/ 0 w 6"/>
                  <a:gd name="T1" fmla="*/ 1 h 1"/>
                  <a:gd name="T2" fmla="*/ 6 w 6"/>
                  <a:gd name="T3" fmla="*/ 1 h 1"/>
                  <a:gd name="T4" fmla="*/ 0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3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516"/>
              <p:cNvSpPr/>
              <p:nvPr/>
            </p:nvSpPr>
            <p:spPr bwMode="auto">
              <a:xfrm>
                <a:off x="3043" y="336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517"/>
              <p:cNvSpPr/>
              <p:nvPr/>
            </p:nvSpPr>
            <p:spPr bwMode="auto">
              <a:xfrm>
                <a:off x="2203" y="3370"/>
                <a:ext cx="19" cy="3"/>
              </a:xfrm>
              <a:custGeom>
                <a:avLst/>
                <a:gdLst>
                  <a:gd name="T0" fmla="*/ 8 w 8"/>
                  <a:gd name="T1" fmla="*/ 1 h 1"/>
                  <a:gd name="T2" fmla="*/ 0 w 8"/>
                  <a:gd name="T3" fmla="*/ 1 h 1"/>
                  <a:gd name="T4" fmla="*/ 8 w 8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8" y="1"/>
                    </a:moveTo>
                    <a:cubicBezTo>
                      <a:pt x="5" y="0"/>
                      <a:pt x="2" y="0"/>
                      <a:pt x="0" y="1"/>
                    </a:cubicBezTo>
                    <a:cubicBezTo>
                      <a:pt x="2" y="1"/>
                      <a:pt x="5" y="1"/>
                      <a:pt x="8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518"/>
              <p:cNvSpPr/>
              <p:nvPr/>
            </p:nvSpPr>
            <p:spPr bwMode="auto">
              <a:xfrm>
                <a:off x="865" y="337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519"/>
              <p:cNvSpPr/>
              <p:nvPr/>
            </p:nvSpPr>
            <p:spPr bwMode="auto">
              <a:xfrm>
                <a:off x="860" y="337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520"/>
              <p:cNvSpPr/>
              <p:nvPr/>
            </p:nvSpPr>
            <p:spPr bwMode="auto">
              <a:xfrm>
                <a:off x="851" y="337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521"/>
              <p:cNvSpPr/>
              <p:nvPr/>
            </p:nvSpPr>
            <p:spPr bwMode="auto">
              <a:xfrm>
                <a:off x="983" y="33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522"/>
              <p:cNvSpPr/>
              <p:nvPr/>
            </p:nvSpPr>
            <p:spPr bwMode="auto">
              <a:xfrm>
                <a:off x="983" y="3368"/>
                <a:ext cx="33" cy="2"/>
              </a:xfrm>
              <a:custGeom>
                <a:avLst/>
                <a:gdLst>
                  <a:gd name="T0" fmla="*/ 14 w 14"/>
                  <a:gd name="T1" fmla="*/ 1 h 1"/>
                  <a:gd name="T2" fmla="*/ 1 w 14"/>
                  <a:gd name="T3" fmla="*/ 1 h 1"/>
                  <a:gd name="T4" fmla="*/ 0 w 14"/>
                  <a:gd name="T5" fmla="*/ 1 h 1"/>
                  <a:gd name="T6" fmla="*/ 14 w 1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1"/>
                    </a:moveTo>
                    <a:cubicBezTo>
                      <a:pt x="11" y="1"/>
                      <a:pt x="6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11" y="1"/>
                      <a:pt x="14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523"/>
              <p:cNvSpPr/>
              <p:nvPr/>
            </p:nvSpPr>
            <p:spPr bwMode="auto">
              <a:xfrm>
                <a:off x="1123" y="3377"/>
                <a:ext cx="42" cy="5"/>
              </a:xfrm>
              <a:custGeom>
                <a:avLst/>
                <a:gdLst>
                  <a:gd name="T0" fmla="*/ 16 w 18"/>
                  <a:gd name="T1" fmla="*/ 0 h 2"/>
                  <a:gd name="T2" fmla="*/ 4 w 18"/>
                  <a:gd name="T3" fmla="*/ 0 h 2"/>
                  <a:gd name="T4" fmla="*/ 3 w 18"/>
                  <a:gd name="T5" fmla="*/ 1 h 2"/>
                  <a:gd name="T6" fmla="*/ 16 w 1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1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9" y="1"/>
                      <a:pt x="3" y="1"/>
                    </a:cubicBezTo>
                    <a:cubicBezTo>
                      <a:pt x="18" y="2"/>
                      <a:pt x="0" y="0"/>
                      <a:pt x="1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524"/>
              <p:cNvSpPr/>
              <p:nvPr/>
            </p:nvSpPr>
            <p:spPr bwMode="auto">
              <a:xfrm>
                <a:off x="1234" y="3380"/>
                <a:ext cx="26" cy="0"/>
              </a:xfrm>
              <a:custGeom>
                <a:avLst/>
                <a:gdLst>
                  <a:gd name="T0" fmla="*/ 6 w 11"/>
                  <a:gd name="T1" fmla="*/ 6 w 11"/>
                  <a:gd name="T2" fmla="*/ 6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6" y="0"/>
                    </a:moveTo>
                    <a:cubicBezTo>
                      <a:pt x="0" y="0"/>
                      <a:pt x="7" y="0"/>
                      <a:pt x="6" y="0"/>
                    </a:cubicBezTo>
                    <a:cubicBezTo>
                      <a:pt x="10" y="0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525"/>
              <p:cNvSpPr/>
              <p:nvPr/>
            </p:nvSpPr>
            <p:spPr bwMode="auto">
              <a:xfrm>
                <a:off x="1891" y="3380"/>
                <a:ext cx="12" cy="0"/>
              </a:xfrm>
              <a:custGeom>
                <a:avLst/>
                <a:gdLst>
                  <a:gd name="T0" fmla="*/ 0 w 5"/>
                  <a:gd name="T1" fmla="*/ 0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526"/>
              <p:cNvSpPr/>
              <p:nvPr/>
            </p:nvSpPr>
            <p:spPr bwMode="auto">
              <a:xfrm>
                <a:off x="1998" y="3370"/>
                <a:ext cx="16" cy="0"/>
              </a:xfrm>
              <a:custGeom>
                <a:avLst/>
                <a:gdLst>
                  <a:gd name="T0" fmla="*/ 16 w 16"/>
                  <a:gd name="T1" fmla="*/ 4 w 16"/>
                  <a:gd name="T2" fmla="*/ 0 w 16"/>
                  <a:gd name="T3" fmla="*/ 16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527"/>
              <p:cNvSpPr/>
              <p:nvPr/>
            </p:nvSpPr>
            <p:spPr bwMode="auto">
              <a:xfrm>
                <a:off x="2083" y="3382"/>
                <a:ext cx="19" cy="0"/>
              </a:xfrm>
              <a:custGeom>
                <a:avLst/>
                <a:gdLst>
                  <a:gd name="T0" fmla="*/ 5 w 19"/>
                  <a:gd name="T1" fmla="*/ 0 w 19"/>
                  <a:gd name="T2" fmla="*/ 19 w 19"/>
                  <a:gd name="T3" fmla="*/ 5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9">
                    <a:moveTo>
                      <a:pt x="5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528"/>
              <p:cNvSpPr/>
              <p:nvPr/>
            </p:nvSpPr>
            <p:spPr bwMode="auto">
              <a:xfrm>
                <a:off x="3154" y="3380"/>
                <a:ext cx="14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6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6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529"/>
              <p:cNvSpPr/>
              <p:nvPr/>
            </p:nvSpPr>
            <p:spPr bwMode="auto">
              <a:xfrm>
                <a:off x="3634" y="3380"/>
                <a:ext cx="26" cy="2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cubicBezTo>
                      <a:pt x="2" y="0"/>
                      <a:pt x="8" y="1"/>
                      <a:pt x="11" y="0"/>
                    </a:cubicBezTo>
                    <a:cubicBezTo>
                      <a:pt x="7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530"/>
              <p:cNvSpPr/>
              <p:nvPr/>
            </p:nvSpPr>
            <p:spPr bwMode="auto">
              <a:xfrm>
                <a:off x="5022" y="3382"/>
                <a:ext cx="19" cy="2"/>
              </a:xfrm>
              <a:custGeom>
                <a:avLst/>
                <a:gdLst>
                  <a:gd name="T0" fmla="*/ 10 w 19"/>
                  <a:gd name="T1" fmla="*/ 0 h 2"/>
                  <a:gd name="T2" fmla="*/ 0 w 19"/>
                  <a:gd name="T3" fmla="*/ 2 h 2"/>
                  <a:gd name="T4" fmla="*/ 19 w 19"/>
                  <a:gd name="T5" fmla="*/ 0 h 2"/>
                  <a:gd name="T6" fmla="*/ 10 w 1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">
                    <a:moveTo>
                      <a:pt x="10" y="0"/>
                    </a:moveTo>
                    <a:lnTo>
                      <a:pt x="0" y="2"/>
                    </a:lnTo>
                    <a:lnTo>
                      <a:pt x="1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Rectangle 531"/>
              <p:cNvSpPr>
                <a:spLocks noChangeArrowheads="1"/>
              </p:cNvSpPr>
              <p:nvPr/>
            </p:nvSpPr>
            <p:spPr bwMode="auto">
              <a:xfrm>
                <a:off x="2549" y="631"/>
                <a:ext cx="856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tuesd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532"/>
              <p:cNvSpPr>
                <a:spLocks noChangeArrowheads="1"/>
              </p:cNvSpPr>
              <p:nvPr/>
            </p:nvSpPr>
            <p:spPr bwMode="auto">
              <a:xfrm>
                <a:off x="3258" y="631"/>
                <a:ext cx="293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a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533"/>
              <p:cNvSpPr>
                <a:spLocks noChangeArrowheads="1"/>
              </p:cNvSpPr>
              <p:nvPr/>
            </p:nvSpPr>
            <p:spPr bwMode="auto">
              <a:xfrm>
                <a:off x="3402" y="631"/>
                <a:ext cx="28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y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Freeform 534"/>
              <p:cNvSpPr/>
              <p:nvPr/>
            </p:nvSpPr>
            <p:spPr bwMode="auto">
              <a:xfrm>
                <a:off x="3395" y="3645"/>
                <a:ext cx="3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535"/>
              <p:cNvSpPr/>
              <p:nvPr/>
            </p:nvSpPr>
            <p:spPr bwMode="auto">
              <a:xfrm>
                <a:off x="3395" y="3614"/>
                <a:ext cx="3" cy="29"/>
              </a:xfrm>
              <a:custGeom>
                <a:avLst/>
                <a:gdLst>
                  <a:gd name="T0" fmla="*/ 1 w 1"/>
                  <a:gd name="T1" fmla="*/ 4 h 12"/>
                  <a:gd name="T2" fmla="*/ 0 w 1"/>
                  <a:gd name="T3" fmla="*/ 1 h 12"/>
                  <a:gd name="T4" fmla="*/ 1 w 1"/>
                  <a:gd name="T5" fmla="*/ 6 h 12"/>
                  <a:gd name="T6" fmla="*/ 1 w 1"/>
                  <a:gd name="T7" fmla="*/ 9 h 12"/>
                  <a:gd name="T8" fmla="*/ 1 w 1"/>
                  <a:gd name="T9" fmla="*/ 12 h 12"/>
                  <a:gd name="T10" fmla="*/ 1 w 1"/>
                  <a:gd name="T11" fmla="*/ 4 h 12"/>
                  <a:gd name="T12" fmla="*/ 1 w 1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2">
                    <a:moveTo>
                      <a:pt x="1" y="4"/>
                    </a:moveTo>
                    <a:cubicBezTo>
                      <a:pt x="1" y="2"/>
                      <a:pt x="1" y="0"/>
                      <a:pt x="0" y="1"/>
                    </a:cubicBezTo>
                    <a:cubicBezTo>
                      <a:pt x="1" y="3"/>
                      <a:pt x="0" y="3"/>
                      <a:pt x="1" y="6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1" y="9"/>
                      <a:pt x="0" y="11"/>
                      <a:pt x="1" y="12"/>
                    </a:cubicBezTo>
                    <a:cubicBezTo>
                      <a:pt x="1" y="10"/>
                      <a:pt x="1" y="7"/>
                      <a:pt x="1" y="4"/>
                    </a:cubicBezTo>
                    <a:cubicBezTo>
                      <a:pt x="1" y="3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536"/>
              <p:cNvSpPr/>
              <p:nvPr/>
            </p:nvSpPr>
            <p:spPr bwMode="auto">
              <a:xfrm>
                <a:off x="3400" y="32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537"/>
              <p:cNvSpPr/>
              <p:nvPr/>
            </p:nvSpPr>
            <p:spPr bwMode="auto">
              <a:xfrm>
                <a:off x="3402" y="2956"/>
                <a:ext cx="0" cy="4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538"/>
              <p:cNvSpPr/>
              <p:nvPr/>
            </p:nvSpPr>
            <p:spPr bwMode="auto">
              <a:xfrm>
                <a:off x="3402" y="29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539"/>
              <p:cNvSpPr/>
              <p:nvPr/>
            </p:nvSpPr>
            <p:spPr bwMode="auto">
              <a:xfrm>
                <a:off x="3400" y="3204"/>
                <a:ext cx="2" cy="7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540"/>
              <p:cNvSpPr/>
              <p:nvPr/>
            </p:nvSpPr>
            <p:spPr bwMode="auto">
              <a:xfrm>
                <a:off x="3395" y="3567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541"/>
              <p:cNvSpPr/>
              <p:nvPr/>
            </p:nvSpPr>
            <p:spPr bwMode="auto">
              <a:xfrm>
                <a:off x="3402" y="332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542"/>
              <p:cNvSpPr/>
              <p:nvPr/>
            </p:nvSpPr>
            <p:spPr bwMode="auto">
              <a:xfrm>
                <a:off x="3400" y="340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543"/>
              <p:cNvSpPr/>
              <p:nvPr/>
            </p:nvSpPr>
            <p:spPr bwMode="auto">
              <a:xfrm>
                <a:off x="3400" y="354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544"/>
              <p:cNvSpPr/>
              <p:nvPr/>
            </p:nvSpPr>
            <p:spPr bwMode="auto">
              <a:xfrm>
                <a:off x="3402" y="326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545"/>
              <p:cNvSpPr/>
              <p:nvPr/>
            </p:nvSpPr>
            <p:spPr bwMode="auto">
              <a:xfrm>
                <a:off x="3393" y="8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546"/>
              <p:cNvSpPr/>
              <p:nvPr/>
            </p:nvSpPr>
            <p:spPr bwMode="auto">
              <a:xfrm>
                <a:off x="3400" y="7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547"/>
              <p:cNvSpPr/>
              <p:nvPr/>
            </p:nvSpPr>
            <p:spPr bwMode="auto">
              <a:xfrm>
                <a:off x="3405" y="283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548"/>
              <p:cNvSpPr/>
              <p:nvPr/>
            </p:nvSpPr>
            <p:spPr bwMode="auto">
              <a:xfrm>
                <a:off x="3400" y="2089"/>
                <a:ext cx="5" cy="24"/>
              </a:xfrm>
              <a:custGeom>
                <a:avLst/>
                <a:gdLst>
                  <a:gd name="T0" fmla="*/ 2 w 2"/>
                  <a:gd name="T1" fmla="*/ 6 h 10"/>
                  <a:gd name="T2" fmla="*/ 0 w 2"/>
                  <a:gd name="T3" fmla="*/ 5 h 10"/>
                  <a:gd name="T4" fmla="*/ 2 w 2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2" y="6"/>
                    </a:moveTo>
                    <a:cubicBezTo>
                      <a:pt x="1" y="9"/>
                      <a:pt x="1" y="0"/>
                      <a:pt x="0" y="5"/>
                    </a:cubicBezTo>
                    <a:cubicBezTo>
                      <a:pt x="1" y="5"/>
                      <a:pt x="1" y="10"/>
                      <a:pt x="2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549"/>
              <p:cNvSpPr/>
              <p:nvPr/>
            </p:nvSpPr>
            <p:spPr bwMode="auto">
              <a:xfrm>
                <a:off x="3395" y="356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550"/>
              <p:cNvSpPr/>
              <p:nvPr/>
            </p:nvSpPr>
            <p:spPr bwMode="auto">
              <a:xfrm>
                <a:off x="3400" y="210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551"/>
              <p:cNvSpPr/>
              <p:nvPr/>
            </p:nvSpPr>
            <p:spPr bwMode="auto">
              <a:xfrm>
                <a:off x="3402" y="265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552"/>
              <p:cNvSpPr/>
              <p:nvPr/>
            </p:nvSpPr>
            <p:spPr bwMode="auto">
              <a:xfrm>
                <a:off x="3402" y="2783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553"/>
              <p:cNvSpPr/>
              <p:nvPr/>
            </p:nvSpPr>
            <p:spPr bwMode="auto">
              <a:xfrm>
                <a:off x="3402" y="257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554"/>
              <p:cNvSpPr/>
              <p:nvPr/>
            </p:nvSpPr>
            <p:spPr bwMode="auto">
              <a:xfrm>
                <a:off x="3402" y="2506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555"/>
              <p:cNvSpPr/>
              <p:nvPr/>
            </p:nvSpPr>
            <p:spPr bwMode="auto">
              <a:xfrm>
                <a:off x="3393" y="1061"/>
                <a:ext cx="2" cy="1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0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0" y="5"/>
                      <a:pt x="1" y="5"/>
                      <a:pt x="1" y="4"/>
                    </a:cubicBezTo>
                    <a:cubicBezTo>
                      <a:pt x="0" y="5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556"/>
              <p:cNvSpPr/>
              <p:nvPr/>
            </p:nvSpPr>
            <p:spPr bwMode="auto">
              <a:xfrm>
                <a:off x="3395" y="356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557"/>
              <p:cNvSpPr/>
              <p:nvPr/>
            </p:nvSpPr>
            <p:spPr bwMode="auto">
              <a:xfrm>
                <a:off x="3393" y="2565"/>
                <a:ext cx="0" cy="12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558"/>
              <p:cNvSpPr/>
              <p:nvPr/>
            </p:nvSpPr>
            <p:spPr bwMode="auto">
              <a:xfrm>
                <a:off x="3393" y="160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559"/>
              <p:cNvSpPr/>
              <p:nvPr/>
            </p:nvSpPr>
            <p:spPr bwMode="auto">
              <a:xfrm>
                <a:off x="3393" y="2522"/>
                <a:ext cx="0" cy="7"/>
              </a:xfrm>
              <a:custGeom>
                <a:avLst/>
                <a:gdLst>
                  <a:gd name="T0" fmla="*/ 3 h 3"/>
                  <a:gd name="T1" fmla="*/ 0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560"/>
              <p:cNvSpPr/>
              <p:nvPr/>
            </p:nvSpPr>
            <p:spPr bwMode="auto">
              <a:xfrm>
                <a:off x="3395" y="10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561"/>
              <p:cNvSpPr>
                <a:spLocks noEditPoints="1"/>
              </p:cNvSpPr>
              <p:nvPr/>
            </p:nvSpPr>
            <p:spPr bwMode="auto">
              <a:xfrm>
                <a:off x="3391" y="744"/>
                <a:ext cx="16" cy="2865"/>
              </a:xfrm>
              <a:custGeom>
                <a:avLst/>
                <a:gdLst>
                  <a:gd name="T0" fmla="*/ 2 w 7"/>
                  <a:gd name="T1" fmla="*/ 138 h 1210"/>
                  <a:gd name="T2" fmla="*/ 2 w 7"/>
                  <a:gd name="T3" fmla="*/ 149 h 1210"/>
                  <a:gd name="T4" fmla="*/ 1 w 7"/>
                  <a:gd name="T5" fmla="*/ 180 h 1210"/>
                  <a:gd name="T6" fmla="*/ 1 w 7"/>
                  <a:gd name="T7" fmla="*/ 246 h 1210"/>
                  <a:gd name="T8" fmla="*/ 2 w 7"/>
                  <a:gd name="T9" fmla="*/ 288 h 1210"/>
                  <a:gd name="T10" fmla="*/ 2 w 7"/>
                  <a:gd name="T11" fmla="*/ 357 h 1210"/>
                  <a:gd name="T12" fmla="*/ 1 w 7"/>
                  <a:gd name="T13" fmla="*/ 385 h 1210"/>
                  <a:gd name="T14" fmla="*/ 2 w 7"/>
                  <a:gd name="T15" fmla="*/ 424 h 1210"/>
                  <a:gd name="T16" fmla="*/ 2 w 7"/>
                  <a:gd name="T17" fmla="*/ 462 h 1210"/>
                  <a:gd name="T18" fmla="*/ 2 w 7"/>
                  <a:gd name="T19" fmla="*/ 507 h 1210"/>
                  <a:gd name="T20" fmla="*/ 1 w 7"/>
                  <a:gd name="T21" fmla="*/ 603 h 1210"/>
                  <a:gd name="T22" fmla="*/ 1 w 7"/>
                  <a:gd name="T23" fmla="*/ 711 h 1210"/>
                  <a:gd name="T24" fmla="*/ 2 w 7"/>
                  <a:gd name="T25" fmla="*/ 761 h 1210"/>
                  <a:gd name="T26" fmla="*/ 2 w 7"/>
                  <a:gd name="T27" fmla="*/ 842 h 1210"/>
                  <a:gd name="T28" fmla="*/ 1 w 7"/>
                  <a:gd name="T29" fmla="*/ 876 h 1210"/>
                  <a:gd name="T30" fmla="*/ 2 w 7"/>
                  <a:gd name="T31" fmla="*/ 916 h 1210"/>
                  <a:gd name="T32" fmla="*/ 2 w 7"/>
                  <a:gd name="T33" fmla="*/ 933 h 1210"/>
                  <a:gd name="T34" fmla="*/ 2 w 7"/>
                  <a:gd name="T35" fmla="*/ 962 h 1210"/>
                  <a:gd name="T36" fmla="*/ 2 w 7"/>
                  <a:gd name="T37" fmla="*/ 1011 h 1210"/>
                  <a:gd name="T38" fmla="*/ 3 w 7"/>
                  <a:gd name="T39" fmla="*/ 1052 h 1210"/>
                  <a:gd name="T40" fmla="*/ 3 w 7"/>
                  <a:gd name="T41" fmla="*/ 1095 h 1210"/>
                  <a:gd name="T42" fmla="*/ 2 w 7"/>
                  <a:gd name="T43" fmla="*/ 1117 h 1210"/>
                  <a:gd name="T44" fmla="*/ 2 w 7"/>
                  <a:gd name="T45" fmla="*/ 1146 h 1210"/>
                  <a:gd name="T46" fmla="*/ 2 w 7"/>
                  <a:gd name="T47" fmla="*/ 1191 h 1210"/>
                  <a:gd name="T48" fmla="*/ 2 w 7"/>
                  <a:gd name="T49" fmla="*/ 1208 h 1210"/>
                  <a:gd name="T50" fmla="*/ 4 w 7"/>
                  <a:gd name="T51" fmla="*/ 1184 h 1210"/>
                  <a:gd name="T52" fmla="*/ 4 w 7"/>
                  <a:gd name="T53" fmla="*/ 1161 h 1210"/>
                  <a:gd name="T54" fmla="*/ 5 w 7"/>
                  <a:gd name="T55" fmla="*/ 1137 h 1210"/>
                  <a:gd name="T56" fmla="*/ 5 w 7"/>
                  <a:gd name="T57" fmla="*/ 1091 h 1210"/>
                  <a:gd name="T58" fmla="*/ 4 w 7"/>
                  <a:gd name="T59" fmla="*/ 1072 h 1210"/>
                  <a:gd name="T60" fmla="*/ 4 w 7"/>
                  <a:gd name="T61" fmla="*/ 1054 h 1210"/>
                  <a:gd name="T62" fmla="*/ 4 w 7"/>
                  <a:gd name="T63" fmla="*/ 1021 h 1210"/>
                  <a:gd name="T64" fmla="*/ 5 w 7"/>
                  <a:gd name="T65" fmla="*/ 984 h 1210"/>
                  <a:gd name="T66" fmla="*/ 5 w 7"/>
                  <a:gd name="T67" fmla="*/ 940 h 1210"/>
                  <a:gd name="T68" fmla="*/ 5 w 7"/>
                  <a:gd name="T69" fmla="*/ 931 h 1210"/>
                  <a:gd name="T70" fmla="*/ 6 w 7"/>
                  <a:gd name="T71" fmla="*/ 896 h 1210"/>
                  <a:gd name="T72" fmla="*/ 6 w 7"/>
                  <a:gd name="T73" fmla="*/ 882 h 1210"/>
                  <a:gd name="T74" fmla="*/ 4 w 7"/>
                  <a:gd name="T75" fmla="*/ 859 h 1210"/>
                  <a:gd name="T76" fmla="*/ 5 w 7"/>
                  <a:gd name="T77" fmla="*/ 838 h 1210"/>
                  <a:gd name="T78" fmla="*/ 5 w 7"/>
                  <a:gd name="T79" fmla="*/ 808 h 1210"/>
                  <a:gd name="T80" fmla="*/ 5 w 7"/>
                  <a:gd name="T81" fmla="*/ 773 h 1210"/>
                  <a:gd name="T82" fmla="*/ 4 w 7"/>
                  <a:gd name="T83" fmla="*/ 721 h 1210"/>
                  <a:gd name="T84" fmla="*/ 5 w 7"/>
                  <a:gd name="T85" fmla="*/ 683 h 1210"/>
                  <a:gd name="T86" fmla="*/ 4 w 7"/>
                  <a:gd name="T87" fmla="*/ 656 h 1210"/>
                  <a:gd name="T88" fmla="*/ 4 w 7"/>
                  <a:gd name="T89" fmla="*/ 626 h 1210"/>
                  <a:gd name="T90" fmla="*/ 6 w 7"/>
                  <a:gd name="T91" fmla="*/ 562 h 1210"/>
                  <a:gd name="T92" fmla="*/ 5 w 7"/>
                  <a:gd name="T93" fmla="*/ 502 h 1210"/>
                  <a:gd name="T94" fmla="*/ 6 w 7"/>
                  <a:gd name="T95" fmla="*/ 460 h 1210"/>
                  <a:gd name="T96" fmla="*/ 6 w 7"/>
                  <a:gd name="T97" fmla="*/ 383 h 1210"/>
                  <a:gd name="T98" fmla="*/ 5 w 7"/>
                  <a:gd name="T99" fmla="*/ 318 h 1210"/>
                  <a:gd name="T100" fmla="*/ 5 w 7"/>
                  <a:gd name="T101" fmla="*/ 260 h 1210"/>
                  <a:gd name="T102" fmla="*/ 5 w 7"/>
                  <a:gd name="T103" fmla="*/ 236 h 1210"/>
                  <a:gd name="T104" fmla="*/ 5 w 7"/>
                  <a:gd name="T105" fmla="*/ 215 h 1210"/>
                  <a:gd name="T106" fmla="*/ 5 w 7"/>
                  <a:gd name="T107" fmla="*/ 204 h 1210"/>
                  <a:gd name="T108" fmla="*/ 5 w 7"/>
                  <a:gd name="T109" fmla="*/ 170 h 1210"/>
                  <a:gd name="T110" fmla="*/ 4 w 7"/>
                  <a:gd name="T111" fmla="*/ 63 h 1210"/>
                  <a:gd name="T112" fmla="*/ 5 w 7"/>
                  <a:gd name="T113" fmla="*/ 26 h 1210"/>
                  <a:gd name="T114" fmla="*/ 2 w 7"/>
                  <a:gd name="T115" fmla="*/ 13 h 1210"/>
                  <a:gd name="T116" fmla="*/ 2 w 7"/>
                  <a:gd name="T117" fmla="*/ 25 h 1210"/>
                  <a:gd name="T118" fmla="*/ 2 w 7"/>
                  <a:gd name="T119" fmla="*/ 76 h 1210"/>
                  <a:gd name="T120" fmla="*/ 2 w 7"/>
                  <a:gd name="T121" fmla="*/ 102 h 1210"/>
                  <a:gd name="T122" fmla="*/ 2 w 7"/>
                  <a:gd name="T123" fmla="*/ 225 h 1210"/>
                  <a:gd name="T124" fmla="*/ 5 w 7"/>
                  <a:gd name="T125" fmla="*/ 205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" h="1210">
                    <a:moveTo>
                      <a:pt x="0" y="106"/>
                    </a:moveTo>
                    <a:cubicBezTo>
                      <a:pt x="0" y="110"/>
                      <a:pt x="1" y="108"/>
                      <a:pt x="2" y="109"/>
                    </a:cubicBezTo>
                    <a:cubicBezTo>
                      <a:pt x="2" y="114"/>
                      <a:pt x="1" y="111"/>
                      <a:pt x="1" y="113"/>
                    </a:cubicBezTo>
                    <a:cubicBezTo>
                      <a:pt x="1" y="117"/>
                      <a:pt x="2" y="120"/>
                      <a:pt x="1" y="122"/>
                    </a:cubicBezTo>
                    <a:cubicBezTo>
                      <a:pt x="1" y="122"/>
                      <a:pt x="1" y="123"/>
                      <a:pt x="1" y="122"/>
                    </a:cubicBezTo>
                    <a:cubicBezTo>
                      <a:pt x="2" y="126"/>
                      <a:pt x="1" y="133"/>
                      <a:pt x="2" y="138"/>
                    </a:cubicBezTo>
                    <a:cubicBezTo>
                      <a:pt x="2" y="138"/>
                      <a:pt x="2" y="138"/>
                      <a:pt x="2" y="138"/>
                    </a:cubicBezTo>
                    <a:cubicBezTo>
                      <a:pt x="2" y="138"/>
                      <a:pt x="2" y="137"/>
                      <a:pt x="3" y="138"/>
                    </a:cubicBezTo>
                    <a:cubicBezTo>
                      <a:pt x="3" y="140"/>
                      <a:pt x="3" y="141"/>
                      <a:pt x="3" y="142"/>
                    </a:cubicBezTo>
                    <a:cubicBezTo>
                      <a:pt x="3" y="141"/>
                      <a:pt x="2" y="141"/>
                      <a:pt x="2" y="140"/>
                    </a:cubicBezTo>
                    <a:cubicBezTo>
                      <a:pt x="3" y="142"/>
                      <a:pt x="3" y="142"/>
                      <a:pt x="3" y="142"/>
                    </a:cubicBezTo>
                    <a:cubicBezTo>
                      <a:pt x="2" y="144"/>
                      <a:pt x="2" y="139"/>
                      <a:pt x="2" y="139"/>
                    </a:cubicBezTo>
                    <a:cubicBezTo>
                      <a:pt x="2" y="144"/>
                      <a:pt x="3" y="149"/>
                      <a:pt x="2" y="152"/>
                    </a:cubicBezTo>
                    <a:cubicBezTo>
                      <a:pt x="2" y="153"/>
                      <a:pt x="2" y="144"/>
                      <a:pt x="2" y="149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1" y="148"/>
                      <a:pt x="2" y="141"/>
                      <a:pt x="1" y="144"/>
                    </a:cubicBezTo>
                    <a:cubicBezTo>
                      <a:pt x="1" y="151"/>
                      <a:pt x="1" y="152"/>
                      <a:pt x="1" y="158"/>
                    </a:cubicBezTo>
                    <a:cubicBezTo>
                      <a:pt x="1" y="160"/>
                      <a:pt x="2" y="158"/>
                      <a:pt x="2" y="159"/>
                    </a:cubicBezTo>
                    <a:cubicBezTo>
                      <a:pt x="3" y="169"/>
                      <a:pt x="0" y="167"/>
                      <a:pt x="1" y="174"/>
                    </a:cubicBezTo>
                    <a:cubicBezTo>
                      <a:pt x="2" y="176"/>
                      <a:pt x="2" y="177"/>
                      <a:pt x="2" y="182"/>
                    </a:cubicBezTo>
                    <a:cubicBezTo>
                      <a:pt x="1" y="180"/>
                      <a:pt x="1" y="180"/>
                      <a:pt x="1" y="180"/>
                    </a:cubicBezTo>
                    <a:cubicBezTo>
                      <a:pt x="1" y="186"/>
                      <a:pt x="2" y="184"/>
                      <a:pt x="2" y="190"/>
                    </a:cubicBezTo>
                    <a:cubicBezTo>
                      <a:pt x="1" y="189"/>
                      <a:pt x="2" y="185"/>
                      <a:pt x="1" y="186"/>
                    </a:cubicBezTo>
                    <a:cubicBezTo>
                      <a:pt x="1" y="191"/>
                      <a:pt x="2" y="189"/>
                      <a:pt x="2" y="193"/>
                    </a:cubicBezTo>
                    <a:cubicBezTo>
                      <a:pt x="1" y="194"/>
                      <a:pt x="1" y="194"/>
                      <a:pt x="1" y="194"/>
                    </a:cubicBezTo>
                    <a:cubicBezTo>
                      <a:pt x="1" y="201"/>
                      <a:pt x="2" y="208"/>
                      <a:pt x="2" y="216"/>
                    </a:cubicBezTo>
                    <a:cubicBezTo>
                      <a:pt x="2" y="215"/>
                      <a:pt x="2" y="214"/>
                      <a:pt x="1" y="216"/>
                    </a:cubicBezTo>
                    <a:cubicBezTo>
                      <a:pt x="2" y="226"/>
                      <a:pt x="1" y="237"/>
                      <a:pt x="1" y="246"/>
                    </a:cubicBezTo>
                    <a:cubicBezTo>
                      <a:pt x="1" y="250"/>
                      <a:pt x="1" y="250"/>
                      <a:pt x="1" y="250"/>
                    </a:cubicBezTo>
                    <a:cubicBezTo>
                      <a:pt x="1" y="251"/>
                      <a:pt x="1" y="251"/>
                      <a:pt x="1" y="250"/>
                    </a:cubicBezTo>
                    <a:cubicBezTo>
                      <a:pt x="1" y="254"/>
                      <a:pt x="1" y="251"/>
                      <a:pt x="2" y="252"/>
                    </a:cubicBezTo>
                    <a:cubicBezTo>
                      <a:pt x="2" y="254"/>
                      <a:pt x="1" y="255"/>
                      <a:pt x="1" y="254"/>
                    </a:cubicBezTo>
                    <a:cubicBezTo>
                      <a:pt x="2" y="260"/>
                      <a:pt x="2" y="272"/>
                      <a:pt x="2" y="279"/>
                    </a:cubicBezTo>
                    <a:cubicBezTo>
                      <a:pt x="1" y="278"/>
                      <a:pt x="1" y="278"/>
                      <a:pt x="1" y="278"/>
                    </a:cubicBezTo>
                    <a:cubicBezTo>
                      <a:pt x="1" y="283"/>
                      <a:pt x="3" y="284"/>
                      <a:pt x="2" y="288"/>
                    </a:cubicBezTo>
                    <a:cubicBezTo>
                      <a:pt x="2" y="287"/>
                      <a:pt x="2" y="287"/>
                      <a:pt x="2" y="287"/>
                    </a:cubicBezTo>
                    <a:cubicBezTo>
                      <a:pt x="2" y="299"/>
                      <a:pt x="2" y="312"/>
                      <a:pt x="1" y="320"/>
                    </a:cubicBezTo>
                    <a:cubicBezTo>
                      <a:pt x="2" y="322"/>
                      <a:pt x="1" y="332"/>
                      <a:pt x="2" y="333"/>
                    </a:cubicBezTo>
                    <a:cubicBezTo>
                      <a:pt x="2" y="339"/>
                      <a:pt x="1" y="337"/>
                      <a:pt x="1" y="346"/>
                    </a:cubicBezTo>
                    <a:cubicBezTo>
                      <a:pt x="1" y="349"/>
                      <a:pt x="2" y="350"/>
                      <a:pt x="2" y="353"/>
                    </a:cubicBezTo>
                    <a:cubicBezTo>
                      <a:pt x="1" y="353"/>
                      <a:pt x="1" y="353"/>
                      <a:pt x="1" y="353"/>
                    </a:cubicBezTo>
                    <a:cubicBezTo>
                      <a:pt x="2" y="357"/>
                      <a:pt x="2" y="357"/>
                      <a:pt x="2" y="357"/>
                    </a:cubicBezTo>
                    <a:cubicBezTo>
                      <a:pt x="1" y="360"/>
                      <a:pt x="1" y="360"/>
                      <a:pt x="1" y="360"/>
                    </a:cubicBezTo>
                    <a:cubicBezTo>
                      <a:pt x="1" y="362"/>
                      <a:pt x="1" y="362"/>
                      <a:pt x="1" y="362"/>
                    </a:cubicBezTo>
                    <a:cubicBezTo>
                      <a:pt x="1" y="361"/>
                      <a:pt x="2" y="360"/>
                      <a:pt x="2" y="360"/>
                    </a:cubicBezTo>
                    <a:cubicBezTo>
                      <a:pt x="2" y="365"/>
                      <a:pt x="1" y="371"/>
                      <a:pt x="1" y="371"/>
                    </a:cubicBezTo>
                    <a:cubicBezTo>
                      <a:pt x="1" y="382"/>
                      <a:pt x="1" y="382"/>
                      <a:pt x="1" y="382"/>
                    </a:cubicBezTo>
                    <a:cubicBezTo>
                      <a:pt x="1" y="382"/>
                      <a:pt x="1" y="380"/>
                      <a:pt x="1" y="378"/>
                    </a:cubicBezTo>
                    <a:cubicBezTo>
                      <a:pt x="2" y="384"/>
                      <a:pt x="0" y="379"/>
                      <a:pt x="1" y="385"/>
                    </a:cubicBezTo>
                    <a:cubicBezTo>
                      <a:pt x="1" y="384"/>
                      <a:pt x="1" y="385"/>
                      <a:pt x="1" y="385"/>
                    </a:cubicBezTo>
                    <a:cubicBezTo>
                      <a:pt x="1" y="388"/>
                      <a:pt x="1" y="393"/>
                      <a:pt x="1" y="398"/>
                    </a:cubicBezTo>
                    <a:cubicBezTo>
                      <a:pt x="1" y="397"/>
                      <a:pt x="1" y="397"/>
                      <a:pt x="1" y="397"/>
                    </a:cubicBezTo>
                    <a:cubicBezTo>
                      <a:pt x="1" y="405"/>
                      <a:pt x="1" y="414"/>
                      <a:pt x="1" y="422"/>
                    </a:cubicBezTo>
                    <a:cubicBezTo>
                      <a:pt x="1" y="419"/>
                      <a:pt x="2" y="420"/>
                      <a:pt x="2" y="422"/>
                    </a:cubicBezTo>
                    <a:cubicBezTo>
                      <a:pt x="1" y="423"/>
                      <a:pt x="1" y="423"/>
                      <a:pt x="1" y="423"/>
                    </a:cubicBezTo>
                    <a:cubicBezTo>
                      <a:pt x="2" y="425"/>
                      <a:pt x="2" y="421"/>
                      <a:pt x="2" y="424"/>
                    </a:cubicBezTo>
                    <a:cubicBezTo>
                      <a:pt x="2" y="428"/>
                      <a:pt x="1" y="426"/>
                      <a:pt x="1" y="425"/>
                    </a:cubicBezTo>
                    <a:cubicBezTo>
                      <a:pt x="1" y="429"/>
                      <a:pt x="1" y="429"/>
                      <a:pt x="1" y="429"/>
                    </a:cubicBezTo>
                    <a:cubicBezTo>
                      <a:pt x="1" y="429"/>
                      <a:pt x="1" y="428"/>
                      <a:pt x="1" y="428"/>
                    </a:cubicBezTo>
                    <a:cubicBezTo>
                      <a:pt x="1" y="429"/>
                      <a:pt x="0" y="434"/>
                      <a:pt x="1" y="437"/>
                    </a:cubicBezTo>
                    <a:cubicBezTo>
                      <a:pt x="1" y="437"/>
                      <a:pt x="1" y="437"/>
                      <a:pt x="1" y="437"/>
                    </a:cubicBezTo>
                    <a:cubicBezTo>
                      <a:pt x="1" y="446"/>
                      <a:pt x="1" y="450"/>
                      <a:pt x="1" y="457"/>
                    </a:cubicBezTo>
                    <a:cubicBezTo>
                      <a:pt x="1" y="457"/>
                      <a:pt x="1" y="460"/>
                      <a:pt x="2" y="462"/>
                    </a:cubicBezTo>
                    <a:cubicBezTo>
                      <a:pt x="2" y="467"/>
                      <a:pt x="1" y="473"/>
                      <a:pt x="1" y="480"/>
                    </a:cubicBezTo>
                    <a:cubicBezTo>
                      <a:pt x="1" y="484"/>
                      <a:pt x="2" y="481"/>
                      <a:pt x="2" y="483"/>
                    </a:cubicBezTo>
                    <a:cubicBezTo>
                      <a:pt x="2" y="483"/>
                      <a:pt x="2" y="490"/>
                      <a:pt x="1" y="486"/>
                    </a:cubicBezTo>
                    <a:cubicBezTo>
                      <a:pt x="1" y="494"/>
                      <a:pt x="1" y="496"/>
                      <a:pt x="2" y="506"/>
                    </a:cubicBezTo>
                    <a:cubicBezTo>
                      <a:pt x="2" y="505"/>
                      <a:pt x="2" y="503"/>
                      <a:pt x="2" y="504"/>
                    </a:cubicBezTo>
                    <a:cubicBezTo>
                      <a:pt x="2" y="506"/>
                      <a:pt x="2" y="508"/>
                      <a:pt x="2" y="508"/>
                    </a:cubicBezTo>
                    <a:cubicBezTo>
                      <a:pt x="2" y="507"/>
                      <a:pt x="2" y="507"/>
                      <a:pt x="2" y="507"/>
                    </a:cubicBezTo>
                    <a:cubicBezTo>
                      <a:pt x="2" y="518"/>
                      <a:pt x="0" y="532"/>
                      <a:pt x="1" y="541"/>
                    </a:cubicBezTo>
                    <a:cubicBezTo>
                      <a:pt x="1" y="540"/>
                      <a:pt x="1" y="540"/>
                      <a:pt x="1" y="540"/>
                    </a:cubicBezTo>
                    <a:cubicBezTo>
                      <a:pt x="2" y="549"/>
                      <a:pt x="2" y="549"/>
                      <a:pt x="2" y="549"/>
                    </a:cubicBezTo>
                    <a:cubicBezTo>
                      <a:pt x="2" y="553"/>
                      <a:pt x="1" y="547"/>
                      <a:pt x="1" y="550"/>
                    </a:cubicBezTo>
                    <a:cubicBezTo>
                      <a:pt x="2" y="559"/>
                      <a:pt x="1" y="565"/>
                      <a:pt x="1" y="573"/>
                    </a:cubicBezTo>
                    <a:cubicBezTo>
                      <a:pt x="0" y="579"/>
                      <a:pt x="2" y="595"/>
                      <a:pt x="1" y="603"/>
                    </a:cubicBezTo>
                    <a:cubicBezTo>
                      <a:pt x="1" y="603"/>
                      <a:pt x="1" y="603"/>
                      <a:pt x="1" y="603"/>
                    </a:cubicBezTo>
                    <a:cubicBezTo>
                      <a:pt x="1" y="605"/>
                      <a:pt x="1" y="605"/>
                      <a:pt x="1" y="607"/>
                    </a:cubicBezTo>
                    <a:cubicBezTo>
                      <a:pt x="1" y="607"/>
                      <a:pt x="1" y="604"/>
                      <a:pt x="1" y="606"/>
                    </a:cubicBezTo>
                    <a:cubicBezTo>
                      <a:pt x="2" y="624"/>
                      <a:pt x="1" y="643"/>
                      <a:pt x="0" y="662"/>
                    </a:cubicBezTo>
                    <a:cubicBezTo>
                      <a:pt x="0" y="669"/>
                      <a:pt x="2" y="666"/>
                      <a:pt x="1" y="674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1" y="686"/>
                      <a:pt x="1" y="700"/>
                      <a:pt x="1" y="713"/>
                    </a:cubicBezTo>
                    <a:cubicBezTo>
                      <a:pt x="1" y="712"/>
                      <a:pt x="1" y="712"/>
                      <a:pt x="1" y="711"/>
                    </a:cubicBezTo>
                    <a:cubicBezTo>
                      <a:pt x="1" y="714"/>
                      <a:pt x="1" y="722"/>
                      <a:pt x="1" y="722"/>
                    </a:cubicBezTo>
                    <a:cubicBezTo>
                      <a:pt x="1" y="724"/>
                      <a:pt x="1" y="722"/>
                      <a:pt x="1" y="723"/>
                    </a:cubicBezTo>
                    <a:cubicBezTo>
                      <a:pt x="1" y="726"/>
                      <a:pt x="1" y="731"/>
                      <a:pt x="1" y="732"/>
                    </a:cubicBezTo>
                    <a:cubicBezTo>
                      <a:pt x="1" y="732"/>
                      <a:pt x="1" y="731"/>
                      <a:pt x="1" y="731"/>
                    </a:cubicBezTo>
                    <a:cubicBezTo>
                      <a:pt x="1" y="733"/>
                      <a:pt x="1" y="739"/>
                      <a:pt x="1" y="738"/>
                    </a:cubicBezTo>
                    <a:cubicBezTo>
                      <a:pt x="1" y="743"/>
                      <a:pt x="1" y="747"/>
                      <a:pt x="1" y="751"/>
                    </a:cubicBezTo>
                    <a:cubicBezTo>
                      <a:pt x="2" y="754"/>
                      <a:pt x="1" y="760"/>
                      <a:pt x="2" y="761"/>
                    </a:cubicBezTo>
                    <a:cubicBezTo>
                      <a:pt x="1" y="760"/>
                      <a:pt x="1" y="770"/>
                      <a:pt x="1" y="773"/>
                    </a:cubicBezTo>
                    <a:cubicBezTo>
                      <a:pt x="1" y="772"/>
                      <a:pt x="1" y="776"/>
                      <a:pt x="1" y="774"/>
                    </a:cubicBezTo>
                    <a:cubicBezTo>
                      <a:pt x="1" y="778"/>
                      <a:pt x="1" y="781"/>
                      <a:pt x="1" y="781"/>
                    </a:cubicBezTo>
                    <a:cubicBezTo>
                      <a:pt x="0" y="787"/>
                      <a:pt x="2" y="794"/>
                      <a:pt x="1" y="798"/>
                    </a:cubicBezTo>
                    <a:cubicBezTo>
                      <a:pt x="1" y="809"/>
                      <a:pt x="2" y="819"/>
                      <a:pt x="2" y="828"/>
                    </a:cubicBezTo>
                    <a:cubicBezTo>
                      <a:pt x="1" y="828"/>
                      <a:pt x="2" y="818"/>
                      <a:pt x="1" y="818"/>
                    </a:cubicBezTo>
                    <a:cubicBezTo>
                      <a:pt x="1" y="827"/>
                      <a:pt x="2" y="833"/>
                      <a:pt x="2" y="842"/>
                    </a:cubicBezTo>
                    <a:cubicBezTo>
                      <a:pt x="2" y="844"/>
                      <a:pt x="1" y="840"/>
                      <a:pt x="1" y="840"/>
                    </a:cubicBezTo>
                    <a:cubicBezTo>
                      <a:pt x="2" y="849"/>
                      <a:pt x="1" y="858"/>
                      <a:pt x="2" y="866"/>
                    </a:cubicBezTo>
                    <a:cubicBezTo>
                      <a:pt x="2" y="866"/>
                      <a:pt x="2" y="865"/>
                      <a:pt x="1" y="864"/>
                    </a:cubicBezTo>
                    <a:cubicBezTo>
                      <a:pt x="1" y="866"/>
                      <a:pt x="1" y="868"/>
                      <a:pt x="2" y="868"/>
                    </a:cubicBezTo>
                    <a:cubicBezTo>
                      <a:pt x="2" y="866"/>
                      <a:pt x="2" y="866"/>
                      <a:pt x="2" y="866"/>
                    </a:cubicBezTo>
                    <a:cubicBezTo>
                      <a:pt x="2" y="863"/>
                      <a:pt x="3" y="872"/>
                      <a:pt x="3" y="873"/>
                    </a:cubicBezTo>
                    <a:cubicBezTo>
                      <a:pt x="2" y="870"/>
                      <a:pt x="3" y="881"/>
                      <a:pt x="1" y="876"/>
                    </a:cubicBezTo>
                    <a:cubicBezTo>
                      <a:pt x="1" y="877"/>
                      <a:pt x="2" y="879"/>
                      <a:pt x="2" y="879"/>
                    </a:cubicBezTo>
                    <a:cubicBezTo>
                      <a:pt x="2" y="880"/>
                      <a:pt x="2" y="881"/>
                      <a:pt x="1" y="879"/>
                    </a:cubicBezTo>
                    <a:cubicBezTo>
                      <a:pt x="2" y="885"/>
                      <a:pt x="2" y="883"/>
                      <a:pt x="2" y="888"/>
                    </a:cubicBezTo>
                    <a:cubicBezTo>
                      <a:pt x="2" y="888"/>
                      <a:pt x="2" y="887"/>
                      <a:pt x="2" y="886"/>
                    </a:cubicBezTo>
                    <a:cubicBezTo>
                      <a:pt x="2" y="889"/>
                      <a:pt x="2" y="892"/>
                      <a:pt x="2" y="896"/>
                    </a:cubicBezTo>
                    <a:cubicBezTo>
                      <a:pt x="2" y="896"/>
                      <a:pt x="2" y="896"/>
                      <a:pt x="2" y="895"/>
                    </a:cubicBezTo>
                    <a:cubicBezTo>
                      <a:pt x="2" y="903"/>
                      <a:pt x="3" y="908"/>
                      <a:pt x="2" y="916"/>
                    </a:cubicBezTo>
                    <a:cubicBezTo>
                      <a:pt x="2" y="914"/>
                      <a:pt x="2" y="919"/>
                      <a:pt x="1" y="920"/>
                    </a:cubicBezTo>
                    <a:cubicBezTo>
                      <a:pt x="2" y="924"/>
                      <a:pt x="2" y="924"/>
                      <a:pt x="2" y="924"/>
                    </a:cubicBezTo>
                    <a:cubicBezTo>
                      <a:pt x="2" y="922"/>
                      <a:pt x="2" y="922"/>
                      <a:pt x="2" y="922"/>
                    </a:cubicBezTo>
                    <a:cubicBezTo>
                      <a:pt x="2" y="926"/>
                      <a:pt x="3" y="930"/>
                      <a:pt x="2" y="933"/>
                    </a:cubicBezTo>
                    <a:cubicBezTo>
                      <a:pt x="2" y="930"/>
                      <a:pt x="2" y="930"/>
                      <a:pt x="2" y="930"/>
                    </a:cubicBezTo>
                    <a:cubicBezTo>
                      <a:pt x="2" y="938"/>
                      <a:pt x="2" y="938"/>
                      <a:pt x="2" y="938"/>
                    </a:cubicBezTo>
                    <a:cubicBezTo>
                      <a:pt x="2" y="933"/>
                      <a:pt x="2" y="933"/>
                      <a:pt x="2" y="933"/>
                    </a:cubicBezTo>
                    <a:cubicBezTo>
                      <a:pt x="3" y="937"/>
                      <a:pt x="3" y="933"/>
                      <a:pt x="3" y="938"/>
                    </a:cubicBezTo>
                    <a:cubicBezTo>
                      <a:pt x="3" y="937"/>
                      <a:pt x="3" y="942"/>
                      <a:pt x="3" y="944"/>
                    </a:cubicBezTo>
                    <a:cubicBezTo>
                      <a:pt x="3" y="944"/>
                      <a:pt x="3" y="944"/>
                      <a:pt x="3" y="944"/>
                    </a:cubicBezTo>
                    <a:cubicBezTo>
                      <a:pt x="3" y="946"/>
                      <a:pt x="3" y="948"/>
                      <a:pt x="3" y="951"/>
                    </a:cubicBezTo>
                    <a:cubicBezTo>
                      <a:pt x="3" y="952"/>
                      <a:pt x="2" y="950"/>
                      <a:pt x="2" y="951"/>
                    </a:cubicBezTo>
                    <a:cubicBezTo>
                      <a:pt x="3" y="953"/>
                      <a:pt x="2" y="960"/>
                      <a:pt x="3" y="963"/>
                    </a:cubicBezTo>
                    <a:cubicBezTo>
                      <a:pt x="3" y="962"/>
                      <a:pt x="2" y="962"/>
                      <a:pt x="2" y="962"/>
                    </a:cubicBezTo>
                    <a:cubicBezTo>
                      <a:pt x="3" y="964"/>
                      <a:pt x="3" y="964"/>
                      <a:pt x="3" y="964"/>
                    </a:cubicBezTo>
                    <a:cubicBezTo>
                      <a:pt x="3" y="965"/>
                      <a:pt x="2" y="966"/>
                      <a:pt x="2" y="965"/>
                    </a:cubicBezTo>
                    <a:cubicBezTo>
                      <a:pt x="2" y="971"/>
                      <a:pt x="3" y="964"/>
                      <a:pt x="3" y="970"/>
                    </a:cubicBezTo>
                    <a:cubicBezTo>
                      <a:pt x="3" y="970"/>
                      <a:pt x="3" y="970"/>
                      <a:pt x="3" y="969"/>
                    </a:cubicBezTo>
                    <a:cubicBezTo>
                      <a:pt x="2" y="975"/>
                      <a:pt x="3" y="981"/>
                      <a:pt x="3" y="988"/>
                    </a:cubicBezTo>
                    <a:cubicBezTo>
                      <a:pt x="2" y="989"/>
                      <a:pt x="2" y="982"/>
                      <a:pt x="2" y="984"/>
                    </a:cubicBezTo>
                    <a:cubicBezTo>
                      <a:pt x="2" y="993"/>
                      <a:pt x="3" y="1002"/>
                      <a:pt x="2" y="1011"/>
                    </a:cubicBezTo>
                    <a:cubicBezTo>
                      <a:pt x="3" y="1009"/>
                      <a:pt x="3" y="1009"/>
                      <a:pt x="3" y="1009"/>
                    </a:cubicBezTo>
                    <a:cubicBezTo>
                      <a:pt x="4" y="1010"/>
                      <a:pt x="2" y="1015"/>
                      <a:pt x="3" y="1019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24"/>
                      <a:pt x="2" y="1030"/>
                      <a:pt x="3" y="1039"/>
                    </a:cubicBezTo>
                    <a:cubicBezTo>
                      <a:pt x="2" y="1038"/>
                      <a:pt x="2" y="1038"/>
                      <a:pt x="2" y="1038"/>
                    </a:cubicBezTo>
                    <a:cubicBezTo>
                      <a:pt x="2" y="1041"/>
                      <a:pt x="2" y="1047"/>
                      <a:pt x="2" y="1050"/>
                    </a:cubicBezTo>
                    <a:cubicBezTo>
                      <a:pt x="2" y="1051"/>
                      <a:pt x="2" y="1053"/>
                      <a:pt x="3" y="1052"/>
                    </a:cubicBezTo>
                    <a:cubicBezTo>
                      <a:pt x="1" y="1063"/>
                      <a:pt x="4" y="1074"/>
                      <a:pt x="2" y="1084"/>
                    </a:cubicBezTo>
                    <a:cubicBezTo>
                      <a:pt x="2" y="1082"/>
                      <a:pt x="2" y="1081"/>
                      <a:pt x="2" y="1082"/>
                    </a:cubicBezTo>
                    <a:cubicBezTo>
                      <a:pt x="2" y="1090"/>
                      <a:pt x="2" y="1090"/>
                      <a:pt x="2" y="1090"/>
                    </a:cubicBezTo>
                    <a:cubicBezTo>
                      <a:pt x="3" y="1090"/>
                      <a:pt x="3" y="1089"/>
                      <a:pt x="3" y="1087"/>
                    </a:cubicBezTo>
                    <a:cubicBezTo>
                      <a:pt x="3" y="1088"/>
                      <a:pt x="3" y="1091"/>
                      <a:pt x="3" y="1093"/>
                    </a:cubicBezTo>
                    <a:cubicBezTo>
                      <a:pt x="3" y="1089"/>
                      <a:pt x="3" y="1093"/>
                      <a:pt x="2" y="1095"/>
                    </a:cubicBezTo>
                    <a:cubicBezTo>
                      <a:pt x="3" y="1094"/>
                      <a:pt x="3" y="1095"/>
                      <a:pt x="3" y="1095"/>
                    </a:cubicBezTo>
                    <a:cubicBezTo>
                      <a:pt x="2" y="1099"/>
                      <a:pt x="4" y="1096"/>
                      <a:pt x="3" y="1102"/>
                    </a:cubicBezTo>
                    <a:cubicBezTo>
                      <a:pt x="3" y="1101"/>
                      <a:pt x="3" y="1101"/>
                      <a:pt x="3" y="1101"/>
                    </a:cubicBezTo>
                    <a:cubicBezTo>
                      <a:pt x="3" y="1104"/>
                      <a:pt x="3" y="1106"/>
                      <a:pt x="3" y="1108"/>
                    </a:cubicBezTo>
                    <a:cubicBezTo>
                      <a:pt x="3" y="1109"/>
                      <a:pt x="3" y="1106"/>
                      <a:pt x="3" y="1106"/>
                    </a:cubicBezTo>
                    <a:cubicBezTo>
                      <a:pt x="3" y="1109"/>
                      <a:pt x="4" y="1112"/>
                      <a:pt x="3" y="1115"/>
                    </a:cubicBezTo>
                    <a:cubicBezTo>
                      <a:pt x="3" y="1114"/>
                      <a:pt x="3" y="1112"/>
                      <a:pt x="3" y="1110"/>
                    </a:cubicBezTo>
                    <a:cubicBezTo>
                      <a:pt x="2" y="1114"/>
                      <a:pt x="2" y="1114"/>
                      <a:pt x="2" y="1117"/>
                    </a:cubicBezTo>
                    <a:cubicBezTo>
                      <a:pt x="2" y="1116"/>
                      <a:pt x="2" y="1116"/>
                      <a:pt x="2" y="1116"/>
                    </a:cubicBezTo>
                    <a:cubicBezTo>
                      <a:pt x="2" y="1122"/>
                      <a:pt x="2" y="1122"/>
                      <a:pt x="2" y="1122"/>
                    </a:cubicBezTo>
                    <a:cubicBezTo>
                      <a:pt x="2" y="1121"/>
                      <a:pt x="2" y="1121"/>
                      <a:pt x="2" y="1121"/>
                    </a:cubicBezTo>
                    <a:cubicBezTo>
                      <a:pt x="4" y="1125"/>
                      <a:pt x="2" y="1130"/>
                      <a:pt x="3" y="1135"/>
                    </a:cubicBezTo>
                    <a:cubicBezTo>
                      <a:pt x="3" y="1130"/>
                      <a:pt x="3" y="1134"/>
                      <a:pt x="2" y="1134"/>
                    </a:cubicBezTo>
                    <a:cubicBezTo>
                      <a:pt x="2" y="1136"/>
                      <a:pt x="2" y="1138"/>
                      <a:pt x="2" y="1137"/>
                    </a:cubicBezTo>
                    <a:cubicBezTo>
                      <a:pt x="2" y="1140"/>
                      <a:pt x="1" y="1142"/>
                      <a:pt x="2" y="1146"/>
                    </a:cubicBezTo>
                    <a:cubicBezTo>
                      <a:pt x="2" y="1146"/>
                      <a:pt x="2" y="1148"/>
                      <a:pt x="2" y="1148"/>
                    </a:cubicBezTo>
                    <a:cubicBezTo>
                      <a:pt x="2" y="1151"/>
                      <a:pt x="2" y="1147"/>
                      <a:pt x="2" y="1147"/>
                    </a:cubicBezTo>
                    <a:cubicBezTo>
                      <a:pt x="3" y="1153"/>
                      <a:pt x="1" y="1160"/>
                      <a:pt x="2" y="1168"/>
                    </a:cubicBezTo>
                    <a:cubicBezTo>
                      <a:pt x="3" y="1175"/>
                      <a:pt x="3" y="1176"/>
                      <a:pt x="4" y="1183"/>
                    </a:cubicBezTo>
                    <a:cubicBezTo>
                      <a:pt x="3" y="1185"/>
                      <a:pt x="3" y="1181"/>
                      <a:pt x="3" y="1181"/>
                    </a:cubicBezTo>
                    <a:cubicBezTo>
                      <a:pt x="3" y="1184"/>
                      <a:pt x="3" y="1187"/>
                      <a:pt x="3" y="1190"/>
                    </a:cubicBezTo>
                    <a:cubicBezTo>
                      <a:pt x="3" y="1189"/>
                      <a:pt x="3" y="1190"/>
                      <a:pt x="2" y="1191"/>
                    </a:cubicBezTo>
                    <a:cubicBezTo>
                      <a:pt x="2" y="1194"/>
                      <a:pt x="3" y="1193"/>
                      <a:pt x="3" y="1196"/>
                    </a:cubicBezTo>
                    <a:cubicBezTo>
                      <a:pt x="3" y="1196"/>
                      <a:pt x="2" y="1195"/>
                      <a:pt x="2" y="1194"/>
                    </a:cubicBezTo>
                    <a:cubicBezTo>
                      <a:pt x="2" y="1197"/>
                      <a:pt x="2" y="1200"/>
                      <a:pt x="3" y="1203"/>
                    </a:cubicBezTo>
                    <a:cubicBezTo>
                      <a:pt x="2" y="1204"/>
                      <a:pt x="2" y="1201"/>
                      <a:pt x="2" y="1200"/>
                    </a:cubicBezTo>
                    <a:cubicBezTo>
                      <a:pt x="2" y="1203"/>
                      <a:pt x="2" y="1209"/>
                      <a:pt x="3" y="1210"/>
                    </a:cubicBezTo>
                    <a:cubicBezTo>
                      <a:pt x="3" y="1208"/>
                      <a:pt x="3" y="1208"/>
                      <a:pt x="3" y="1208"/>
                    </a:cubicBezTo>
                    <a:cubicBezTo>
                      <a:pt x="3" y="1209"/>
                      <a:pt x="3" y="1209"/>
                      <a:pt x="2" y="1208"/>
                    </a:cubicBezTo>
                    <a:cubicBezTo>
                      <a:pt x="2" y="1205"/>
                      <a:pt x="3" y="1203"/>
                      <a:pt x="3" y="1203"/>
                    </a:cubicBezTo>
                    <a:cubicBezTo>
                      <a:pt x="3" y="1205"/>
                      <a:pt x="3" y="1205"/>
                      <a:pt x="3" y="1205"/>
                    </a:cubicBezTo>
                    <a:cubicBezTo>
                      <a:pt x="4" y="1203"/>
                      <a:pt x="3" y="1196"/>
                      <a:pt x="3" y="1192"/>
                    </a:cubicBezTo>
                    <a:cubicBezTo>
                      <a:pt x="4" y="1194"/>
                      <a:pt x="4" y="1194"/>
                      <a:pt x="4" y="1194"/>
                    </a:cubicBezTo>
                    <a:cubicBezTo>
                      <a:pt x="3" y="1189"/>
                      <a:pt x="3" y="1189"/>
                      <a:pt x="3" y="1189"/>
                    </a:cubicBezTo>
                    <a:cubicBezTo>
                      <a:pt x="3" y="1188"/>
                      <a:pt x="4" y="1187"/>
                      <a:pt x="4" y="1190"/>
                    </a:cubicBezTo>
                    <a:cubicBezTo>
                      <a:pt x="4" y="1186"/>
                      <a:pt x="3" y="1187"/>
                      <a:pt x="4" y="1184"/>
                    </a:cubicBezTo>
                    <a:cubicBezTo>
                      <a:pt x="4" y="1184"/>
                      <a:pt x="4" y="1184"/>
                      <a:pt x="4" y="1184"/>
                    </a:cubicBezTo>
                    <a:cubicBezTo>
                      <a:pt x="4" y="1181"/>
                      <a:pt x="4" y="1181"/>
                      <a:pt x="4" y="1181"/>
                    </a:cubicBezTo>
                    <a:cubicBezTo>
                      <a:pt x="4" y="1181"/>
                      <a:pt x="4" y="1180"/>
                      <a:pt x="4" y="1182"/>
                    </a:cubicBezTo>
                    <a:cubicBezTo>
                      <a:pt x="5" y="1176"/>
                      <a:pt x="4" y="1173"/>
                      <a:pt x="4" y="1171"/>
                    </a:cubicBezTo>
                    <a:cubicBezTo>
                      <a:pt x="4" y="1171"/>
                      <a:pt x="4" y="1171"/>
                      <a:pt x="4" y="1171"/>
                    </a:cubicBezTo>
                    <a:cubicBezTo>
                      <a:pt x="4" y="1163"/>
                      <a:pt x="4" y="1170"/>
                      <a:pt x="3" y="1165"/>
                    </a:cubicBezTo>
                    <a:cubicBezTo>
                      <a:pt x="4" y="1161"/>
                      <a:pt x="4" y="1161"/>
                      <a:pt x="4" y="1161"/>
                    </a:cubicBezTo>
                    <a:cubicBezTo>
                      <a:pt x="4" y="1160"/>
                      <a:pt x="4" y="1160"/>
                      <a:pt x="4" y="1160"/>
                    </a:cubicBezTo>
                    <a:cubicBezTo>
                      <a:pt x="4" y="1159"/>
                      <a:pt x="4" y="1157"/>
                      <a:pt x="4" y="1158"/>
                    </a:cubicBezTo>
                    <a:cubicBezTo>
                      <a:pt x="4" y="1155"/>
                      <a:pt x="4" y="1158"/>
                      <a:pt x="4" y="1156"/>
                    </a:cubicBezTo>
                    <a:cubicBezTo>
                      <a:pt x="4" y="1152"/>
                      <a:pt x="3" y="1145"/>
                      <a:pt x="4" y="1145"/>
                    </a:cubicBezTo>
                    <a:cubicBezTo>
                      <a:pt x="4" y="1143"/>
                      <a:pt x="4" y="1148"/>
                      <a:pt x="4" y="1144"/>
                    </a:cubicBezTo>
                    <a:cubicBezTo>
                      <a:pt x="5" y="1143"/>
                      <a:pt x="3" y="1139"/>
                      <a:pt x="4" y="1136"/>
                    </a:cubicBezTo>
                    <a:cubicBezTo>
                      <a:pt x="4" y="1137"/>
                      <a:pt x="4" y="1140"/>
                      <a:pt x="5" y="1137"/>
                    </a:cubicBezTo>
                    <a:cubicBezTo>
                      <a:pt x="4" y="1134"/>
                      <a:pt x="5" y="1130"/>
                      <a:pt x="5" y="1127"/>
                    </a:cubicBezTo>
                    <a:cubicBezTo>
                      <a:pt x="4" y="1126"/>
                      <a:pt x="4" y="1120"/>
                      <a:pt x="4" y="1115"/>
                    </a:cubicBezTo>
                    <a:cubicBezTo>
                      <a:pt x="4" y="1115"/>
                      <a:pt x="4" y="1105"/>
                      <a:pt x="5" y="1100"/>
                    </a:cubicBezTo>
                    <a:cubicBezTo>
                      <a:pt x="5" y="1101"/>
                      <a:pt x="5" y="1101"/>
                      <a:pt x="5" y="1101"/>
                    </a:cubicBezTo>
                    <a:cubicBezTo>
                      <a:pt x="4" y="1100"/>
                      <a:pt x="4" y="1095"/>
                      <a:pt x="4" y="1091"/>
                    </a:cubicBezTo>
                    <a:cubicBezTo>
                      <a:pt x="4" y="1091"/>
                      <a:pt x="5" y="1092"/>
                      <a:pt x="5" y="1094"/>
                    </a:cubicBezTo>
                    <a:cubicBezTo>
                      <a:pt x="5" y="1091"/>
                      <a:pt x="5" y="1091"/>
                      <a:pt x="5" y="1091"/>
                    </a:cubicBezTo>
                    <a:cubicBezTo>
                      <a:pt x="5" y="1090"/>
                      <a:pt x="4" y="1089"/>
                      <a:pt x="4" y="1087"/>
                    </a:cubicBezTo>
                    <a:cubicBezTo>
                      <a:pt x="5" y="1087"/>
                      <a:pt x="5" y="1087"/>
                      <a:pt x="5" y="1087"/>
                    </a:cubicBezTo>
                    <a:cubicBezTo>
                      <a:pt x="5" y="1083"/>
                      <a:pt x="4" y="1078"/>
                      <a:pt x="5" y="1073"/>
                    </a:cubicBezTo>
                    <a:cubicBezTo>
                      <a:pt x="4" y="1072"/>
                      <a:pt x="3" y="1077"/>
                      <a:pt x="3" y="1071"/>
                    </a:cubicBezTo>
                    <a:cubicBezTo>
                      <a:pt x="3" y="1071"/>
                      <a:pt x="4" y="1071"/>
                      <a:pt x="4" y="1072"/>
                    </a:cubicBezTo>
                    <a:cubicBezTo>
                      <a:pt x="4" y="1072"/>
                      <a:pt x="4" y="1071"/>
                      <a:pt x="4" y="1069"/>
                    </a:cubicBezTo>
                    <a:cubicBezTo>
                      <a:pt x="4" y="1072"/>
                      <a:pt x="4" y="1072"/>
                      <a:pt x="4" y="1072"/>
                    </a:cubicBezTo>
                    <a:cubicBezTo>
                      <a:pt x="4" y="1069"/>
                      <a:pt x="4" y="1071"/>
                      <a:pt x="4" y="1068"/>
                    </a:cubicBezTo>
                    <a:cubicBezTo>
                      <a:pt x="4" y="1068"/>
                      <a:pt x="4" y="1067"/>
                      <a:pt x="4" y="1067"/>
                    </a:cubicBezTo>
                    <a:cubicBezTo>
                      <a:pt x="4" y="1068"/>
                      <a:pt x="4" y="1069"/>
                      <a:pt x="4" y="1070"/>
                    </a:cubicBezTo>
                    <a:cubicBezTo>
                      <a:pt x="4" y="1067"/>
                      <a:pt x="5" y="1065"/>
                      <a:pt x="5" y="1064"/>
                    </a:cubicBezTo>
                    <a:cubicBezTo>
                      <a:pt x="5" y="1064"/>
                      <a:pt x="4" y="1064"/>
                      <a:pt x="4" y="1062"/>
                    </a:cubicBezTo>
                    <a:cubicBezTo>
                      <a:pt x="4" y="1057"/>
                      <a:pt x="5" y="1060"/>
                      <a:pt x="5" y="1058"/>
                    </a:cubicBezTo>
                    <a:cubicBezTo>
                      <a:pt x="5" y="1057"/>
                      <a:pt x="5" y="1054"/>
                      <a:pt x="4" y="1054"/>
                    </a:cubicBezTo>
                    <a:cubicBezTo>
                      <a:pt x="4" y="1053"/>
                      <a:pt x="5" y="1052"/>
                      <a:pt x="5" y="1052"/>
                    </a:cubicBezTo>
                    <a:cubicBezTo>
                      <a:pt x="5" y="1049"/>
                      <a:pt x="5" y="1041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44"/>
                      <a:pt x="4" y="1044"/>
                      <a:pt x="4" y="1044"/>
                    </a:cubicBezTo>
                    <a:cubicBezTo>
                      <a:pt x="4" y="1036"/>
                      <a:pt x="4" y="1028"/>
                      <a:pt x="4" y="1021"/>
                    </a:cubicBezTo>
                    <a:cubicBezTo>
                      <a:pt x="4" y="1021"/>
                      <a:pt x="4" y="1021"/>
                      <a:pt x="4" y="1021"/>
                    </a:cubicBezTo>
                    <a:cubicBezTo>
                      <a:pt x="4" y="1016"/>
                      <a:pt x="4" y="1011"/>
                      <a:pt x="4" y="1007"/>
                    </a:cubicBezTo>
                    <a:cubicBezTo>
                      <a:pt x="4" y="1006"/>
                      <a:pt x="4" y="1004"/>
                      <a:pt x="4" y="1005"/>
                    </a:cubicBezTo>
                    <a:cubicBezTo>
                      <a:pt x="4" y="1001"/>
                      <a:pt x="4" y="1001"/>
                      <a:pt x="4" y="996"/>
                    </a:cubicBezTo>
                    <a:cubicBezTo>
                      <a:pt x="5" y="1000"/>
                      <a:pt x="5" y="995"/>
                      <a:pt x="5" y="1000"/>
                    </a:cubicBezTo>
                    <a:cubicBezTo>
                      <a:pt x="5" y="995"/>
                      <a:pt x="5" y="994"/>
                      <a:pt x="5" y="989"/>
                    </a:cubicBezTo>
                    <a:cubicBezTo>
                      <a:pt x="5" y="991"/>
                      <a:pt x="5" y="986"/>
                      <a:pt x="5" y="984"/>
                    </a:cubicBezTo>
                    <a:cubicBezTo>
                      <a:pt x="5" y="987"/>
                      <a:pt x="5" y="987"/>
                      <a:pt x="5" y="987"/>
                    </a:cubicBezTo>
                    <a:cubicBezTo>
                      <a:pt x="5" y="985"/>
                      <a:pt x="5" y="983"/>
                      <a:pt x="5" y="980"/>
                    </a:cubicBezTo>
                    <a:cubicBezTo>
                      <a:pt x="5" y="982"/>
                      <a:pt x="5" y="982"/>
                      <a:pt x="5" y="982"/>
                    </a:cubicBezTo>
                    <a:cubicBezTo>
                      <a:pt x="6" y="973"/>
                      <a:pt x="4" y="965"/>
                      <a:pt x="5" y="958"/>
                    </a:cubicBezTo>
                    <a:cubicBezTo>
                      <a:pt x="5" y="956"/>
                      <a:pt x="5" y="963"/>
                      <a:pt x="5" y="961"/>
                    </a:cubicBezTo>
                    <a:cubicBezTo>
                      <a:pt x="5" y="957"/>
                      <a:pt x="5" y="953"/>
                      <a:pt x="5" y="951"/>
                    </a:cubicBezTo>
                    <a:cubicBezTo>
                      <a:pt x="6" y="945"/>
                      <a:pt x="5" y="946"/>
                      <a:pt x="5" y="940"/>
                    </a:cubicBezTo>
                    <a:cubicBezTo>
                      <a:pt x="5" y="941"/>
                      <a:pt x="4" y="941"/>
                      <a:pt x="4" y="937"/>
                    </a:cubicBezTo>
                    <a:cubicBezTo>
                      <a:pt x="4" y="933"/>
                      <a:pt x="5" y="932"/>
                      <a:pt x="5" y="934"/>
                    </a:cubicBezTo>
                    <a:cubicBezTo>
                      <a:pt x="5" y="935"/>
                      <a:pt x="5" y="936"/>
                      <a:pt x="5" y="936"/>
                    </a:cubicBezTo>
                    <a:cubicBezTo>
                      <a:pt x="5" y="937"/>
                      <a:pt x="5" y="939"/>
                      <a:pt x="5" y="937"/>
                    </a:cubicBezTo>
                    <a:cubicBezTo>
                      <a:pt x="5" y="937"/>
                      <a:pt x="5" y="937"/>
                      <a:pt x="5" y="937"/>
                    </a:cubicBezTo>
                    <a:cubicBezTo>
                      <a:pt x="5" y="935"/>
                      <a:pt x="5" y="929"/>
                      <a:pt x="6" y="930"/>
                    </a:cubicBezTo>
                    <a:cubicBezTo>
                      <a:pt x="5" y="927"/>
                      <a:pt x="5" y="929"/>
                      <a:pt x="5" y="931"/>
                    </a:cubicBezTo>
                    <a:cubicBezTo>
                      <a:pt x="5" y="926"/>
                      <a:pt x="5" y="923"/>
                      <a:pt x="5" y="917"/>
                    </a:cubicBezTo>
                    <a:cubicBezTo>
                      <a:pt x="5" y="918"/>
                      <a:pt x="5" y="919"/>
                      <a:pt x="5" y="918"/>
                    </a:cubicBezTo>
                    <a:cubicBezTo>
                      <a:pt x="5" y="910"/>
                      <a:pt x="4" y="915"/>
                      <a:pt x="4" y="909"/>
                    </a:cubicBezTo>
                    <a:cubicBezTo>
                      <a:pt x="5" y="906"/>
                      <a:pt x="5" y="910"/>
                      <a:pt x="5" y="905"/>
                    </a:cubicBezTo>
                    <a:cubicBezTo>
                      <a:pt x="5" y="901"/>
                      <a:pt x="6" y="904"/>
                      <a:pt x="6" y="905"/>
                    </a:cubicBezTo>
                    <a:cubicBezTo>
                      <a:pt x="5" y="900"/>
                      <a:pt x="6" y="896"/>
                      <a:pt x="6" y="893"/>
                    </a:cubicBezTo>
                    <a:cubicBezTo>
                      <a:pt x="6" y="896"/>
                      <a:pt x="6" y="896"/>
                      <a:pt x="6" y="896"/>
                    </a:cubicBezTo>
                    <a:cubicBezTo>
                      <a:pt x="6" y="894"/>
                      <a:pt x="6" y="893"/>
                      <a:pt x="6" y="891"/>
                    </a:cubicBezTo>
                    <a:cubicBezTo>
                      <a:pt x="6" y="893"/>
                      <a:pt x="6" y="893"/>
                      <a:pt x="6" y="893"/>
                    </a:cubicBezTo>
                    <a:cubicBezTo>
                      <a:pt x="6" y="891"/>
                      <a:pt x="6" y="890"/>
                      <a:pt x="6" y="890"/>
                    </a:cubicBezTo>
                    <a:cubicBezTo>
                      <a:pt x="6" y="888"/>
                      <a:pt x="5" y="891"/>
                      <a:pt x="5" y="888"/>
                    </a:cubicBezTo>
                    <a:cubicBezTo>
                      <a:pt x="5" y="886"/>
                      <a:pt x="5" y="882"/>
                      <a:pt x="5" y="881"/>
                    </a:cubicBezTo>
                    <a:cubicBezTo>
                      <a:pt x="5" y="888"/>
                      <a:pt x="6" y="880"/>
                      <a:pt x="6" y="886"/>
                    </a:cubicBezTo>
                    <a:cubicBezTo>
                      <a:pt x="6" y="885"/>
                      <a:pt x="6" y="883"/>
                      <a:pt x="6" y="882"/>
                    </a:cubicBezTo>
                    <a:cubicBezTo>
                      <a:pt x="6" y="882"/>
                      <a:pt x="6" y="882"/>
                      <a:pt x="6" y="883"/>
                    </a:cubicBezTo>
                    <a:cubicBezTo>
                      <a:pt x="7" y="876"/>
                      <a:pt x="5" y="880"/>
                      <a:pt x="5" y="873"/>
                    </a:cubicBezTo>
                    <a:cubicBezTo>
                      <a:pt x="6" y="874"/>
                      <a:pt x="6" y="872"/>
                      <a:pt x="6" y="871"/>
                    </a:cubicBezTo>
                    <a:cubicBezTo>
                      <a:pt x="6" y="873"/>
                      <a:pt x="5" y="872"/>
                      <a:pt x="5" y="870"/>
                    </a:cubicBezTo>
                    <a:cubicBezTo>
                      <a:pt x="5" y="865"/>
                      <a:pt x="5" y="865"/>
                      <a:pt x="5" y="863"/>
                    </a:cubicBezTo>
                    <a:cubicBezTo>
                      <a:pt x="5" y="865"/>
                      <a:pt x="5" y="865"/>
                      <a:pt x="5" y="865"/>
                    </a:cubicBezTo>
                    <a:cubicBezTo>
                      <a:pt x="4" y="864"/>
                      <a:pt x="5" y="862"/>
                      <a:pt x="4" y="859"/>
                    </a:cubicBezTo>
                    <a:cubicBezTo>
                      <a:pt x="5" y="859"/>
                      <a:pt x="5" y="862"/>
                      <a:pt x="5" y="861"/>
                    </a:cubicBezTo>
                    <a:cubicBezTo>
                      <a:pt x="4" y="858"/>
                      <a:pt x="5" y="854"/>
                      <a:pt x="5" y="849"/>
                    </a:cubicBezTo>
                    <a:cubicBezTo>
                      <a:pt x="5" y="847"/>
                      <a:pt x="6" y="849"/>
                      <a:pt x="6" y="847"/>
                    </a:cubicBezTo>
                    <a:cubicBezTo>
                      <a:pt x="5" y="842"/>
                      <a:pt x="6" y="842"/>
                      <a:pt x="6" y="837"/>
                    </a:cubicBezTo>
                    <a:cubicBezTo>
                      <a:pt x="5" y="838"/>
                      <a:pt x="5" y="838"/>
                      <a:pt x="5" y="835"/>
                    </a:cubicBezTo>
                    <a:cubicBezTo>
                      <a:pt x="5" y="843"/>
                      <a:pt x="5" y="843"/>
                      <a:pt x="5" y="843"/>
                    </a:cubicBezTo>
                    <a:cubicBezTo>
                      <a:pt x="5" y="838"/>
                      <a:pt x="5" y="838"/>
                      <a:pt x="5" y="838"/>
                    </a:cubicBezTo>
                    <a:cubicBezTo>
                      <a:pt x="5" y="840"/>
                      <a:pt x="5" y="843"/>
                      <a:pt x="5" y="845"/>
                    </a:cubicBezTo>
                    <a:cubicBezTo>
                      <a:pt x="5" y="842"/>
                      <a:pt x="5" y="842"/>
                      <a:pt x="4" y="844"/>
                    </a:cubicBezTo>
                    <a:cubicBezTo>
                      <a:pt x="5" y="840"/>
                      <a:pt x="4" y="837"/>
                      <a:pt x="4" y="832"/>
                    </a:cubicBezTo>
                    <a:cubicBezTo>
                      <a:pt x="5" y="833"/>
                      <a:pt x="5" y="833"/>
                      <a:pt x="5" y="833"/>
                    </a:cubicBezTo>
                    <a:cubicBezTo>
                      <a:pt x="6" y="826"/>
                      <a:pt x="5" y="821"/>
                      <a:pt x="5" y="813"/>
                    </a:cubicBezTo>
                    <a:cubicBezTo>
                      <a:pt x="5" y="816"/>
                      <a:pt x="5" y="816"/>
                      <a:pt x="5" y="816"/>
                    </a:cubicBezTo>
                    <a:cubicBezTo>
                      <a:pt x="5" y="815"/>
                      <a:pt x="5" y="811"/>
                      <a:pt x="5" y="808"/>
                    </a:cubicBezTo>
                    <a:cubicBezTo>
                      <a:pt x="5" y="809"/>
                      <a:pt x="5" y="807"/>
                      <a:pt x="5" y="806"/>
                    </a:cubicBezTo>
                    <a:cubicBezTo>
                      <a:pt x="5" y="806"/>
                      <a:pt x="5" y="800"/>
                      <a:pt x="5" y="799"/>
                    </a:cubicBezTo>
                    <a:cubicBezTo>
                      <a:pt x="5" y="796"/>
                      <a:pt x="5" y="796"/>
                      <a:pt x="5" y="796"/>
                    </a:cubicBezTo>
                    <a:cubicBezTo>
                      <a:pt x="5" y="789"/>
                      <a:pt x="4" y="788"/>
                      <a:pt x="4" y="782"/>
                    </a:cubicBezTo>
                    <a:cubicBezTo>
                      <a:pt x="5" y="784"/>
                      <a:pt x="5" y="781"/>
                      <a:pt x="5" y="785"/>
                    </a:cubicBezTo>
                    <a:cubicBezTo>
                      <a:pt x="5" y="783"/>
                      <a:pt x="5" y="781"/>
                      <a:pt x="5" y="781"/>
                    </a:cubicBezTo>
                    <a:cubicBezTo>
                      <a:pt x="5" y="780"/>
                      <a:pt x="5" y="775"/>
                      <a:pt x="5" y="773"/>
                    </a:cubicBezTo>
                    <a:cubicBezTo>
                      <a:pt x="5" y="772"/>
                      <a:pt x="4" y="772"/>
                      <a:pt x="4" y="770"/>
                    </a:cubicBezTo>
                    <a:cubicBezTo>
                      <a:pt x="4" y="770"/>
                      <a:pt x="5" y="770"/>
                      <a:pt x="5" y="770"/>
                    </a:cubicBezTo>
                    <a:cubicBezTo>
                      <a:pt x="4" y="770"/>
                      <a:pt x="4" y="766"/>
                      <a:pt x="4" y="768"/>
                    </a:cubicBezTo>
                    <a:cubicBezTo>
                      <a:pt x="5" y="762"/>
                      <a:pt x="4" y="750"/>
                      <a:pt x="5" y="744"/>
                    </a:cubicBezTo>
                    <a:cubicBezTo>
                      <a:pt x="5" y="740"/>
                      <a:pt x="5" y="734"/>
                      <a:pt x="5" y="730"/>
                    </a:cubicBezTo>
                    <a:cubicBezTo>
                      <a:pt x="5" y="730"/>
                      <a:pt x="5" y="730"/>
                      <a:pt x="5" y="731"/>
                    </a:cubicBezTo>
                    <a:cubicBezTo>
                      <a:pt x="5" y="725"/>
                      <a:pt x="4" y="727"/>
                      <a:pt x="4" y="721"/>
                    </a:cubicBezTo>
                    <a:cubicBezTo>
                      <a:pt x="5" y="718"/>
                      <a:pt x="4" y="724"/>
                      <a:pt x="5" y="722"/>
                    </a:cubicBezTo>
                    <a:cubicBezTo>
                      <a:pt x="6" y="721"/>
                      <a:pt x="4" y="714"/>
                      <a:pt x="5" y="710"/>
                    </a:cubicBezTo>
                    <a:cubicBezTo>
                      <a:pt x="5" y="711"/>
                      <a:pt x="5" y="711"/>
                      <a:pt x="5" y="711"/>
                    </a:cubicBezTo>
                    <a:cubicBezTo>
                      <a:pt x="6" y="708"/>
                      <a:pt x="5" y="703"/>
                      <a:pt x="5" y="697"/>
                    </a:cubicBezTo>
                    <a:cubicBezTo>
                      <a:pt x="5" y="697"/>
                      <a:pt x="5" y="698"/>
                      <a:pt x="5" y="697"/>
                    </a:cubicBezTo>
                    <a:cubicBezTo>
                      <a:pt x="4" y="694"/>
                      <a:pt x="4" y="687"/>
                      <a:pt x="4" y="681"/>
                    </a:cubicBezTo>
                    <a:cubicBezTo>
                      <a:pt x="4" y="683"/>
                      <a:pt x="4" y="684"/>
                      <a:pt x="5" y="683"/>
                    </a:cubicBezTo>
                    <a:cubicBezTo>
                      <a:pt x="5" y="680"/>
                      <a:pt x="4" y="683"/>
                      <a:pt x="4" y="679"/>
                    </a:cubicBezTo>
                    <a:cubicBezTo>
                      <a:pt x="4" y="677"/>
                      <a:pt x="4" y="674"/>
                      <a:pt x="5" y="673"/>
                    </a:cubicBezTo>
                    <a:cubicBezTo>
                      <a:pt x="5" y="678"/>
                      <a:pt x="5" y="678"/>
                      <a:pt x="5" y="678"/>
                    </a:cubicBezTo>
                    <a:cubicBezTo>
                      <a:pt x="6" y="675"/>
                      <a:pt x="5" y="672"/>
                      <a:pt x="5" y="670"/>
                    </a:cubicBezTo>
                    <a:cubicBezTo>
                      <a:pt x="5" y="670"/>
                      <a:pt x="5" y="670"/>
                      <a:pt x="5" y="670"/>
                    </a:cubicBezTo>
                    <a:cubicBezTo>
                      <a:pt x="5" y="663"/>
                      <a:pt x="4" y="663"/>
                      <a:pt x="4" y="656"/>
                    </a:cubicBezTo>
                    <a:cubicBezTo>
                      <a:pt x="4" y="656"/>
                      <a:pt x="4" y="656"/>
                      <a:pt x="4" y="656"/>
                    </a:cubicBezTo>
                    <a:cubicBezTo>
                      <a:pt x="4" y="652"/>
                      <a:pt x="5" y="653"/>
                      <a:pt x="4" y="649"/>
                    </a:cubicBezTo>
                    <a:cubicBezTo>
                      <a:pt x="5" y="648"/>
                      <a:pt x="5" y="648"/>
                      <a:pt x="5" y="648"/>
                    </a:cubicBezTo>
                    <a:cubicBezTo>
                      <a:pt x="5" y="645"/>
                      <a:pt x="4" y="639"/>
                      <a:pt x="4" y="634"/>
                    </a:cubicBezTo>
                    <a:cubicBezTo>
                      <a:pt x="5" y="637"/>
                      <a:pt x="5" y="642"/>
                      <a:pt x="5" y="646"/>
                    </a:cubicBezTo>
                    <a:cubicBezTo>
                      <a:pt x="5" y="643"/>
                      <a:pt x="5" y="637"/>
                      <a:pt x="5" y="635"/>
                    </a:cubicBezTo>
                    <a:cubicBezTo>
                      <a:pt x="5" y="636"/>
                      <a:pt x="5" y="638"/>
                      <a:pt x="5" y="639"/>
                    </a:cubicBezTo>
                    <a:cubicBezTo>
                      <a:pt x="4" y="635"/>
                      <a:pt x="4" y="631"/>
                      <a:pt x="4" y="626"/>
                    </a:cubicBezTo>
                    <a:cubicBezTo>
                      <a:pt x="5" y="627"/>
                      <a:pt x="4" y="612"/>
                      <a:pt x="5" y="609"/>
                    </a:cubicBezTo>
                    <a:cubicBezTo>
                      <a:pt x="5" y="599"/>
                      <a:pt x="6" y="590"/>
                      <a:pt x="6" y="579"/>
                    </a:cubicBezTo>
                    <a:cubicBezTo>
                      <a:pt x="5" y="583"/>
                      <a:pt x="6" y="576"/>
                      <a:pt x="4" y="577"/>
                    </a:cubicBezTo>
                    <a:cubicBezTo>
                      <a:pt x="4" y="574"/>
                      <a:pt x="4" y="574"/>
                      <a:pt x="4" y="573"/>
                    </a:cubicBezTo>
                    <a:cubicBezTo>
                      <a:pt x="5" y="566"/>
                      <a:pt x="5" y="566"/>
                      <a:pt x="5" y="566"/>
                    </a:cubicBezTo>
                    <a:cubicBezTo>
                      <a:pt x="6" y="564"/>
                      <a:pt x="5" y="568"/>
                      <a:pt x="6" y="568"/>
                    </a:cubicBezTo>
                    <a:cubicBezTo>
                      <a:pt x="6" y="562"/>
                      <a:pt x="6" y="566"/>
                      <a:pt x="6" y="562"/>
                    </a:cubicBezTo>
                    <a:cubicBezTo>
                      <a:pt x="6" y="563"/>
                      <a:pt x="6" y="560"/>
                      <a:pt x="6" y="557"/>
                    </a:cubicBezTo>
                    <a:cubicBezTo>
                      <a:pt x="6" y="561"/>
                      <a:pt x="6" y="561"/>
                      <a:pt x="6" y="561"/>
                    </a:cubicBezTo>
                    <a:cubicBezTo>
                      <a:pt x="5" y="554"/>
                      <a:pt x="6" y="555"/>
                      <a:pt x="6" y="547"/>
                    </a:cubicBezTo>
                    <a:cubicBezTo>
                      <a:pt x="6" y="549"/>
                      <a:pt x="6" y="549"/>
                      <a:pt x="6" y="549"/>
                    </a:cubicBezTo>
                    <a:cubicBezTo>
                      <a:pt x="6" y="545"/>
                      <a:pt x="6" y="535"/>
                      <a:pt x="5" y="531"/>
                    </a:cubicBezTo>
                    <a:cubicBezTo>
                      <a:pt x="5" y="530"/>
                      <a:pt x="6" y="529"/>
                      <a:pt x="6" y="531"/>
                    </a:cubicBezTo>
                    <a:cubicBezTo>
                      <a:pt x="6" y="521"/>
                      <a:pt x="5" y="510"/>
                      <a:pt x="5" y="502"/>
                    </a:cubicBezTo>
                    <a:cubicBezTo>
                      <a:pt x="6" y="503"/>
                      <a:pt x="6" y="503"/>
                      <a:pt x="6" y="503"/>
                    </a:cubicBezTo>
                    <a:cubicBezTo>
                      <a:pt x="6" y="501"/>
                      <a:pt x="5" y="500"/>
                      <a:pt x="5" y="498"/>
                    </a:cubicBezTo>
                    <a:cubicBezTo>
                      <a:pt x="6" y="498"/>
                      <a:pt x="6" y="499"/>
                      <a:pt x="6" y="498"/>
                    </a:cubicBezTo>
                    <a:cubicBezTo>
                      <a:pt x="6" y="497"/>
                      <a:pt x="5" y="493"/>
                      <a:pt x="5" y="491"/>
                    </a:cubicBezTo>
                    <a:cubicBezTo>
                      <a:pt x="6" y="493"/>
                      <a:pt x="6" y="493"/>
                      <a:pt x="6" y="493"/>
                    </a:cubicBezTo>
                    <a:cubicBezTo>
                      <a:pt x="6" y="483"/>
                      <a:pt x="5" y="479"/>
                      <a:pt x="5" y="471"/>
                    </a:cubicBezTo>
                    <a:cubicBezTo>
                      <a:pt x="6" y="471"/>
                      <a:pt x="6" y="463"/>
                      <a:pt x="6" y="460"/>
                    </a:cubicBezTo>
                    <a:cubicBezTo>
                      <a:pt x="6" y="460"/>
                      <a:pt x="6" y="460"/>
                      <a:pt x="6" y="460"/>
                    </a:cubicBezTo>
                    <a:cubicBezTo>
                      <a:pt x="6" y="449"/>
                      <a:pt x="5" y="442"/>
                      <a:pt x="5" y="432"/>
                    </a:cubicBezTo>
                    <a:cubicBezTo>
                      <a:pt x="6" y="425"/>
                      <a:pt x="5" y="411"/>
                      <a:pt x="6" y="401"/>
                    </a:cubicBezTo>
                    <a:cubicBezTo>
                      <a:pt x="6" y="402"/>
                      <a:pt x="5" y="400"/>
                      <a:pt x="5" y="399"/>
                    </a:cubicBezTo>
                    <a:cubicBezTo>
                      <a:pt x="5" y="396"/>
                      <a:pt x="5" y="392"/>
                      <a:pt x="5" y="393"/>
                    </a:cubicBezTo>
                    <a:cubicBezTo>
                      <a:pt x="5" y="393"/>
                      <a:pt x="5" y="393"/>
                      <a:pt x="5" y="393"/>
                    </a:cubicBezTo>
                    <a:cubicBezTo>
                      <a:pt x="6" y="392"/>
                      <a:pt x="6" y="387"/>
                      <a:pt x="6" y="383"/>
                    </a:cubicBezTo>
                    <a:cubicBezTo>
                      <a:pt x="5" y="383"/>
                      <a:pt x="5" y="383"/>
                      <a:pt x="5" y="383"/>
                    </a:cubicBezTo>
                    <a:cubicBezTo>
                      <a:pt x="6" y="373"/>
                      <a:pt x="5" y="357"/>
                      <a:pt x="6" y="351"/>
                    </a:cubicBezTo>
                    <a:cubicBezTo>
                      <a:pt x="6" y="349"/>
                      <a:pt x="6" y="346"/>
                      <a:pt x="5" y="344"/>
                    </a:cubicBezTo>
                    <a:cubicBezTo>
                      <a:pt x="6" y="344"/>
                      <a:pt x="6" y="344"/>
                      <a:pt x="6" y="344"/>
                    </a:cubicBezTo>
                    <a:cubicBezTo>
                      <a:pt x="6" y="337"/>
                      <a:pt x="6" y="334"/>
                      <a:pt x="6" y="326"/>
                    </a:cubicBezTo>
                    <a:cubicBezTo>
                      <a:pt x="6" y="328"/>
                      <a:pt x="6" y="328"/>
                      <a:pt x="6" y="328"/>
                    </a:cubicBezTo>
                    <a:cubicBezTo>
                      <a:pt x="6" y="323"/>
                      <a:pt x="5" y="322"/>
                      <a:pt x="5" y="318"/>
                    </a:cubicBezTo>
                    <a:cubicBezTo>
                      <a:pt x="6" y="316"/>
                      <a:pt x="6" y="316"/>
                      <a:pt x="6" y="316"/>
                    </a:cubicBezTo>
                    <a:cubicBezTo>
                      <a:pt x="5" y="308"/>
                      <a:pt x="6" y="300"/>
                      <a:pt x="5" y="292"/>
                    </a:cubicBezTo>
                    <a:cubicBezTo>
                      <a:pt x="6" y="293"/>
                      <a:pt x="6" y="293"/>
                      <a:pt x="6" y="294"/>
                    </a:cubicBezTo>
                    <a:cubicBezTo>
                      <a:pt x="6" y="290"/>
                      <a:pt x="6" y="280"/>
                      <a:pt x="5" y="281"/>
                    </a:cubicBezTo>
                    <a:cubicBezTo>
                      <a:pt x="6" y="281"/>
                      <a:pt x="5" y="273"/>
                      <a:pt x="5" y="268"/>
                    </a:cubicBezTo>
                    <a:cubicBezTo>
                      <a:pt x="6" y="269"/>
                      <a:pt x="6" y="269"/>
                      <a:pt x="6" y="269"/>
                    </a:cubicBezTo>
                    <a:cubicBezTo>
                      <a:pt x="5" y="265"/>
                      <a:pt x="5" y="265"/>
                      <a:pt x="5" y="260"/>
                    </a:cubicBezTo>
                    <a:cubicBezTo>
                      <a:pt x="5" y="259"/>
                      <a:pt x="5" y="259"/>
                      <a:pt x="5" y="261"/>
                    </a:cubicBezTo>
                    <a:cubicBezTo>
                      <a:pt x="5" y="257"/>
                      <a:pt x="4" y="258"/>
                      <a:pt x="5" y="253"/>
                    </a:cubicBezTo>
                    <a:cubicBezTo>
                      <a:pt x="5" y="255"/>
                      <a:pt x="5" y="255"/>
                      <a:pt x="5" y="255"/>
                    </a:cubicBezTo>
                    <a:cubicBezTo>
                      <a:pt x="5" y="251"/>
                      <a:pt x="5" y="251"/>
                      <a:pt x="4" y="249"/>
                    </a:cubicBezTo>
                    <a:cubicBezTo>
                      <a:pt x="4" y="246"/>
                      <a:pt x="5" y="241"/>
                      <a:pt x="5" y="240"/>
                    </a:cubicBezTo>
                    <a:cubicBezTo>
                      <a:pt x="5" y="240"/>
                      <a:pt x="4" y="237"/>
                      <a:pt x="4" y="235"/>
                    </a:cubicBezTo>
                    <a:cubicBezTo>
                      <a:pt x="5" y="235"/>
                      <a:pt x="5" y="235"/>
                      <a:pt x="5" y="236"/>
                    </a:cubicBezTo>
                    <a:cubicBezTo>
                      <a:pt x="5" y="229"/>
                      <a:pt x="4" y="226"/>
                      <a:pt x="5" y="221"/>
                    </a:cubicBezTo>
                    <a:cubicBezTo>
                      <a:pt x="5" y="221"/>
                      <a:pt x="5" y="221"/>
                      <a:pt x="5" y="220"/>
                    </a:cubicBezTo>
                    <a:cubicBezTo>
                      <a:pt x="5" y="226"/>
                      <a:pt x="5" y="230"/>
                      <a:pt x="5" y="230"/>
                    </a:cubicBezTo>
                    <a:cubicBezTo>
                      <a:pt x="5" y="230"/>
                      <a:pt x="6" y="225"/>
                      <a:pt x="6" y="229"/>
                    </a:cubicBezTo>
                    <a:cubicBezTo>
                      <a:pt x="6" y="225"/>
                      <a:pt x="5" y="219"/>
                      <a:pt x="5" y="215"/>
                    </a:cubicBezTo>
                    <a:cubicBezTo>
                      <a:pt x="5" y="215"/>
                      <a:pt x="5" y="214"/>
                      <a:pt x="5" y="214"/>
                    </a:cubicBezTo>
                    <a:cubicBezTo>
                      <a:pt x="5" y="215"/>
                      <a:pt x="5" y="215"/>
                      <a:pt x="5" y="215"/>
                    </a:cubicBezTo>
                    <a:cubicBezTo>
                      <a:pt x="6" y="214"/>
                      <a:pt x="5" y="213"/>
                      <a:pt x="5" y="212"/>
                    </a:cubicBezTo>
                    <a:cubicBezTo>
                      <a:pt x="5" y="211"/>
                      <a:pt x="6" y="210"/>
                      <a:pt x="6" y="208"/>
                    </a:cubicBezTo>
                    <a:cubicBezTo>
                      <a:pt x="6" y="208"/>
                      <a:pt x="6" y="203"/>
                      <a:pt x="6" y="201"/>
                    </a:cubicBezTo>
                    <a:cubicBezTo>
                      <a:pt x="5" y="201"/>
                      <a:pt x="5" y="198"/>
                      <a:pt x="5" y="201"/>
                    </a:cubicBezTo>
                    <a:cubicBezTo>
                      <a:pt x="5" y="201"/>
                      <a:pt x="5" y="201"/>
                      <a:pt x="5" y="203"/>
                    </a:cubicBezTo>
                    <a:cubicBezTo>
                      <a:pt x="5" y="203"/>
                      <a:pt x="5" y="204"/>
                      <a:pt x="5" y="204"/>
                    </a:cubicBezTo>
                    <a:cubicBezTo>
                      <a:pt x="5" y="204"/>
                      <a:pt x="5" y="204"/>
                      <a:pt x="5" y="204"/>
                    </a:cubicBezTo>
                    <a:cubicBezTo>
                      <a:pt x="5" y="205"/>
                      <a:pt x="5" y="207"/>
                      <a:pt x="5" y="209"/>
                    </a:cubicBezTo>
                    <a:cubicBezTo>
                      <a:pt x="5" y="207"/>
                      <a:pt x="5" y="206"/>
                      <a:pt x="5" y="203"/>
                    </a:cubicBezTo>
                    <a:cubicBezTo>
                      <a:pt x="5" y="202"/>
                      <a:pt x="4" y="201"/>
                      <a:pt x="4" y="200"/>
                    </a:cubicBezTo>
                    <a:cubicBezTo>
                      <a:pt x="5" y="197"/>
                      <a:pt x="5" y="191"/>
                      <a:pt x="6" y="190"/>
                    </a:cubicBezTo>
                    <a:cubicBezTo>
                      <a:pt x="5" y="184"/>
                      <a:pt x="5" y="175"/>
                      <a:pt x="4" y="170"/>
                    </a:cubicBezTo>
                    <a:cubicBezTo>
                      <a:pt x="4" y="168"/>
                      <a:pt x="5" y="168"/>
                      <a:pt x="5" y="167"/>
                    </a:cubicBezTo>
                    <a:cubicBezTo>
                      <a:pt x="5" y="169"/>
                      <a:pt x="5" y="170"/>
                      <a:pt x="5" y="170"/>
                    </a:cubicBezTo>
                    <a:cubicBezTo>
                      <a:pt x="5" y="167"/>
                      <a:pt x="5" y="159"/>
                      <a:pt x="4" y="158"/>
                    </a:cubicBezTo>
                    <a:cubicBezTo>
                      <a:pt x="5" y="153"/>
                      <a:pt x="5" y="161"/>
                      <a:pt x="5" y="154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42"/>
                      <a:pt x="3" y="134"/>
                      <a:pt x="5" y="119"/>
                    </a:cubicBezTo>
                    <a:cubicBezTo>
                      <a:pt x="5" y="120"/>
                      <a:pt x="5" y="121"/>
                      <a:pt x="4" y="121"/>
                    </a:cubicBezTo>
                    <a:cubicBezTo>
                      <a:pt x="5" y="105"/>
                      <a:pt x="4" y="87"/>
                      <a:pt x="5" y="71"/>
                    </a:cubicBezTo>
                    <a:cubicBezTo>
                      <a:pt x="5" y="66"/>
                      <a:pt x="5" y="66"/>
                      <a:pt x="4" y="63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0"/>
                      <a:pt x="6" y="45"/>
                      <a:pt x="5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5"/>
                      <a:pt x="4" y="28"/>
                      <a:pt x="4" y="28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2"/>
                      <a:pt x="5" y="19"/>
                      <a:pt x="5" y="11"/>
                    </a:cubicBezTo>
                    <a:cubicBezTo>
                      <a:pt x="5" y="7"/>
                      <a:pt x="4" y="2"/>
                      <a:pt x="4" y="3"/>
                    </a:cubicBezTo>
                    <a:cubicBezTo>
                      <a:pt x="4" y="4"/>
                      <a:pt x="4" y="6"/>
                      <a:pt x="4" y="6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0"/>
                      <a:pt x="1" y="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2"/>
                      <a:pt x="1" y="14"/>
                      <a:pt x="2" y="16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1" y="20"/>
                      <a:pt x="1" y="24"/>
                    </a:cubicBezTo>
                    <a:cubicBezTo>
                      <a:pt x="1" y="26"/>
                      <a:pt x="2" y="22"/>
                      <a:pt x="2" y="25"/>
                    </a:cubicBezTo>
                    <a:cubicBezTo>
                      <a:pt x="2" y="28"/>
                      <a:pt x="1" y="27"/>
                      <a:pt x="2" y="30"/>
                    </a:cubicBezTo>
                    <a:cubicBezTo>
                      <a:pt x="1" y="30"/>
                      <a:pt x="1" y="30"/>
                      <a:pt x="1" y="29"/>
                    </a:cubicBezTo>
                    <a:cubicBezTo>
                      <a:pt x="1" y="31"/>
                      <a:pt x="1" y="35"/>
                      <a:pt x="2" y="37"/>
                    </a:cubicBezTo>
                    <a:cubicBezTo>
                      <a:pt x="1" y="39"/>
                      <a:pt x="2" y="45"/>
                      <a:pt x="1" y="45"/>
                    </a:cubicBezTo>
                    <a:cubicBezTo>
                      <a:pt x="1" y="46"/>
                      <a:pt x="2" y="49"/>
                      <a:pt x="2" y="52"/>
                    </a:cubicBezTo>
                    <a:cubicBezTo>
                      <a:pt x="1" y="47"/>
                      <a:pt x="2" y="60"/>
                      <a:pt x="1" y="59"/>
                    </a:cubicBezTo>
                    <a:cubicBezTo>
                      <a:pt x="2" y="62"/>
                      <a:pt x="1" y="70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8"/>
                      <a:pt x="1" y="79"/>
                      <a:pt x="1" y="81"/>
                    </a:cubicBezTo>
                    <a:cubicBezTo>
                      <a:pt x="2" y="81"/>
                      <a:pt x="2" y="86"/>
                      <a:pt x="2" y="88"/>
                    </a:cubicBezTo>
                    <a:cubicBezTo>
                      <a:pt x="2" y="92"/>
                      <a:pt x="1" y="86"/>
                      <a:pt x="1" y="87"/>
                    </a:cubicBezTo>
                    <a:cubicBezTo>
                      <a:pt x="1" y="87"/>
                      <a:pt x="1" y="94"/>
                      <a:pt x="2" y="93"/>
                    </a:cubicBezTo>
                    <a:cubicBezTo>
                      <a:pt x="1" y="96"/>
                      <a:pt x="2" y="95"/>
                      <a:pt x="1" y="97"/>
                    </a:cubicBezTo>
                    <a:cubicBezTo>
                      <a:pt x="2" y="97"/>
                      <a:pt x="1" y="99"/>
                      <a:pt x="2" y="102"/>
                    </a:cubicBezTo>
                    <a:cubicBezTo>
                      <a:pt x="1" y="106"/>
                      <a:pt x="1" y="103"/>
                      <a:pt x="1" y="107"/>
                    </a:cubicBezTo>
                    <a:cubicBezTo>
                      <a:pt x="1" y="110"/>
                      <a:pt x="0" y="106"/>
                      <a:pt x="0" y="106"/>
                    </a:cubicBezTo>
                    <a:close/>
                    <a:moveTo>
                      <a:pt x="2" y="216"/>
                    </a:moveTo>
                    <a:cubicBezTo>
                      <a:pt x="2" y="216"/>
                      <a:pt x="2" y="216"/>
                      <a:pt x="2" y="216"/>
                    </a:cubicBezTo>
                    <a:cubicBezTo>
                      <a:pt x="2" y="215"/>
                      <a:pt x="2" y="214"/>
                      <a:pt x="2" y="214"/>
                    </a:cubicBezTo>
                    <a:cubicBezTo>
                      <a:pt x="2" y="214"/>
                      <a:pt x="2" y="215"/>
                      <a:pt x="2" y="216"/>
                    </a:cubicBezTo>
                    <a:close/>
                    <a:moveTo>
                      <a:pt x="2" y="225"/>
                    </a:moveTo>
                    <a:cubicBezTo>
                      <a:pt x="2" y="224"/>
                      <a:pt x="2" y="223"/>
                      <a:pt x="2" y="221"/>
                    </a:cubicBezTo>
                    <a:cubicBezTo>
                      <a:pt x="2" y="221"/>
                      <a:pt x="2" y="221"/>
                      <a:pt x="2" y="222"/>
                    </a:cubicBezTo>
                    <a:cubicBezTo>
                      <a:pt x="2" y="222"/>
                      <a:pt x="2" y="224"/>
                      <a:pt x="2" y="225"/>
                    </a:cubicBezTo>
                    <a:close/>
                    <a:moveTo>
                      <a:pt x="6" y="206"/>
                    </a:moveTo>
                    <a:cubicBezTo>
                      <a:pt x="6" y="207"/>
                      <a:pt x="6" y="208"/>
                      <a:pt x="6" y="208"/>
                    </a:cubicBezTo>
                    <a:cubicBezTo>
                      <a:pt x="6" y="207"/>
                      <a:pt x="6" y="206"/>
                      <a:pt x="5" y="205"/>
                    </a:cubicBezTo>
                    <a:cubicBezTo>
                      <a:pt x="5" y="205"/>
                      <a:pt x="5" y="205"/>
                      <a:pt x="5" y="205"/>
                    </a:cubicBezTo>
                    <a:cubicBezTo>
                      <a:pt x="6" y="205"/>
                      <a:pt x="6" y="205"/>
                      <a:pt x="6" y="20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562"/>
              <p:cNvSpPr/>
              <p:nvPr/>
            </p:nvSpPr>
            <p:spPr bwMode="auto">
              <a:xfrm>
                <a:off x="3402" y="1222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1 h 2"/>
                  <a:gd name="T3" fmla="*/ 2 h 2"/>
                  <a:gd name="T4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563"/>
              <p:cNvSpPr/>
              <p:nvPr/>
            </p:nvSpPr>
            <p:spPr bwMode="auto">
              <a:xfrm>
                <a:off x="3400" y="321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564"/>
              <p:cNvSpPr/>
              <p:nvPr/>
            </p:nvSpPr>
            <p:spPr bwMode="auto">
              <a:xfrm>
                <a:off x="3393" y="157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565"/>
              <p:cNvSpPr/>
              <p:nvPr/>
            </p:nvSpPr>
            <p:spPr bwMode="auto">
              <a:xfrm>
                <a:off x="3395" y="33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566"/>
              <p:cNvSpPr/>
              <p:nvPr/>
            </p:nvSpPr>
            <p:spPr bwMode="auto">
              <a:xfrm>
                <a:off x="3395" y="3389"/>
                <a:ext cx="0" cy="7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567"/>
              <p:cNvSpPr/>
              <p:nvPr/>
            </p:nvSpPr>
            <p:spPr bwMode="auto">
              <a:xfrm>
                <a:off x="3395" y="3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568"/>
              <p:cNvSpPr/>
              <p:nvPr/>
            </p:nvSpPr>
            <p:spPr bwMode="auto">
              <a:xfrm>
                <a:off x="3393" y="278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569"/>
              <p:cNvSpPr/>
              <p:nvPr/>
            </p:nvSpPr>
            <p:spPr bwMode="auto">
              <a:xfrm>
                <a:off x="3395" y="2975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570"/>
              <p:cNvSpPr/>
              <p:nvPr/>
            </p:nvSpPr>
            <p:spPr bwMode="auto">
              <a:xfrm>
                <a:off x="3393" y="25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571"/>
              <p:cNvSpPr/>
              <p:nvPr/>
            </p:nvSpPr>
            <p:spPr bwMode="auto">
              <a:xfrm>
                <a:off x="3395" y="2965"/>
                <a:ext cx="3" cy="10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0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572"/>
              <p:cNvSpPr/>
              <p:nvPr/>
            </p:nvSpPr>
            <p:spPr bwMode="auto">
              <a:xfrm>
                <a:off x="3395" y="360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573"/>
              <p:cNvSpPr/>
              <p:nvPr/>
            </p:nvSpPr>
            <p:spPr bwMode="auto">
              <a:xfrm>
                <a:off x="3395" y="3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574"/>
              <p:cNvSpPr/>
              <p:nvPr/>
            </p:nvSpPr>
            <p:spPr bwMode="auto">
              <a:xfrm>
                <a:off x="3395" y="3607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575"/>
              <p:cNvSpPr/>
              <p:nvPr/>
            </p:nvSpPr>
            <p:spPr bwMode="auto">
              <a:xfrm>
                <a:off x="3395" y="35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576"/>
              <p:cNvSpPr/>
              <p:nvPr/>
            </p:nvSpPr>
            <p:spPr bwMode="auto">
              <a:xfrm>
                <a:off x="3395" y="3534"/>
                <a:ext cx="0" cy="16"/>
              </a:xfrm>
              <a:custGeom>
                <a:avLst/>
                <a:gdLst>
                  <a:gd name="T0" fmla="*/ 0 h 7"/>
                  <a:gd name="T1" fmla="*/ 6 h 7"/>
                  <a:gd name="T2" fmla="*/ 7 h 7"/>
                  <a:gd name="T3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577"/>
              <p:cNvSpPr/>
              <p:nvPr/>
            </p:nvSpPr>
            <p:spPr bwMode="auto">
              <a:xfrm>
                <a:off x="3400" y="3463"/>
                <a:ext cx="2" cy="21"/>
              </a:xfrm>
              <a:custGeom>
                <a:avLst/>
                <a:gdLst>
                  <a:gd name="T0" fmla="*/ 0 w 1"/>
                  <a:gd name="T1" fmla="*/ 1 h 9"/>
                  <a:gd name="T2" fmla="*/ 0 w 1"/>
                  <a:gd name="T3" fmla="*/ 7 h 9"/>
                  <a:gd name="T4" fmla="*/ 1 w 1"/>
                  <a:gd name="T5" fmla="*/ 7 h 9"/>
                  <a:gd name="T6" fmla="*/ 0 w 1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9">
                    <a:moveTo>
                      <a:pt x="0" y="1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5"/>
                      <a:pt x="1" y="7"/>
                    </a:cubicBezTo>
                    <a:cubicBezTo>
                      <a:pt x="1" y="0"/>
                      <a:pt x="0" y="9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578"/>
              <p:cNvSpPr/>
              <p:nvPr/>
            </p:nvSpPr>
            <p:spPr bwMode="auto">
              <a:xfrm>
                <a:off x="3402" y="3418"/>
                <a:ext cx="0" cy="14"/>
              </a:xfrm>
              <a:custGeom>
                <a:avLst/>
                <a:gdLst>
                  <a:gd name="T0" fmla="*/ 3 h 6"/>
                  <a:gd name="T1" fmla="*/ 3 h 6"/>
                  <a:gd name="T2" fmla="*/ 3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3"/>
                    </a:moveTo>
                    <a:cubicBezTo>
                      <a:pt x="0" y="6"/>
                      <a:pt x="0" y="3"/>
                      <a:pt x="0" y="3"/>
                    </a:cubicBezTo>
                    <a:cubicBezTo>
                      <a:pt x="0" y="1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579"/>
              <p:cNvSpPr/>
              <p:nvPr/>
            </p:nvSpPr>
            <p:spPr bwMode="auto">
              <a:xfrm>
                <a:off x="3402" y="3117"/>
                <a:ext cx="0" cy="4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580"/>
              <p:cNvSpPr/>
              <p:nvPr/>
            </p:nvSpPr>
            <p:spPr bwMode="auto">
              <a:xfrm>
                <a:off x="3395" y="3062"/>
                <a:ext cx="0" cy="7"/>
              </a:xfrm>
              <a:custGeom>
                <a:avLst/>
                <a:gdLst>
                  <a:gd name="T0" fmla="*/ 0 h 7"/>
                  <a:gd name="T1" fmla="*/ 5 h 7"/>
                  <a:gd name="T2" fmla="*/ 7 h 7"/>
                  <a:gd name="T3" fmla="*/ 0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7">
                    <a:moveTo>
                      <a:pt x="0" y="0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581"/>
              <p:cNvSpPr/>
              <p:nvPr/>
            </p:nvSpPr>
            <p:spPr bwMode="auto">
              <a:xfrm>
                <a:off x="3402" y="3022"/>
                <a:ext cx="3" cy="9"/>
              </a:xfrm>
              <a:custGeom>
                <a:avLst/>
                <a:gdLst>
                  <a:gd name="T0" fmla="*/ 3 w 3"/>
                  <a:gd name="T1" fmla="*/ 7 h 9"/>
                  <a:gd name="T2" fmla="*/ 3 w 3"/>
                  <a:gd name="T3" fmla="*/ 9 h 9"/>
                  <a:gd name="T4" fmla="*/ 0 w 3"/>
                  <a:gd name="T5" fmla="*/ 0 h 9"/>
                  <a:gd name="T6" fmla="*/ 3 w 3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3" y="7"/>
                    </a:moveTo>
                    <a:lnTo>
                      <a:pt x="3" y="9"/>
                    </a:lnTo>
                    <a:lnTo>
                      <a:pt x="0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582"/>
              <p:cNvSpPr/>
              <p:nvPr/>
            </p:nvSpPr>
            <p:spPr bwMode="auto">
              <a:xfrm>
                <a:off x="3402" y="2518"/>
                <a:ext cx="3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583"/>
              <p:cNvSpPr/>
              <p:nvPr/>
            </p:nvSpPr>
            <p:spPr bwMode="auto">
              <a:xfrm>
                <a:off x="3402" y="2285"/>
                <a:ext cx="0" cy="15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584"/>
              <p:cNvSpPr/>
              <p:nvPr/>
            </p:nvSpPr>
            <p:spPr bwMode="auto">
              <a:xfrm>
                <a:off x="3405" y="1634"/>
                <a:ext cx="0" cy="10"/>
              </a:xfrm>
              <a:custGeom>
                <a:avLst/>
                <a:gdLst>
                  <a:gd name="T0" fmla="*/ 5 h 10"/>
                  <a:gd name="T1" fmla="*/ 10 h 10"/>
                  <a:gd name="T2" fmla="*/ 0 h 10"/>
                  <a:gd name="T3" fmla="*/ 5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0">
                    <a:moveTo>
                      <a:pt x="0" y="5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Rectangle 585"/>
              <p:cNvSpPr>
                <a:spLocks noChangeArrowheads="1"/>
              </p:cNvSpPr>
              <p:nvPr/>
            </p:nvSpPr>
            <p:spPr bwMode="auto">
              <a:xfrm>
                <a:off x="3513" y="631"/>
                <a:ext cx="369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w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Rectangle 586"/>
              <p:cNvSpPr>
                <a:spLocks noChangeArrowheads="1"/>
              </p:cNvSpPr>
              <p:nvPr/>
            </p:nvSpPr>
            <p:spPr bwMode="auto">
              <a:xfrm>
                <a:off x="3733" y="631"/>
                <a:ext cx="1080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dirty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ednesd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Rectangle 587"/>
              <p:cNvSpPr>
                <a:spLocks noChangeArrowheads="1"/>
              </p:cNvSpPr>
              <p:nvPr/>
            </p:nvSpPr>
            <p:spPr bwMode="auto">
              <a:xfrm>
                <a:off x="4665" y="631"/>
                <a:ext cx="293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a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Rectangle 588"/>
              <p:cNvSpPr>
                <a:spLocks noChangeArrowheads="1"/>
              </p:cNvSpPr>
              <p:nvPr/>
            </p:nvSpPr>
            <p:spPr bwMode="auto">
              <a:xfrm>
                <a:off x="4809" y="631"/>
                <a:ext cx="28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3800" b="0" i="0" u="none" strike="noStrike" cap="none" normalizeH="0" baseline="0" smtClean="0">
                    <a:ln>
                      <a:noFill/>
                    </a:ln>
                    <a:solidFill>
                      <a:srgbClr val="DBD9D9"/>
                    </a:solidFill>
                    <a:effectLst/>
                    <a:latin typeface="Myriad Pro" panose="020B0503030403020204" pitchFamily="34" charset="0"/>
                  </a:rPr>
                  <a:t>y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7" name="Freeform 589"/>
              <p:cNvSpPr/>
              <p:nvPr/>
            </p:nvSpPr>
            <p:spPr bwMode="auto">
              <a:xfrm>
                <a:off x="4523" y="3645"/>
                <a:ext cx="3" cy="9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2 h 4"/>
                  <a:gd name="T4" fmla="*/ 0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590"/>
              <p:cNvSpPr/>
              <p:nvPr/>
            </p:nvSpPr>
            <p:spPr bwMode="auto">
              <a:xfrm>
                <a:off x="4523" y="3614"/>
                <a:ext cx="5" cy="29"/>
              </a:xfrm>
              <a:custGeom>
                <a:avLst/>
                <a:gdLst>
                  <a:gd name="T0" fmla="*/ 2 w 2"/>
                  <a:gd name="T1" fmla="*/ 4 h 12"/>
                  <a:gd name="T2" fmla="*/ 0 w 2"/>
                  <a:gd name="T3" fmla="*/ 1 h 12"/>
                  <a:gd name="T4" fmla="*/ 1 w 2"/>
                  <a:gd name="T5" fmla="*/ 6 h 12"/>
                  <a:gd name="T6" fmla="*/ 1 w 2"/>
                  <a:gd name="T7" fmla="*/ 9 h 12"/>
                  <a:gd name="T8" fmla="*/ 1 w 2"/>
                  <a:gd name="T9" fmla="*/ 12 h 12"/>
                  <a:gd name="T10" fmla="*/ 1 w 2"/>
                  <a:gd name="T11" fmla="*/ 4 h 12"/>
                  <a:gd name="T12" fmla="*/ 2 w 2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2">
                    <a:moveTo>
                      <a:pt x="2" y="4"/>
                    </a:moveTo>
                    <a:cubicBezTo>
                      <a:pt x="1" y="2"/>
                      <a:pt x="1" y="0"/>
                      <a:pt x="0" y="1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0"/>
                      <a:pt x="2" y="7"/>
                      <a:pt x="1" y="4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591"/>
              <p:cNvSpPr/>
              <p:nvPr/>
            </p:nvSpPr>
            <p:spPr bwMode="auto">
              <a:xfrm>
                <a:off x="4530" y="32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592"/>
              <p:cNvSpPr/>
              <p:nvPr/>
            </p:nvSpPr>
            <p:spPr bwMode="auto">
              <a:xfrm>
                <a:off x="4530" y="2956"/>
                <a:ext cx="0" cy="4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593"/>
              <p:cNvSpPr/>
              <p:nvPr/>
            </p:nvSpPr>
            <p:spPr bwMode="auto">
              <a:xfrm>
                <a:off x="4533" y="29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594"/>
              <p:cNvSpPr/>
              <p:nvPr/>
            </p:nvSpPr>
            <p:spPr bwMode="auto">
              <a:xfrm>
                <a:off x="4530" y="3204"/>
                <a:ext cx="0" cy="7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595"/>
              <p:cNvSpPr/>
              <p:nvPr/>
            </p:nvSpPr>
            <p:spPr bwMode="auto">
              <a:xfrm>
                <a:off x="4523" y="3567"/>
                <a:ext cx="0" cy="4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596"/>
              <p:cNvSpPr/>
              <p:nvPr/>
            </p:nvSpPr>
            <p:spPr bwMode="auto">
              <a:xfrm>
                <a:off x="4530" y="332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597"/>
              <p:cNvSpPr/>
              <p:nvPr/>
            </p:nvSpPr>
            <p:spPr bwMode="auto">
              <a:xfrm>
                <a:off x="4530" y="340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598"/>
              <p:cNvSpPr/>
              <p:nvPr/>
            </p:nvSpPr>
            <p:spPr bwMode="auto">
              <a:xfrm>
                <a:off x="4528" y="354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599"/>
              <p:cNvSpPr/>
              <p:nvPr/>
            </p:nvSpPr>
            <p:spPr bwMode="auto">
              <a:xfrm>
                <a:off x="4530" y="326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600"/>
              <p:cNvSpPr/>
              <p:nvPr/>
            </p:nvSpPr>
            <p:spPr bwMode="auto">
              <a:xfrm>
                <a:off x="4521" y="8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601"/>
              <p:cNvSpPr/>
              <p:nvPr/>
            </p:nvSpPr>
            <p:spPr bwMode="auto">
              <a:xfrm>
                <a:off x="4528" y="7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602"/>
              <p:cNvSpPr/>
              <p:nvPr/>
            </p:nvSpPr>
            <p:spPr bwMode="auto">
              <a:xfrm>
                <a:off x="4533" y="283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603"/>
              <p:cNvSpPr/>
              <p:nvPr/>
            </p:nvSpPr>
            <p:spPr bwMode="auto">
              <a:xfrm>
                <a:off x="4530" y="2089"/>
                <a:ext cx="3" cy="24"/>
              </a:xfrm>
              <a:custGeom>
                <a:avLst/>
                <a:gdLst>
                  <a:gd name="T0" fmla="*/ 1 w 1"/>
                  <a:gd name="T1" fmla="*/ 6 h 10"/>
                  <a:gd name="T2" fmla="*/ 0 w 1"/>
                  <a:gd name="T3" fmla="*/ 5 h 10"/>
                  <a:gd name="T4" fmla="*/ 1 w 1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6"/>
                    </a:moveTo>
                    <a:cubicBezTo>
                      <a:pt x="1" y="9"/>
                      <a:pt x="0" y="0"/>
                      <a:pt x="0" y="5"/>
                    </a:cubicBezTo>
                    <a:cubicBezTo>
                      <a:pt x="0" y="5"/>
                      <a:pt x="1" y="10"/>
                      <a:pt x="1" y="6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604"/>
              <p:cNvSpPr/>
              <p:nvPr/>
            </p:nvSpPr>
            <p:spPr bwMode="auto">
              <a:xfrm>
                <a:off x="4523" y="356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605"/>
              <p:cNvSpPr/>
              <p:nvPr/>
            </p:nvSpPr>
            <p:spPr bwMode="auto">
              <a:xfrm>
                <a:off x="4530" y="210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606"/>
              <p:cNvSpPr/>
              <p:nvPr/>
            </p:nvSpPr>
            <p:spPr bwMode="auto">
              <a:xfrm>
                <a:off x="4533" y="265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0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Freeform 608"/>
            <p:cNvSpPr/>
            <p:nvPr/>
          </p:nvSpPr>
          <p:spPr bwMode="auto">
            <a:xfrm>
              <a:off x="7191376" y="4418013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609"/>
            <p:cNvSpPr/>
            <p:nvPr/>
          </p:nvSpPr>
          <p:spPr bwMode="auto">
            <a:xfrm>
              <a:off x="7191376" y="4086225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10"/>
            <p:cNvSpPr/>
            <p:nvPr/>
          </p:nvSpPr>
          <p:spPr bwMode="auto">
            <a:xfrm>
              <a:off x="7191376" y="397827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611"/>
            <p:cNvSpPr/>
            <p:nvPr/>
          </p:nvSpPr>
          <p:spPr bwMode="auto">
            <a:xfrm>
              <a:off x="7180263" y="1684338"/>
              <a:ext cx="0" cy="22225"/>
            </a:xfrm>
            <a:custGeom>
              <a:avLst/>
              <a:gdLst>
                <a:gd name="T0" fmla="*/ 6 h 6"/>
                <a:gd name="T1" fmla="*/ 4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5"/>
                    <a:pt x="0" y="5"/>
                    <a:pt x="0" y="4"/>
                  </a:cubicBezTo>
                  <a:cubicBezTo>
                    <a:pt x="0" y="5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12"/>
            <p:cNvSpPr/>
            <p:nvPr/>
          </p:nvSpPr>
          <p:spPr bwMode="auto">
            <a:xfrm>
              <a:off x="7180263" y="5657850"/>
              <a:ext cx="4763" cy="47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13"/>
            <p:cNvSpPr/>
            <p:nvPr/>
          </p:nvSpPr>
          <p:spPr bwMode="auto">
            <a:xfrm>
              <a:off x="7177088" y="4071938"/>
              <a:ext cx="0" cy="19050"/>
            </a:xfrm>
            <a:custGeom>
              <a:avLst/>
              <a:gdLst>
                <a:gd name="T0" fmla="*/ 5 h 5"/>
                <a:gd name="T1" fmla="*/ 0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14"/>
            <p:cNvSpPr/>
            <p:nvPr/>
          </p:nvSpPr>
          <p:spPr bwMode="auto">
            <a:xfrm>
              <a:off x="7180263" y="2541588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15"/>
            <p:cNvSpPr/>
            <p:nvPr/>
          </p:nvSpPr>
          <p:spPr bwMode="auto">
            <a:xfrm>
              <a:off x="7177088" y="4003675"/>
              <a:ext cx="3175" cy="1111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16"/>
            <p:cNvSpPr/>
            <p:nvPr/>
          </p:nvSpPr>
          <p:spPr bwMode="auto">
            <a:xfrm>
              <a:off x="7180263" y="1700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17"/>
            <p:cNvSpPr>
              <a:spLocks noEditPoints="1"/>
            </p:cNvSpPr>
            <p:nvPr/>
          </p:nvSpPr>
          <p:spPr bwMode="auto">
            <a:xfrm>
              <a:off x="7173913" y="1181100"/>
              <a:ext cx="25400" cy="4548188"/>
            </a:xfrm>
            <a:custGeom>
              <a:avLst/>
              <a:gdLst>
                <a:gd name="T0" fmla="*/ 2 w 7"/>
                <a:gd name="T1" fmla="*/ 138 h 1210"/>
                <a:gd name="T2" fmla="*/ 2 w 7"/>
                <a:gd name="T3" fmla="*/ 149 h 1210"/>
                <a:gd name="T4" fmla="*/ 2 w 7"/>
                <a:gd name="T5" fmla="*/ 180 h 1210"/>
                <a:gd name="T6" fmla="*/ 1 w 7"/>
                <a:gd name="T7" fmla="*/ 246 h 1210"/>
                <a:gd name="T8" fmla="*/ 2 w 7"/>
                <a:gd name="T9" fmla="*/ 288 h 1210"/>
                <a:gd name="T10" fmla="*/ 2 w 7"/>
                <a:gd name="T11" fmla="*/ 357 h 1210"/>
                <a:gd name="T12" fmla="*/ 1 w 7"/>
                <a:gd name="T13" fmla="*/ 385 h 1210"/>
                <a:gd name="T14" fmla="*/ 2 w 7"/>
                <a:gd name="T15" fmla="*/ 424 h 1210"/>
                <a:gd name="T16" fmla="*/ 2 w 7"/>
                <a:gd name="T17" fmla="*/ 462 h 1210"/>
                <a:gd name="T18" fmla="*/ 2 w 7"/>
                <a:gd name="T19" fmla="*/ 507 h 1210"/>
                <a:gd name="T20" fmla="*/ 1 w 7"/>
                <a:gd name="T21" fmla="*/ 603 h 1210"/>
                <a:gd name="T22" fmla="*/ 1 w 7"/>
                <a:gd name="T23" fmla="*/ 711 h 1210"/>
                <a:gd name="T24" fmla="*/ 2 w 7"/>
                <a:gd name="T25" fmla="*/ 761 h 1210"/>
                <a:gd name="T26" fmla="*/ 2 w 7"/>
                <a:gd name="T27" fmla="*/ 842 h 1210"/>
                <a:gd name="T28" fmla="*/ 2 w 7"/>
                <a:gd name="T29" fmla="*/ 876 h 1210"/>
                <a:gd name="T30" fmla="*/ 3 w 7"/>
                <a:gd name="T31" fmla="*/ 916 h 1210"/>
                <a:gd name="T32" fmla="*/ 3 w 7"/>
                <a:gd name="T33" fmla="*/ 933 h 1210"/>
                <a:gd name="T34" fmla="*/ 3 w 7"/>
                <a:gd name="T35" fmla="*/ 962 h 1210"/>
                <a:gd name="T36" fmla="*/ 3 w 7"/>
                <a:gd name="T37" fmla="*/ 1011 h 1210"/>
                <a:gd name="T38" fmla="*/ 3 w 7"/>
                <a:gd name="T39" fmla="*/ 1052 h 1210"/>
                <a:gd name="T40" fmla="*/ 3 w 7"/>
                <a:gd name="T41" fmla="*/ 1095 h 1210"/>
                <a:gd name="T42" fmla="*/ 3 w 7"/>
                <a:gd name="T43" fmla="*/ 1117 h 1210"/>
                <a:gd name="T44" fmla="*/ 2 w 7"/>
                <a:gd name="T45" fmla="*/ 1146 h 1210"/>
                <a:gd name="T46" fmla="*/ 3 w 7"/>
                <a:gd name="T47" fmla="*/ 1191 h 1210"/>
                <a:gd name="T48" fmla="*/ 3 w 7"/>
                <a:gd name="T49" fmla="*/ 1208 h 1210"/>
                <a:gd name="T50" fmla="*/ 4 w 7"/>
                <a:gd name="T51" fmla="*/ 1184 h 1210"/>
                <a:gd name="T52" fmla="*/ 5 w 7"/>
                <a:gd name="T53" fmla="*/ 1161 h 1210"/>
                <a:gd name="T54" fmla="*/ 5 w 7"/>
                <a:gd name="T55" fmla="*/ 1137 h 1210"/>
                <a:gd name="T56" fmla="*/ 5 w 7"/>
                <a:gd name="T57" fmla="*/ 1091 h 1210"/>
                <a:gd name="T58" fmla="*/ 5 w 7"/>
                <a:gd name="T59" fmla="*/ 1072 h 1210"/>
                <a:gd name="T60" fmla="*/ 5 w 7"/>
                <a:gd name="T61" fmla="*/ 1054 h 1210"/>
                <a:gd name="T62" fmla="*/ 5 w 7"/>
                <a:gd name="T63" fmla="*/ 1021 h 1210"/>
                <a:gd name="T64" fmla="*/ 5 w 7"/>
                <a:gd name="T65" fmla="*/ 984 h 1210"/>
                <a:gd name="T66" fmla="*/ 5 w 7"/>
                <a:gd name="T67" fmla="*/ 940 h 1210"/>
                <a:gd name="T68" fmla="*/ 5 w 7"/>
                <a:gd name="T69" fmla="*/ 931 h 1210"/>
                <a:gd name="T70" fmla="*/ 7 w 7"/>
                <a:gd name="T71" fmla="*/ 896 h 1210"/>
                <a:gd name="T72" fmla="*/ 6 w 7"/>
                <a:gd name="T73" fmla="*/ 882 h 1210"/>
                <a:gd name="T74" fmla="*/ 5 w 7"/>
                <a:gd name="T75" fmla="*/ 859 h 1210"/>
                <a:gd name="T76" fmla="*/ 5 w 7"/>
                <a:gd name="T77" fmla="*/ 838 h 1210"/>
                <a:gd name="T78" fmla="*/ 5 w 7"/>
                <a:gd name="T79" fmla="*/ 808 h 1210"/>
                <a:gd name="T80" fmla="*/ 5 w 7"/>
                <a:gd name="T81" fmla="*/ 773 h 1210"/>
                <a:gd name="T82" fmla="*/ 4 w 7"/>
                <a:gd name="T83" fmla="*/ 721 h 1210"/>
                <a:gd name="T84" fmla="*/ 5 w 7"/>
                <a:gd name="T85" fmla="*/ 683 h 1210"/>
                <a:gd name="T86" fmla="*/ 5 w 7"/>
                <a:gd name="T87" fmla="*/ 656 h 1210"/>
                <a:gd name="T88" fmla="*/ 4 w 7"/>
                <a:gd name="T89" fmla="*/ 626 h 1210"/>
                <a:gd name="T90" fmla="*/ 7 w 7"/>
                <a:gd name="T91" fmla="*/ 562 h 1210"/>
                <a:gd name="T92" fmla="*/ 6 w 7"/>
                <a:gd name="T93" fmla="*/ 502 h 1210"/>
                <a:gd name="T94" fmla="*/ 6 w 7"/>
                <a:gd name="T95" fmla="*/ 460 h 1210"/>
                <a:gd name="T96" fmla="*/ 6 w 7"/>
                <a:gd name="T97" fmla="*/ 383 h 1210"/>
                <a:gd name="T98" fmla="*/ 5 w 7"/>
                <a:gd name="T99" fmla="*/ 318 h 1210"/>
                <a:gd name="T100" fmla="*/ 5 w 7"/>
                <a:gd name="T101" fmla="*/ 260 h 1210"/>
                <a:gd name="T102" fmla="*/ 5 w 7"/>
                <a:gd name="T103" fmla="*/ 236 h 1210"/>
                <a:gd name="T104" fmla="*/ 6 w 7"/>
                <a:gd name="T105" fmla="*/ 215 h 1210"/>
                <a:gd name="T106" fmla="*/ 5 w 7"/>
                <a:gd name="T107" fmla="*/ 204 h 1210"/>
                <a:gd name="T108" fmla="*/ 5 w 7"/>
                <a:gd name="T109" fmla="*/ 170 h 1210"/>
                <a:gd name="T110" fmla="*/ 5 w 7"/>
                <a:gd name="T111" fmla="*/ 63 h 1210"/>
                <a:gd name="T112" fmla="*/ 5 w 7"/>
                <a:gd name="T113" fmla="*/ 26 h 1210"/>
                <a:gd name="T114" fmla="*/ 2 w 7"/>
                <a:gd name="T115" fmla="*/ 13 h 1210"/>
                <a:gd name="T116" fmla="*/ 2 w 7"/>
                <a:gd name="T117" fmla="*/ 25 h 1210"/>
                <a:gd name="T118" fmla="*/ 2 w 7"/>
                <a:gd name="T119" fmla="*/ 76 h 1210"/>
                <a:gd name="T120" fmla="*/ 2 w 7"/>
                <a:gd name="T121" fmla="*/ 102 h 1210"/>
                <a:gd name="T122" fmla="*/ 2 w 7"/>
                <a:gd name="T123" fmla="*/ 225 h 1210"/>
                <a:gd name="T124" fmla="*/ 6 w 7"/>
                <a:gd name="T125" fmla="*/ 205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" h="1210">
                  <a:moveTo>
                    <a:pt x="1" y="106"/>
                  </a:moveTo>
                  <a:cubicBezTo>
                    <a:pt x="1" y="110"/>
                    <a:pt x="2" y="108"/>
                    <a:pt x="2" y="109"/>
                  </a:cubicBezTo>
                  <a:cubicBezTo>
                    <a:pt x="2" y="114"/>
                    <a:pt x="1" y="111"/>
                    <a:pt x="1" y="113"/>
                  </a:cubicBezTo>
                  <a:cubicBezTo>
                    <a:pt x="1" y="117"/>
                    <a:pt x="2" y="120"/>
                    <a:pt x="2" y="122"/>
                  </a:cubicBezTo>
                  <a:cubicBezTo>
                    <a:pt x="2" y="122"/>
                    <a:pt x="2" y="123"/>
                    <a:pt x="2" y="122"/>
                  </a:cubicBezTo>
                  <a:cubicBezTo>
                    <a:pt x="2" y="126"/>
                    <a:pt x="2" y="133"/>
                    <a:pt x="2" y="138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2" y="138"/>
                    <a:pt x="3" y="137"/>
                    <a:pt x="3" y="138"/>
                  </a:cubicBezTo>
                  <a:cubicBezTo>
                    <a:pt x="3" y="140"/>
                    <a:pt x="3" y="141"/>
                    <a:pt x="3" y="142"/>
                  </a:cubicBezTo>
                  <a:cubicBezTo>
                    <a:pt x="3" y="141"/>
                    <a:pt x="3" y="141"/>
                    <a:pt x="3" y="140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2" y="144"/>
                    <a:pt x="3" y="139"/>
                    <a:pt x="2" y="139"/>
                  </a:cubicBezTo>
                  <a:cubicBezTo>
                    <a:pt x="2" y="144"/>
                    <a:pt x="3" y="149"/>
                    <a:pt x="3" y="152"/>
                  </a:cubicBezTo>
                  <a:cubicBezTo>
                    <a:pt x="2" y="153"/>
                    <a:pt x="3" y="144"/>
                    <a:pt x="2" y="149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1" y="148"/>
                    <a:pt x="2" y="141"/>
                    <a:pt x="1" y="144"/>
                  </a:cubicBezTo>
                  <a:cubicBezTo>
                    <a:pt x="1" y="151"/>
                    <a:pt x="2" y="152"/>
                    <a:pt x="1" y="158"/>
                  </a:cubicBezTo>
                  <a:cubicBezTo>
                    <a:pt x="2" y="160"/>
                    <a:pt x="2" y="158"/>
                    <a:pt x="2" y="159"/>
                  </a:cubicBezTo>
                  <a:cubicBezTo>
                    <a:pt x="3" y="169"/>
                    <a:pt x="1" y="167"/>
                    <a:pt x="2" y="174"/>
                  </a:cubicBezTo>
                  <a:cubicBezTo>
                    <a:pt x="2" y="176"/>
                    <a:pt x="3" y="177"/>
                    <a:pt x="2" y="182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2" y="186"/>
                    <a:pt x="3" y="184"/>
                    <a:pt x="2" y="190"/>
                  </a:cubicBezTo>
                  <a:cubicBezTo>
                    <a:pt x="2" y="189"/>
                    <a:pt x="2" y="185"/>
                    <a:pt x="2" y="186"/>
                  </a:cubicBezTo>
                  <a:cubicBezTo>
                    <a:pt x="1" y="191"/>
                    <a:pt x="2" y="189"/>
                    <a:pt x="2" y="193"/>
                  </a:cubicBezTo>
                  <a:cubicBezTo>
                    <a:pt x="2" y="194"/>
                    <a:pt x="2" y="194"/>
                    <a:pt x="2" y="194"/>
                  </a:cubicBezTo>
                  <a:cubicBezTo>
                    <a:pt x="2" y="201"/>
                    <a:pt x="2" y="208"/>
                    <a:pt x="2" y="216"/>
                  </a:cubicBezTo>
                  <a:cubicBezTo>
                    <a:pt x="2" y="215"/>
                    <a:pt x="2" y="214"/>
                    <a:pt x="2" y="216"/>
                  </a:cubicBezTo>
                  <a:cubicBezTo>
                    <a:pt x="2" y="226"/>
                    <a:pt x="2" y="237"/>
                    <a:pt x="1" y="246"/>
                  </a:cubicBezTo>
                  <a:cubicBezTo>
                    <a:pt x="2" y="250"/>
                    <a:pt x="2" y="250"/>
                    <a:pt x="2" y="250"/>
                  </a:cubicBezTo>
                  <a:cubicBezTo>
                    <a:pt x="2" y="251"/>
                    <a:pt x="2" y="251"/>
                    <a:pt x="1" y="250"/>
                  </a:cubicBezTo>
                  <a:cubicBezTo>
                    <a:pt x="1" y="254"/>
                    <a:pt x="2" y="251"/>
                    <a:pt x="2" y="252"/>
                  </a:cubicBezTo>
                  <a:cubicBezTo>
                    <a:pt x="2" y="254"/>
                    <a:pt x="2" y="255"/>
                    <a:pt x="2" y="254"/>
                  </a:cubicBezTo>
                  <a:cubicBezTo>
                    <a:pt x="2" y="260"/>
                    <a:pt x="3" y="272"/>
                    <a:pt x="2" y="279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83"/>
                    <a:pt x="3" y="284"/>
                    <a:pt x="2" y="288"/>
                  </a:cubicBezTo>
                  <a:cubicBezTo>
                    <a:pt x="2" y="287"/>
                    <a:pt x="2" y="287"/>
                    <a:pt x="2" y="287"/>
                  </a:cubicBezTo>
                  <a:cubicBezTo>
                    <a:pt x="2" y="299"/>
                    <a:pt x="3" y="312"/>
                    <a:pt x="2" y="320"/>
                  </a:cubicBezTo>
                  <a:cubicBezTo>
                    <a:pt x="3" y="322"/>
                    <a:pt x="1" y="332"/>
                    <a:pt x="2" y="333"/>
                  </a:cubicBezTo>
                  <a:cubicBezTo>
                    <a:pt x="2" y="339"/>
                    <a:pt x="2" y="337"/>
                    <a:pt x="1" y="346"/>
                  </a:cubicBezTo>
                  <a:cubicBezTo>
                    <a:pt x="1" y="349"/>
                    <a:pt x="2" y="350"/>
                    <a:pt x="2" y="353"/>
                  </a:cubicBezTo>
                  <a:cubicBezTo>
                    <a:pt x="2" y="353"/>
                    <a:pt x="2" y="353"/>
                    <a:pt x="2" y="353"/>
                  </a:cubicBezTo>
                  <a:cubicBezTo>
                    <a:pt x="2" y="357"/>
                    <a:pt x="2" y="357"/>
                    <a:pt x="2" y="357"/>
                  </a:cubicBezTo>
                  <a:cubicBezTo>
                    <a:pt x="2" y="360"/>
                    <a:pt x="2" y="360"/>
                    <a:pt x="2" y="360"/>
                  </a:cubicBezTo>
                  <a:cubicBezTo>
                    <a:pt x="2" y="362"/>
                    <a:pt x="2" y="362"/>
                    <a:pt x="2" y="362"/>
                  </a:cubicBezTo>
                  <a:cubicBezTo>
                    <a:pt x="2" y="361"/>
                    <a:pt x="2" y="360"/>
                    <a:pt x="2" y="360"/>
                  </a:cubicBezTo>
                  <a:cubicBezTo>
                    <a:pt x="2" y="365"/>
                    <a:pt x="2" y="371"/>
                    <a:pt x="1" y="371"/>
                  </a:cubicBezTo>
                  <a:cubicBezTo>
                    <a:pt x="2" y="382"/>
                    <a:pt x="2" y="382"/>
                    <a:pt x="2" y="382"/>
                  </a:cubicBezTo>
                  <a:cubicBezTo>
                    <a:pt x="2" y="382"/>
                    <a:pt x="2" y="380"/>
                    <a:pt x="1" y="378"/>
                  </a:cubicBezTo>
                  <a:cubicBezTo>
                    <a:pt x="2" y="384"/>
                    <a:pt x="1" y="379"/>
                    <a:pt x="1" y="385"/>
                  </a:cubicBezTo>
                  <a:cubicBezTo>
                    <a:pt x="1" y="384"/>
                    <a:pt x="2" y="385"/>
                    <a:pt x="2" y="385"/>
                  </a:cubicBezTo>
                  <a:cubicBezTo>
                    <a:pt x="1" y="388"/>
                    <a:pt x="1" y="393"/>
                    <a:pt x="2" y="398"/>
                  </a:cubicBezTo>
                  <a:cubicBezTo>
                    <a:pt x="1" y="397"/>
                    <a:pt x="1" y="397"/>
                    <a:pt x="1" y="397"/>
                  </a:cubicBezTo>
                  <a:cubicBezTo>
                    <a:pt x="1" y="405"/>
                    <a:pt x="1" y="414"/>
                    <a:pt x="1" y="422"/>
                  </a:cubicBezTo>
                  <a:cubicBezTo>
                    <a:pt x="2" y="419"/>
                    <a:pt x="2" y="420"/>
                    <a:pt x="2" y="422"/>
                  </a:cubicBezTo>
                  <a:cubicBezTo>
                    <a:pt x="2" y="423"/>
                    <a:pt x="2" y="423"/>
                    <a:pt x="2" y="423"/>
                  </a:cubicBezTo>
                  <a:cubicBezTo>
                    <a:pt x="2" y="425"/>
                    <a:pt x="2" y="421"/>
                    <a:pt x="2" y="424"/>
                  </a:cubicBezTo>
                  <a:cubicBezTo>
                    <a:pt x="2" y="428"/>
                    <a:pt x="2" y="426"/>
                    <a:pt x="2" y="425"/>
                  </a:cubicBezTo>
                  <a:cubicBezTo>
                    <a:pt x="2" y="429"/>
                    <a:pt x="2" y="429"/>
                    <a:pt x="2" y="429"/>
                  </a:cubicBezTo>
                  <a:cubicBezTo>
                    <a:pt x="2" y="429"/>
                    <a:pt x="1" y="428"/>
                    <a:pt x="1" y="428"/>
                  </a:cubicBezTo>
                  <a:cubicBezTo>
                    <a:pt x="2" y="429"/>
                    <a:pt x="1" y="434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46"/>
                    <a:pt x="1" y="450"/>
                    <a:pt x="1" y="457"/>
                  </a:cubicBezTo>
                  <a:cubicBezTo>
                    <a:pt x="2" y="457"/>
                    <a:pt x="2" y="460"/>
                    <a:pt x="2" y="462"/>
                  </a:cubicBezTo>
                  <a:cubicBezTo>
                    <a:pt x="2" y="467"/>
                    <a:pt x="2" y="473"/>
                    <a:pt x="2" y="480"/>
                  </a:cubicBezTo>
                  <a:cubicBezTo>
                    <a:pt x="2" y="484"/>
                    <a:pt x="2" y="481"/>
                    <a:pt x="2" y="483"/>
                  </a:cubicBezTo>
                  <a:cubicBezTo>
                    <a:pt x="2" y="483"/>
                    <a:pt x="2" y="490"/>
                    <a:pt x="2" y="486"/>
                  </a:cubicBezTo>
                  <a:cubicBezTo>
                    <a:pt x="2" y="494"/>
                    <a:pt x="2" y="496"/>
                    <a:pt x="2" y="506"/>
                  </a:cubicBezTo>
                  <a:cubicBezTo>
                    <a:pt x="2" y="505"/>
                    <a:pt x="2" y="503"/>
                    <a:pt x="3" y="504"/>
                  </a:cubicBezTo>
                  <a:cubicBezTo>
                    <a:pt x="3" y="506"/>
                    <a:pt x="2" y="508"/>
                    <a:pt x="2" y="508"/>
                  </a:cubicBezTo>
                  <a:cubicBezTo>
                    <a:pt x="2" y="507"/>
                    <a:pt x="2" y="507"/>
                    <a:pt x="2" y="507"/>
                  </a:cubicBezTo>
                  <a:cubicBezTo>
                    <a:pt x="3" y="518"/>
                    <a:pt x="1" y="532"/>
                    <a:pt x="2" y="541"/>
                  </a:cubicBezTo>
                  <a:cubicBezTo>
                    <a:pt x="2" y="540"/>
                    <a:pt x="2" y="540"/>
                    <a:pt x="2" y="540"/>
                  </a:cubicBezTo>
                  <a:cubicBezTo>
                    <a:pt x="2" y="549"/>
                    <a:pt x="2" y="549"/>
                    <a:pt x="2" y="549"/>
                  </a:cubicBezTo>
                  <a:cubicBezTo>
                    <a:pt x="2" y="553"/>
                    <a:pt x="2" y="547"/>
                    <a:pt x="1" y="550"/>
                  </a:cubicBezTo>
                  <a:cubicBezTo>
                    <a:pt x="2" y="559"/>
                    <a:pt x="1" y="565"/>
                    <a:pt x="2" y="573"/>
                  </a:cubicBezTo>
                  <a:cubicBezTo>
                    <a:pt x="0" y="579"/>
                    <a:pt x="2" y="595"/>
                    <a:pt x="1" y="603"/>
                  </a:cubicBezTo>
                  <a:cubicBezTo>
                    <a:pt x="1" y="603"/>
                    <a:pt x="1" y="603"/>
                    <a:pt x="1" y="603"/>
                  </a:cubicBezTo>
                  <a:cubicBezTo>
                    <a:pt x="2" y="605"/>
                    <a:pt x="1" y="605"/>
                    <a:pt x="1" y="607"/>
                  </a:cubicBezTo>
                  <a:cubicBezTo>
                    <a:pt x="1" y="607"/>
                    <a:pt x="1" y="604"/>
                    <a:pt x="2" y="606"/>
                  </a:cubicBezTo>
                  <a:cubicBezTo>
                    <a:pt x="2" y="624"/>
                    <a:pt x="1" y="643"/>
                    <a:pt x="1" y="662"/>
                  </a:cubicBezTo>
                  <a:cubicBezTo>
                    <a:pt x="1" y="669"/>
                    <a:pt x="3" y="666"/>
                    <a:pt x="2" y="674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2" y="686"/>
                    <a:pt x="1" y="700"/>
                    <a:pt x="2" y="713"/>
                  </a:cubicBezTo>
                  <a:cubicBezTo>
                    <a:pt x="2" y="712"/>
                    <a:pt x="1" y="712"/>
                    <a:pt x="1" y="711"/>
                  </a:cubicBezTo>
                  <a:cubicBezTo>
                    <a:pt x="1" y="714"/>
                    <a:pt x="1" y="722"/>
                    <a:pt x="2" y="722"/>
                  </a:cubicBezTo>
                  <a:cubicBezTo>
                    <a:pt x="2" y="724"/>
                    <a:pt x="1" y="722"/>
                    <a:pt x="1" y="723"/>
                  </a:cubicBezTo>
                  <a:cubicBezTo>
                    <a:pt x="1" y="726"/>
                    <a:pt x="2" y="731"/>
                    <a:pt x="1" y="732"/>
                  </a:cubicBezTo>
                  <a:cubicBezTo>
                    <a:pt x="1" y="732"/>
                    <a:pt x="1" y="731"/>
                    <a:pt x="1" y="731"/>
                  </a:cubicBezTo>
                  <a:cubicBezTo>
                    <a:pt x="1" y="733"/>
                    <a:pt x="1" y="739"/>
                    <a:pt x="2" y="738"/>
                  </a:cubicBezTo>
                  <a:cubicBezTo>
                    <a:pt x="1" y="743"/>
                    <a:pt x="2" y="747"/>
                    <a:pt x="2" y="751"/>
                  </a:cubicBezTo>
                  <a:cubicBezTo>
                    <a:pt x="2" y="754"/>
                    <a:pt x="1" y="760"/>
                    <a:pt x="2" y="761"/>
                  </a:cubicBezTo>
                  <a:cubicBezTo>
                    <a:pt x="1" y="760"/>
                    <a:pt x="1" y="770"/>
                    <a:pt x="2" y="773"/>
                  </a:cubicBezTo>
                  <a:cubicBezTo>
                    <a:pt x="2" y="772"/>
                    <a:pt x="2" y="776"/>
                    <a:pt x="1" y="774"/>
                  </a:cubicBezTo>
                  <a:cubicBezTo>
                    <a:pt x="1" y="778"/>
                    <a:pt x="1" y="781"/>
                    <a:pt x="2" y="781"/>
                  </a:cubicBezTo>
                  <a:cubicBezTo>
                    <a:pt x="1" y="787"/>
                    <a:pt x="3" y="794"/>
                    <a:pt x="1" y="798"/>
                  </a:cubicBezTo>
                  <a:cubicBezTo>
                    <a:pt x="2" y="809"/>
                    <a:pt x="2" y="819"/>
                    <a:pt x="2" y="828"/>
                  </a:cubicBezTo>
                  <a:cubicBezTo>
                    <a:pt x="1" y="828"/>
                    <a:pt x="2" y="818"/>
                    <a:pt x="1" y="818"/>
                  </a:cubicBezTo>
                  <a:cubicBezTo>
                    <a:pt x="2" y="827"/>
                    <a:pt x="2" y="833"/>
                    <a:pt x="2" y="842"/>
                  </a:cubicBezTo>
                  <a:cubicBezTo>
                    <a:pt x="2" y="844"/>
                    <a:pt x="2" y="840"/>
                    <a:pt x="2" y="840"/>
                  </a:cubicBezTo>
                  <a:cubicBezTo>
                    <a:pt x="2" y="849"/>
                    <a:pt x="2" y="858"/>
                    <a:pt x="2" y="866"/>
                  </a:cubicBezTo>
                  <a:cubicBezTo>
                    <a:pt x="2" y="866"/>
                    <a:pt x="2" y="865"/>
                    <a:pt x="2" y="864"/>
                  </a:cubicBezTo>
                  <a:cubicBezTo>
                    <a:pt x="2" y="866"/>
                    <a:pt x="2" y="868"/>
                    <a:pt x="2" y="868"/>
                  </a:cubicBezTo>
                  <a:cubicBezTo>
                    <a:pt x="2" y="866"/>
                    <a:pt x="2" y="866"/>
                    <a:pt x="2" y="866"/>
                  </a:cubicBezTo>
                  <a:cubicBezTo>
                    <a:pt x="3" y="863"/>
                    <a:pt x="3" y="872"/>
                    <a:pt x="3" y="873"/>
                  </a:cubicBezTo>
                  <a:cubicBezTo>
                    <a:pt x="2" y="870"/>
                    <a:pt x="3" y="881"/>
                    <a:pt x="2" y="876"/>
                  </a:cubicBezTo>
                  <a:cubicBezTo>
                    <a:pt x="2" y="877"/>
                    <a:pt x="2" y="879"/>
                    <a:pt x="2" y="879"/>
                  </a:cubicBezTo>
                  <a:cubicBezTo>
                    <a:pt x="2" y="880"/>
                    <a:pt x="2" y="881"/>
                    <a:pt x="2" y="879"/>
                  </a:cubicBezTo>
                  <a:cubicBezTo>
                    <a:pt x="2" y="885"/>
                    <a:pt x="2" y="883"/>
                    <a:pt x="2" y="888"/>
                  </a:cubicBezTo>
                  <a:cubicBezTo>
                    <a:pt x="2" y="888"/>
                    <a:pt x="2" y="887"/>
                    <a:pt x="2" y="886"/>
                  </a:cubicBezTo>
                  <a:cubicBezTo>
                    <a:pt x="2" y="889"/>
                    <a:pt x="3" y="892"/>
                    <a:pt x="2" y="896"/>
                  </a:cubicBezTo>
                  <a:cubicBezTo>
                    <a:pt x="2" y="896"/>
                    <a:pt x="2" y="896"/>
                    <a:pt x="2" y="895"/>
                  </a:cubicBezTo>
                  <a:cubicBezTo>
                    <a:pt x="2" y="903"/>
                    <a:pt x="3" y="908"/>
                    <a:pt x="3" y="916"/>
                  </a:cubicBezTo>
                  <a:cubicBezTo>
                    <a:pt x="2" y="914"/>
                    <a:pt x="3" y="919"/>
                    <a:pt x="2" y="920"/>
                  </a:cubicBezTo>
                  <a:cubicBezTo>
                    <a:pt x="2" y="924"/>
                    <a:pt x="2" y="924"/>
                    <a:pt x="2" y="924"/>
                  </a:cubicBezTo>
                  <a:cubicBezTo>
                    <a:pt x="2" y="922"/>
                    <a:pt x="2" y="922"/>
                    <a:pt x="2" y="922"/>
                  </a:cubicBezTo>
                  <a:cubicBezTo>
                    <a:pt x="2" y="926"/>
                    <a:pt x="3" y="930"/>
                    <a:pt x="3" y="933"/>
                  </a:cubicBezTo>
                  <a:cubicBezTo>
                    <a:pt x="2" y="930"/>
                    <a:pt x="2" y="930"/>
                    <a:pt x="2" y="930"/>
                  </a:cubicBezTo>
                  <a:cubicBezTo>
                    <a:pt x="3" y="938"/>
                    <a:pt x="3" y="938"/>
                    <a:pt x="3" y="938"/>
                  </a:cubicBezTo>
                  <a:cubicBezTo>
                    <a:pt x="3" y="933"/>
                    <a:pt x="3" y="933"/>
                    <a:pt x="3" y="933"/>
                  </a:cubicBezTo>
                  <a:cubicBezTo>
                    <a:pt x="3" y="937"/>
                    <a:pt x="4" y="933"/>
                    <a:pt x="3" y="938"/>
                  </a:cubicBezTo>
                  <a:cubicBezTo>
                    <a:pt x="3" y="937"/>
                    <a:pt x="3" y="942"/>
                    <a:pt x="3" y="944"/>
                  </a:cubicBezTo>
                  <a:cubicBezTo>
                    <a:pt x="3" y="944"/>
                    <a:pt x="3" y="944"/>
                    <a:pt x="3" y="944"/>
                  </a:cubicBezTo>
                  <a:cubicBezTo>
                    <a:pt x="3" y="946"/>
                    <a:pt x="4" y="948"/>
                    <a:pt x="3" y="951"/>
                  </a:cubicBezTo>
                  <a:cubicBezTo>
                    <a:pt x="3" y="952"/>
                    <a:pt x="3" y="950"/>
                    <a:pt x="2" y="951"/>
                  </a:cubicBezTo>
                  <a:cubicBezTo>
                    <a:pt x="3" y="953"/>
                    <a:pt x="3" y="960"/>
                    <a:pt x="3" y="963"/>
                  </a:cubicBezTo>
                  <a:cubicBezTo>
                    <a:pt x="3" y="962"/>
                    <a:pt x="3" y="962"/>
                    <a:pt x="3" y="962"/>
                  </a:cubicBezTo>
                  <a:cubicBezTo>
                    <a:pt x="3" y="964"/>
                    <a:pt x="3" y="964"/>
                    <a:pt x="3" y="964"/>
                  </a:cubicBezTo>
                  <a:cubicBezTo>
                    <a:pt x="3" y="965"/>
                    <a:pt x="3" y="966"/>
                    <a:pt x="3" y="965"/>
                  </a:cubicBezTo>
                  <a:cubicBezTo>
                    <a:pt x="2" y="971"/>
                    <a:pt x="3" y="964"/>
                    <a:pt x="3" y="970"/>
                  </a:cubicBezTo>
                  <a:cubicBezTo>
                    <a:pt x="3" y="970"/>
                    <a:pt x="3" y="970"/>
                    <a:pt x="3" y="969"/>
                  </a:cubicBezTo>
                  <a:cubicBezTo>
                    <a:pt x="3" y="975"/>
                    <a:pt x="3" y="981"/>
                    <a:pt x="3" y="988"/>
                  </a:cubicBezTo>
                  <a:cubicBezTo>
                    <a:pt x="2" y="989"/>
                    <a:pt x="3" y="982"/>
                    <a:pt x="2" y="984"/>
                  </a:cubicBezTo>
                  <a:cubicBezTo>
                    <a:pt x="2" y="993"/>
                    <a:pt x="3" y="1002"/>
                    <a:pt x="3" y="1011"/>
                  </a:cubicBezTo>
                  <a:cubicBezTo>
                    <a:pt x="3" y="1009"/>
                    <a:pt x="3" y="1009"/>
                    <a:pt x="3" y="1009"/>
                  </a:cubicBezTo>
                  <a:cubicBezTo>
                    <a:pt x="4" y="1010"/>
                    <a:pt x="2" y="1015"/>
                    <a:pt x="3" y="1019"/>
                  </a:cubicBezTo>
                  <a:cubicBezTo>
                    <a:pt x="3" y="1018"/>
                    <a:pt x="2" y="1018"/>
                    <a:pt x="2" y="1018"/>
                  </a:cubicBezTo>
                  <a:cubicBezTo>
                    <a:pt x="2" y="1024"/>
                    <a:pt x="3" y="1030"/>
                    <a:pt x="3" y="1039"/>
                  </a:cubicBezTo>
                  <a:cubicBezTo>
                    <a:pt x="3" y="1038"/>
                    <a:pt x="3" y="1038"/>
                    <a:pt x="3" y="1038"/>
                  </a:cubicBezTo>
                  <a:cubicBezTo>
                    <a:pt x="3" y="1041"/>
                    <a:pt x="3" y="1047"/>
                    <a:pt x="3" y="1050"/>
                  </a:cubicBezTo>
                  <a:cubicBezTo>
                    <a:pt x="3" y="1051"/>
                    <a:pt x="3" y="1053"/>
                    <a:pt x="3" y="1052"/>
                  </a:cubicBezTo>
                  <a:cubicBezTo>
                    <a:pt x="2" y="1063"/>
                    <a:pt x="4" y="1074"/>
                    <a:pt x="3" y="1084"/>
                  </a:cubicBezTo>
                  <a:cubicBezTo>
                    <a:pt x="3" y="1082"/>
                    <a:pt x="2" y="1081"/>
                    <a:pt x="2" y="1082"/>
                  </a:cubicBezTo>
                  <a:cubicBezTo>
                    <a:pt x="3" y="1090"/>
                    <a:pt x="3" y="1090"/>
                    <a:pt x="3" y="1090"/>
                  </a:cubicBezTo>
                  <a:cubicBezTo>
                    <a:pt x="3" y="1090"/>
                    <a:pt x="3" y="1089"/>
                    <a:pt x="3" y="1087"/>
                  </a:cubicBezTo>
                  <a:cubicBezTo>
                    <a:pt x="4" y="1088"/>
                    <a:pt x="4" y="1091"/>
                    <a:pt x="4" y="1093"/>
                  </a:cubicBezTo>
                  <a:cubicBezTo>
                    <a:pt x="3" y="1089"/>
                    <a:pt x="3" y="1093"/>
                    <a:pt x="3" y="1095"/>
                  </a:cubicBezTo>
                  <a:cubicBezTo>
                    <a:pt x="3" y="1094"/>
                    <a:pt x="3" y="1095"/>
                    <a:pt x="3" y="1095"/>
                  </a:cubicBezTo>
                  <a:cubicBezTo>
                    <a:pt x="2" y="1099"/>
                    <a:pt x="4" y="1096"/>
                    <a:pt x="4" y="1102"/>
                  </a:cubicBezTo>
                  <a:cubicBezTo>
                    <a:pt x="3" y="1101"/>
                    <a:pt x="3" y="1101"/>
                    <a:pt x="3" y="1101"/>
                  </a:cubicBezTo>
                  <a:cubicBezTo>
                    <a:pt x="3" y="1104"/>
                    <a:pt x="4" y="1106"/>
                    <a:pt x="4" y="1108"/>
                  </a:cubicBezTo>
                  <a:cubicBezTo>
                    <a:pt x="3" y="1109"/>
                    <a:pt x="3" y="1106"/>
                    <a:pt x="3" y="1106"/>
                  </a:cubicBezTo>
                  <a:cubicBezTo>
                    <a:pt x="3" y="1109"/>
                    <a:pt x="4" y="1112"/>
                    <a:pt x="4" y="1115"/>
                  </a:cubicBezTo>
                  <a:cubicBezTo>
                    <a:pt x="3" y="1114"/>
                    <a:pt x="3" y="1112"/>
                    <a:pt x="3" y="1110"/>
                  </a:cubicBezTo>
                  <a:cubicBezTo>
                    <a:pt x="3" y="1114"/>
                    <a:pt x="3" y="1114"/>
                    <a:pt x="3" y="1117"/>
                  </a:cubicBezTo>
                  <a:cubicBezTo>
                    <a:pt x="3" y="1116"/>
                    <a:pt x="3" y="1116"/>
                    <a:pt x="3" y="1116"/>
                  </a:cubicBezTo>
                  <a:cubicBezTo>
                    <a:pt x="2" y="1122"/>
                    <a:pt x="2" y="1122"/>
                    <a:pt x="2" y="1122"/>
                  </a:cubicBezTo>
                  <a:cubicBezTo>
                    <a:pt x="3" y="1121"/>
                    <a:pt x="3" y="1121"/>
                    <a:pt x="3" y="1121"/>
                  </a:cubicBezTo>
                  <a:cubicBezTo>
                    <a:pt x="4" y="1125"/>
                    <a:pt x="3" y="1130"/>
                    <a:pt x="4" y="1135"/>
                  </a:cubicBezTo>
                  <a:cubicBezTo>
                    <a:pt x="3" y="1130"/>
                    <a:pt x="3" y="1134"/>
                    <a:pt x="3" y="1134"/>
                  </a:cubicBezTo>
                  <a:cubicBezTo>
                    <a:pt x="3" y="1136"/>
                    <a:pt x="2" y="1138"/>
                    <a:pt x="2" y="1137"/>
                  </a:cubicBezTo>
                  <a:cubicBezTo>
                    <a:pt x="3" y="1140"/>
                    <a:pt x="2" y="1142"/>
                    <a:pt x="2" y="1146"/>
                  </a:cubicBezTo>
                  <a:cubicBezTo>
                    <a:pt x="2" y="1146"/>
                    <a:pt x="2" y="1148"/>
                    <a:pt x="2" y="1148"/>
                  </a:cubicBezTo>
                  <a:cubicBezTo>
                    <a:pt x="2" y="1151"/>
                    <a:pt x="2" y="1147"/>
                    <a:pt x="3" y="1147"/>
                  </a:cubicBezTo>
                  <a:cubicBezTo>
                    <a:pt x="3" y="1153"/>
                    <a:pt x="2" y="1160"/>
                    <a:pt x="3" y="1168"/>
                  </a:cubicBezTo>
                  <a:cubicBezTo>
                    <a:pt x="3" y="1175"/>
                    <a:pt x="4" y="1176"/>
                    <a:pt x="4" y="1183"/>
                  </a:cubicBezTo>
                  <a:cubicBezTo>
                    <a:pt x="4" y="1185"/>
                    <a:pt x="3" y="1181"/>
                    <a:pt x="3" y="1181"/>
                  </a:cubicBezTo>
                  <a:cubicBezTo>
                    <a:pt x="3" y="1184"/>
                    <a:pt x="3" y="1187"/>
                    <a:pt x="3" y="1190"/>
                  </a:cubicBezTo>
                  <a:cubicBezTo>
                    <a:pt x="3" y="1189"/>
                    <a:pt x="3" y="1190"/>
                    <a:pt x="3" y="1191"/>
                  </a:cubicBezTo>
                  <a:cubicBezTo>
                    <a:pt x="3" y="1194"/>
                    <a:pt x="3" y="1193"/>
                    <a:pt x="3" y="1196"/>
                  </a:cubicBezTo>
                  <a:cubicBezTo>
                    <a:pt x="3" y="1196"/>
                    <a:pt x="3" y="1195"/>
                    <a:pt x="2" y="1194"/>
                  </a:cubicBezTo>
                  <a:cubicBezTo>
                    <a:pt x="3" y="1197"/>
                    <a:pt x="3" y="1200"/>
                    <a:pt x="3" y="1203"/>
                  </a:cubicBezTo>
                  <a:cubicBezTo>
                    <a:pt x="3" y="1204"/>
                    <a:pt x="3" y="1201"/>
                    <a:pt x="2" y="1200"/>
                  </a:cubicBezTo>
                  <a:cubicBezTo>
                    <a:pt x="3" y="1203"/>
                    <a:pt x="3" y="1209"/>
                    <a:pt x="3" y="1210"/>
                  </a:cubicBezTo>
                  <a:cubicBezTo>
                    <a:pt x="3" y="1208"/>
                    <a:pt x="3" y="1208"/>
                    <a:pt x="3" y="1208"/>
                  </a:cubicBezTo>
                  <a:cubicBezTo>
                    <a:pt x="3" y="1209"/>
                    <a:pt x="3" y="1209"/>
                    <a:pt x="3" y="1208"/>
                  </a:cubicBezTo>
                  <a:cubicBezTo>
                    <a:pt x="2" y="1205"/>
                    <a:pt x="3" y="1203"/>
                    <a:pt x="3" y="1203"/>
                  </a:cubicBezTo>
                  <a:cubicBezTo>
                    <a:pt x="3" y="1205"/>
                    <a:pt x="3" y="1205"/>
                    <a:pt x="3" y="1205"/>
                  </a:cubicBezTo>
                  <a:cubicBezTo>
                    <a:pt x="4" y="1203"/>
                    <a:pt x="3" y="1196"/>
                    <a:pt x="3" y="1192"/>
                  </a:cubicBezTo>
                  <a:cubicBezTo>
                    <a:pt x="4" y="1194"/>
                    <a:pt x="4" y="1194"/>
                    <a:pt x="4" y="1194"/>
                  </a:cubicBezTo>
                  <a:cubicBezTo>
                    <a:pt x="3" y="1189"/>
                    <a:pt x="3" y="1189"/>
                    <a:pt x="3" y="1189"/>
                  </a:cubicBezTo>
                  <a:cubicBezTo>
                    <a:pt x="4" y="1188"/>
                    <a:pt x="4" y="1187"/>
                    <a:pt x="4" y="1190"/>
                  </a:cubicBezTo>
                  <a:cubicBezTo>
                    <a:pt x="4" y="1186"/>
                    <a:pt x="4" y="1187"/>
                    <a:pt x="4" y="1184"/>
                  </a:cubicBezTo>
                  <a:cubicBezTo>
                    <a:pt x="4" y="1184"/>
                    <a:pt x="4" y="1184"/>
                    <a:pt x="4" y="1184"/>
                  </a:cubicBezTo>
                  <a:cubicBezTo>
                    <a:pt x="4" y="1181"/>
                    <a:pt x="4" y="1181"/>
                    <a:pt x="4" y="1181"/>
                  </a:cubicBezTo>
                  <a:cubicBezTo>
                    <a:pt x="4" y="1181"/>
                    <a:pt x="5" y="1180"/>
                    <a:pt x="5" y="1182"/>
                  </a:cubicBezTo>
                  <a:cubicBezTo>
                    <a:pt x="5" y="1176"/>
                    <a:pt x="4" y="1173"/>
                    <a:pt x="5" y="1171"/>
                  </a:cubicBezTo>
                  <a:cubicBezTo>
                    <a:pt x="5" y="1171"/>
                    <a:pt x="5" y="1171"/>
                    <a:pt x="5" y="1171"/>
                  </a:cubicBezTo>
                  <a:cubicBezTo>
                    <a:pt x="4" y="1163"/>
                    <a:pt x="4" y="1170"/>
                    <a:pt x="3" y="1165"/>
                  </a:cubicBezTo>
                  <a:cubicBezTo>
                    <a:pt x="5" y="1161"/>
                    <a:pt x="5" y="1161"/>
                    <a:pt x="5" y="1161"/>
                  </a:cubicBezTo>
                  <a:cubicBezTo>
                    <a:pt x="4" y="1160"/>
                    <a:pt x="4" y="1160"/>
                    <a:pt x="4" y="1160"/>
                  </a:cubicBezTo>
                  <a:cubicBezTo>
                    <a:pt x="4" y="1159"/>
                    <a:pt x="4" y="1157"/>
                    <a:pt x="5" y="1158"/>
                  </a:cubicBezTo>
                  <a:cubicBezTo>
                    <a:pt x="4" y="1155"/>
                    <a:pt x="4" y="1158"/>
                    <a:pt x="4" y="1156"/>
                  </a:cubicBezTo>
                  <a:cubicBezTo>
                    <a:pt x="4" y="1152"/>
                    <a:pt x="4" y="1145"/>
                    <a:pt x="5" y="1145"/>
                  </a:cubicBezTo>
                  <a:cubicBezTo>
                    <a:pt x="4" y="1143"/>
                    <a:pt x="4" y="1148"/>
                    <a:pt x="4" y="1144"/>
                  </a:cubicBezTo>
                  <a:cubicBezTo>
                    <a:pt x="5" y="1143"/>
                    <a:pt x="4" y="1139"/>
                    <a:pt x="4" y="1136"/>
                  </a:cubicBezTo>
                  <a:cubicBezTo>
                    <a:pt x="5" y="1137"/>
                    <a:pt x="4" y="1140"/>
                    <a:pt x="5" y="1137"/>
                  </a:cubicBezTo>
                  <a:cubicBezTo>
                    <a:pt x="4" y="1134"/>
                    <a:pt x="5" y="1130"/>
                    <a:pt x="5" y="1127"/>
                  </a:cubicBezTo>
                  <a:cubicBezTo>
                    <a:pt x="4" y="1126"/>
                    <a:pt x="5" y="1120"/>
                    <a:pt x="4" y="1115"/>
                  </a:cubicBezTo>
                  <a:cubicBezTo>
                    <a:pt x="5" y="1115"/>
                    <a:pt x="5" y="1105"/>
                    <a:pt x="5" y="1100"/>
                  </a:cubicBezTo>
                  <a:cubicBezTo>
                    <a:pt x="5" y="1101"/>
                    <a:pt x="5" y="1101"/>
                    <a:pt x="5" y="1101"/>
                  </a:cubicBezTo>
                  <a:cubicBezTo>
                    <a:pt x="4" y="1100"/>
                    <a:pt x="5" y="1095"/>
                    <a:pt x="4" y="1091"/>
                  </a:cubicBezTo>
                  <a:cubicBezTo>
                    <a:pt x="5" y="1091"/>
                    <a:pt x="5" y="1092"/>
                    <a:pt x="5" y="1094"/>
                  </a:cubicBezTo>
                  <a:cubicBezTo>
                    <a:pt x="5" y="1091"/>
                    <a:pt x="5" y="1091"/>
                    <a:pt x="5" y="1091"/>
                  </a:cubicBezTo>
                  <a:cubicBezTo>
                    <a:pt x="5" y="1090"/>
                    <a:pt x="5" y="1089"/>
                    <a:pt x="5" y="1087"/>
                  </a:cubicBezTo>
                  <a:cubicBezTo>
                    <a:pt x="5" y="1087"/>
                    <a:pt x="5" y="1087"/>
                    <a:pt x="5" y="1087"/>
                  </a:cubicBezTo>
                  <a:cubicBezTo>
                    <a:pt x="5" y="1083"/>
                    <a:pt x="5" y="1078"/>
                    <a:pt x="5" y="1073"/>
                  </a:cubicBezTo>
                  <a:cubicBezTo>
                    <a:pt x="5" y="1072"/>
                    <a:pt x="4" y="1077"/>
                    <a:pt x="3" y="1071"/>
                  </a:cubicBezTo>
                  <a:cubicBezTo>
                    <a:pt x="4" y="1071"/>
                    <a:pt x="4" y="1071"/>
                    <a:pt x="4" y="1072"/>
                  </a:cubicBezTo>
                  <a:cubicBezTo>
                    <a:pt x="4" y="1072"/>
                    <a:pt x="4" y="1071"/>
                    <a:pt x="4" y="1069"/>
                  </a:cubicBezTo>
                  <a:cubicBezTo>
                    <a:pt x="5" y="1072"/>
                    <a:pt x="5" y="1072"/>
                    <a:pt x="5" y="1072"/>
                  </a:cubicBezTo>
                  <a:cubicBezTo>
                    <a:pt x="5" y="1069"/>
                    <a:pt x="4" y="1071"/>
                    <a:pt x="4" y="1068"/>
                  </a:cubicBezTo>
                  <a:cubicBezTo>
                    <a:pt x="5" y="1068"/>
                    <a:pt x="4" y="1067"/>
                    <a:pt x="5" y="1067"/>
                  </a:cubicBezTo>
                  <a:cubicBezTo>
                    <a:pt x="5" y="1068"/>
                    <a:pt x="5" y="1069"/>
                    <a:pt x="5" y="1070"/>
                  </a:cubicBezTo>
                  <a:cubicBezTo>
                    <a:pt x="5" y="1067"/>
                    <a:pt x="5" y="1065"/>
                    <a:pt x="5" y="1064"/>
                  </a:cubicBezTo>
                  <a:cubicBezTo>
                    <a:pt x="5" y="1064"/>
                    <a:pt x="5" y="1064"/>
                    <a:pt x="5" y="1062"/>
                  </a:cubicBezTo>
                  <a:cubicBezTo>
                    <a:pt x="5" y="1057"/>
                    <a:pt x="5" y="1060"/>
                    <a:pt x="5" y="1058"/>
                  </a:cubicBezTo>
                  <a:cubicBezTo>
                    <a:pt x="5" y="1057"/>
                    <a:pt x="5" y="1054"/>
                    <a:pt x="5" y="1054"/>
                  </a:cubicBezTo>
                  <a:cubicBezTo>
                    <a:pt x="5" y="1053"/>
                    <a:pt x="5" y="1052"/>
                    <a:pt x="5" y="1052"/>
                  </a:cubicBezTo>
                  <a:cubicBezTo>
                    <a:pt x="5" y="1049"/>
                    <a:pt x="5" y="1041"/>
                    <a:pt x="5" y="1044"/>
                  </a:cubicBezTo>
                  <a:cubicBezTo>
                    <a:pt x="5" y="1044"/>
                    <a:pt x="5" y="1044"/>
                    <a:pt x="5" y="1044"/>
                  </a:cubicBezTo>
                  <a:cubicBezTo>
                    <a:pt x="5" y="1044"/>
                    <a:pt x="5" y="1044"/>
                    <a:pt x="5" y="1044"/>
                  </a:cubicBezTo>
                  <a:cubicBezTo>
                    <a:pt x="5" y="1044"/>
                    <a:pt x="5" y="1044"/>
                    <a:pt x="5" y="1044"/>
                  </a:cubicBezTo>
                  <a:cubicBezTo>
                    <a:pt x="5" y="1044"/>
                    <a:pt x="5" y="1044"/>
                    <a:pt x="5" y="1044"/>
                  </a:cubicBezTo>
                  <a:cubicBezTo>
                    <a:pt x="4" y="1036"/>
                    <a:pt x="5" y="1028"/>
                    <a:pt x="5" y="1021"/>
                  </a:cubicBezTo>
                  <a:cubicBezTo>
                    <a:pt x="5" y="1021"/>
                    <a:pt x="5" y="1021"/>
                    <a:pt x="5" y="1021"/>
                  </a:cubicBezTo>
                  <a:cubicBezTo>
                    <a:pt x="5" y="1016"/>
                    <a:pt x="5" y="1011"/>
                    <a:pt x="4" y="1007"/>
                  </a:cubicBezTo>
                  <a:cubicBezTo>
                    <a:pt x="4" y="1006"/>
                    <a:pt x="5" y="1004"/>
                    <a:pt x="5" y="1005"/>
                  </a:cubicBezTo>
                  <a:cubicBezTo>
                    <a:pt x="5" y="1001"/>
                    <a:pt x="5" y="1001"/>
                    <a:pt x="5" y="996"/>
                  </a:cubicBezTo>
                  <a:cubicBezTo>
                    <a:pt x="5" y="1000"/>
                    <a:pt x="5" y="995"/>
                    <a:pt x="5" y="1000"/>
                  </a:cubicBezTo>
                  <a:cubicBezTo>
                    <a:pt x="5" y="995"/>
                    <a:pt x="5" y="994"/>
                    <a:pt x="5" y="989"/>
                  </a:cubicBezTo>
                  <a:cubicBezTo>
                    <a:pt x="5" y="991"/>
                    <a:pt x="6" y="986"/>
                    <a:pt x="5" y="984"/>
                  </a:cubicBezTo>
                  <a:cubicBezTo>
                    <a:pt x="5" y="987"/>
                    <a:pt x="5" y="987"/>
                    <a:pt x="5" y="987"/>
                  </a:cubicBezTo>
                  <a:cubicBezTo>
                    <a:pt x="5" y="985"/>
                    <a:pt x="5" y="983"/>
                    <a:pt x="5" y="980"/>
                  </a:cubicBezTo>
                  <a:cubicBezTo>
                    <a:pt x="6" y="982"/>
                    <a:pt x="6" y="982"/>
                    <a:pt x="6" y="982"/>
                  </a:cubicBezTo>
                  <a:cubicBezTo>
                    <a:pt x="6" y="973"/>
                    <a:pt x="4" y="965"/>
                    <a:pt x="6" y="958"/>
                  </a:cubicBezTo>
                  <a:cubicBezTo>
                    <a:pt x="5" y="956"/>
                    <a:pt x="5" y="963"/>
                    <a:pt x="5" y="961"/>
                  </a:cubicBezTo>
                  <a:cubicBezTo>
                    <a:pt x="5" y="957"/>
                    <a:pt x="6" y="953"/>
                    <a:pt x="6" y="951"/>
                  </a:cubicBezTo>
                  <a:cubicBezTo>
                    <a:pt x="6" y="945"/>
                    <a:pt x="5" y="946"/>
                    <a:pt x="5" y="940"/>
                  </a:cubicBezTo>
                  <a:cubicBezTo>
                    <a:pt x="5" y="941"/>
                    <a:pt x="4" y="941"/>
                    <a:pt x="4" y="937"/>
                  </a:cubicBezTo>
                  <a:cubicBezTo>
                    <a:pt x="4" y="933"/>
                    <a:pt x="5" y="932"/>
                    <a:pt x="5" y="934"/>
                  </a:cubicBezTo>
                  <a:cubicBezTo>
                    <a:pt x="5" y="935"/>
                    <a:pt x="5" y="936"/>
                    <a:pt x="5" y="936"/>
                  </a:cubicBezTo>
                  <a:cubicBezTo>
                    <a:pt x="5" y="937"/>
                    <a:pt x="5" y="939"/>
                    <a:pt x="6" y="937"/>
                  </a:cubicBezTo>
                  <a:cubicBezTo>
                    <a:pt x="5" y="937"/>
                    <a:pt x="5" y="937"/>
                    <a:pt x="5" y="937"/>
                  </a:cubicBezTo>
                  <a:cubicBezTo>
                    <a:pt x="6" y="935"/>
                    <a:pt x="6" y="929"/>
                    <a:pt x="6" y="930"/>
                  </a:cubicBezTo>
                  <a:cubicBezTo>
                    <a:pt x="6" y="927"/>
                    <a:pt x="6" y="929"/>
                    <a:pt x="5" y="931"/>
                  </a:cubicBezTo>
                  <a:cubicBezTo>
                    <a:pt x="6" y="926"/>
                    <a:pt x="5" y="923"/>
                    <a:pt x="6" y="917"/>
                  </a:cubicBezTo>
                  <a:cubicBezTo>
                    <a:pt x="6" y="918"/>
                    <a:pt x="5" y="919"/>
                    <a:pt x="5" y="918"/>
                  </a:cubicBezTo>
                  <a:cubicBezTo>
                    <a:pt x="6" y="910"/>
                    <a:pt x="5" y="915"/>
                    <a:pt x="5" y="909"/>
                  </a:cubicBezTo>
                  <a:cubicBezTo>
                    <a:pt x="5" y="906"/>
                    <a:pt x="6" y="910"/>
                    <a:pt x="5" y="905"/>
                  </a:cubicBezTo>
                  <a:cubicBezTo>
                    <a:pt x="6" y="901"/>
                    <a:pt x="6" y="904"/>
                    <a:pt x="6" y="905"/>
                  </a:cubicBezTo>
                  <a:cubicBezTo>
                    <a:pt x="6" y="900"/>
                    <a:pt x="6" y="896"/>
                    <a:pt x="6" y="893"/>
                  </a:cubicBezTo>
                  <a:cubicBezTo>
                    <a:pt x="7" y="896"/>
                    <a:pt x="7" y="896"/>
                    <a:pt x="7" y="896"/>
                  </a:cubicBezTo>
                  <a:cubicBezTo>
                    <a:pt x="6" y="894"/>
                    <a:pt x="6" y="893"/>
                    <a:pt x="6" y="891"/>
                  </a:cubicBezTo>
                  <a:cubicBezTo>
                    <a:pt x="6" y="893"/>
                    <a:pt x="6" y="893"/>
                    <a:pt x="6" y="893"/>
                  </a:cubicBezTo>
                  <a:cubicBezTo>
                    <a:pt x="6" y="891"/>
                    <a:pt x="6" y="890"/>
                    <a:pt x="6" y="890"/>
                  </a:cubicBezTo>
                  <a:cubicBezTo>
                    <a:pt x="6" y="888"/>
                    <a:pt x="6" y="891"/>
                    <a:pt x="5" y="888"/>
                  </a:cubicBezTo>
                  <a:cubicBezTo>
                    <a:pt x="5" y="886"/>
                    <a:pt x="5" y="882"/>
                    <a:pt x="6" y="881"/>
                  </a:cubicBezTo>
                  <a:cubicBezTo>
                    <a:pt x="5" y="888"/>
                    <a:pt x="6" y="880"/>
                    <a:pt x="6" y="886"/>
                  </a:cubicBezTo>
                  <a:cubicBezTo>
                    <a:pt x="6" y="885"/>
                    <a:pt x="6" y="883"/>
                    <a:pt x="6" y="882"/>
                  </a:cubicBezTo>
                  <a:cubicBezTo>
                    <a:pt x="6" y="882"/>
                    <a:pt x="6" y="882"/>
                    <a:pt x="6" y="883"/>
                  </a:cubicBezTo>
                  <a:cubicBezTo>
                    <a:pt x="7" y="876"/>
                    <a:pt x="6" y="880"/>
                    <a:pt x="6" y="873"/>
                  </a:cubicBezTo>
                  <a:cubicBezTo>
                    <a:pt x="6" y="874"/>
                    <a:pt x="6" y="872"/>
                    <a:pt x="6" y="871"/>
                  </a:cubicBezTo>
                  <a:cubicBezTo>
                    <a:pt x="6" y="873"/>
                    <a:pt x="6" y="872"/>
                    <a:pt x="5" y="870"/>
                  </a:cubicBezTo>
                  <a:cubicBezTo>
                    <a:pt x="6" y="865"/>
                    <a:pt x="5" y="865"/>
                    <a:pt x="5" y="863"/>
                  </a:cubicBezTo>
                  <a:cubicBezTo>
                    <a:pt x="5" y="865"/>
                    <a:pt x="5" y="865"/>
                    <a:pt x="5" y="865"/>
                  </a:cubicBezTo>
                  <a:cubicBezTo>
                    <a:pt x="5" y="864"/>
                    <a:pt x="5" y="862"/>
                    <a:pt x="5" y="859"/>
                  </a:cubicBezTo>
                  <a:cubicBezTo>
                    <a:pt x="5" y="859"/>
                    <a:pt x="5" y="862"/>
                    <a:pt x="5" y="861"/>
                  </a:cubicBezTo>
                  <a:cubicBezTo>
                    <a:pt x="5" y="858"/>
                    <a:pt x="6" y="854"/>
                    <a:pt x="5" y="849"/>
                  </a:cubicBezTo>
                  <a:cubicBezTo>
                    <a:pt x="6" y="847"/>
                    <a:pt x="6" y="849"/>
                    <a:pt x="6" y="847"/>
                  </a:cubicBezTo>
                  <a:cubicBezTo>
                    <a:pt x="6" y="842"/>
                    <a:pt x="7" y="842"/>
                    <a:pt x="6" y="837"/>
                  </a:cubicBezTo>
                  <a:cubicBezTo>
                    <a:pt x="6" y="838"/>
                    <a:pt x="6" y="838"/>
                    <a:pt x="5" y="835"/>
                  </a:cubicBezTo>
                  <a:cubicBezTo>
                    <a:pt x="6" y="843"/>
                    <a:pt x="6" y="843"/>
                    <a:pt x="6" y="843"/>
                  </a:cubicBezTo>
                  <a:cubicBezTo>
                    <a:pt x="5" y="838"/>
                    <a:pt x="5" y="838"/>
                    <a:pt x="5" y="838"/>
                  </a:cubicBezTo>
                  <a:cubicBezTo>
                    <a:pt x="5" y="840"/>
                    <a:pt x="5" y="843"/>
                    <a:pt x="5" y="845"/>
                  </a:cubicBezTo>
                  <a:cubicBezTo>
                    <a:pt x="5" y="842"/>
                    <a:pt x="5" y="842"/>
                    <a:pt x="5" y="844"/>
                  </a:cubicBezTo>
                  <a:cubicBezTo>
                    <a:pt x="5" y="840"/>
                    <a:pt x="4" y="837"/>
                    <a:pt x="5" y="832"/>
                  </a:cubicBezTo>
                  <a:cubicBezTo>
                    <a:pt x="6" y="833"/>
                    <a:pt x="6" y="833"/>
                    <a:pt x="6" y="833"/>
                  </a:cubicBezTo>
                  <a:cubicBezTo>
                    <a:pt x="6" y="826"/>
                    <a:pt x="5" y="821"/>
                    <a:pt x="6" y="813"/>
                  </a:cubicBezTo>
                  <a:cubicBezTo>
                    <a:pt x="5" y="816"/>
                    <a:pt x="5" y="816"/>
                    <a:pt x="5" y="816"/>
                  </a:cubicBezTo>
                  <a:cubicBezTo>
                    <a:pt x="5" y="815"/>
                    <a:pt x="5" y="811"/>
                    <a:pt x="5" y="808"/>
                  </a:cubicBezTo>
                  <a:cubicBezTo>
                    <a:pt x="5" y="809"/>
                    <a:pt x="6" y="807"/>
                    <a:pt x="6" y="806"/>
                  </a:cubicBezTo>
                  <a:cubicBezTo>
                    <a:pt x="6" y="806"/>
                    <a:pt x="6" y="800"/>
                    <a:pt x="5" y="799"/>
                  </a:cubicBezTo>
                  <a:cubicBezTo>
                    <a:pt x="6" y="796"/>
                    <a:pt x="6" y="796"/>
                    <a:pt x="6" y="796"/>
                  </a:cubicBezTo>
                  <a:cubicBezTo>
                    <a:pt x="6" y="789"/>
                    <a:pt x="5" y="788"/>
                    <a:pt x="5" y="782"/>
                  </a:cubicBezTo>
                  <a:cubicBezTo>
                    <a:pt x="5" y="784"/>
                    <a:pt x="5" y="781"/>
                    <a:pt x="6" y="785"/>
                  </a:cubicBezTo>
                  <a:cubicBezTo>
                    <a:pt x="6" y="783"/>
                    <a:pt x="6" y="781"/>
                    <a:pt x="5" y="781"/>
                  </a:cubicBezTo>
                  <a:cubicBezTo>
                    <a:pt x="6" y="780"/>
                    <a:pt x="5" y="775"/>
                    <a:pt x="5" y="773"/>
                  </a:cubicBezTo>
                  <a:cubicBezTo>
                    <a:pt x="5" y="772"/>
                    <a:pt x="5" y="772"/>
                    <a:pt x="5" y="770"/>
                  </a:cubicBezTo>
                  <a:cubicBezTo>
                    <a:pt x="5" y="770"/>
                    <a:pt x="5" y="770"/>
                    <a:pt x="5" y="770"/>
                  </a:cubicBezTo>
                  <a:cubicBezTo>
                    <a:pt x="5" y="770"/>
                    <a:pt x="5" y="766"/>
                    <a:pt x="4" y="768"/>
                  </a:cubicBezTo>
                  <a:cubicBezTo>
                    <a:pt x="5" y="762"/>
                    <a:pt x="4" y="750"/>
                    <a:pt x="5" y="744"/>
                  </a:cubicBezTo>
                  <a:cubicBezTo>
                    <a:pt x="5" y="740"/>
                    <a:pt x="5" y="734"/>
                    <a:pt x="5" y="730"/>
                  </a:cubicBezTo>
                  <a:cubicBezTo>
                    <a:pt x="5" y="730"/>
                    <a:pt x="5" y="730"/>
                    <a:pt x="5" y="731"/>
                  </a:cubicBezTo>
                  <a:cubicBezTo>
                    <a:pt x="5" y="725"/>
                    <a:pt x="4" y="727"/>
                    <a:pt x="4" y="721"/>
                  </a:cubicBezTo>
                  <a:cubicBezTo>
                    <a:pt x="5" y="718"/>
                    <a:pt x="5" y="724"/>
                    <a:pt x="5" y="722"/>
                  </a:cubicBezTo>
                  <a:cubicBezTo>
                    <a:pt x="6" y="721"/>
                    <a:pt x="5" y="714"/>
                    <a:pt x="6" y="710"/>
                  </a:cubicBezTo>
                  <a:cubicBezTo>
                    <a:pt x="6" y="711"/>
                    <a:pt x="6" y="711"/>
                    <a:pt x="6" y="711"/>
                  </a:cubicBezTo>
                  <a:cubicBezTo>
                    <a:pt x="6" y="708"/>
                    <a:pt x="5" y="703"/>
                    <a:pt x="5" y="697"/>
                  </a:cubicBezTo>
                  <a:cubicBezTo>
                    <a:pt x="5" y="697"/>
                    <a:pt x="5" y="698"/>
                    <a:pt x="5" y="697"/>
                  </a:cubicBezTo>
                  <a:cubicBezTo>
                    <a:pt x="5" y="694"/>
                    <a:pt x="5" y="687"/>
                    <a:pt x="4" y="681"/>
                  </a:cubicBezTo>
                  <a:cubicBezTo>
                    <a:pt x="5" y="683"/>
                    <a:pt x="5" y="684"/>
                    <a:pt x="5" y="683"/>
                  </a:cubicBezTo>
                  <a:cubicBezTo>
                    <a:pt x="5" y="680"/>
                    <a:pt x="4" y="683"/>
                    <a:pt x="4" y="679"/>
                  </a:cubicBezTo>
                  <a:cubicBezTo>
                    <a:pt x="4" y="677"/>
                    <a:pt x="5" y="674"/>
                    <a:pt x="5" y="673"/>
                  </a:cubicBezTo>
                  <a:cubicBezTo>
                    <a:pt x="5" y="678"/>
                    <a:pt x="5" y="678"/>
                    <a:pt x="5" y="678"/>
                  </a:cubicBezTo>
                  <a:cubicBezTo>
                    <a:pt x="6" y="675"/>
                    <a:pt x="5" y="672"/>
                    <a:pt x="5" y="670"/>
                  </a:cubicBezTo>
                  <a:cubicBezTo>
                    <a:pt x="6" y="670"/>
                    <a:pt x="6" y="670"/>
                    <a:pt x="6" y="670"/>
                  </a:cubicBezTo>
                  <a:cubicBezTo>
                    <a:pt x="6" y="663"/>
                    <a:pt x="5" y="663"/>
                    <a:pt x="5" y="656"/>
                  </a:cubicBezTo>
                  <a:cubicBezTo>
                    <a:pt x="5" y="656"/>
                    <a:pt x="5" y="656"/>
                    <a:pt x="5" y="656"/>
                  </a:cubicBezTo>
                  <a:cubicBezTo>
                    <a:pt x="4" y="652"/>
                    <a:pt x="5" y="653"/>
                    <a:pt x="5" y="649"/>
                  </a:cubicBezTo>
                  <a:cubicBezTo>
                    <a:pt x="5" y="648"/>
                    <a:pt x="5" y="648"/>
                    <a:pt x="5" y="648"/>
                  </a:cubicBezTo>
                  <a:cubicBezTo>
                    <a:pt x="5" y="645"/>
                    <a:pt x="5" y="639"/>
                    <a:pt x="4" y="634"/>
                  </a:cubicBezTo>
                  <a:cubicBezTo>
                    <a:pt x="5" y="637"/>
                    <a:pt x="5" y="642"/>
                    <a:pt x="6" y="646"/>
                  </a:cubicBezTo>
                  <a:cubicBezTo>
                    <a:pt x="6" y="643"/>
                    <a:pt x="5" y="637"/>
                    <a:pt x="5" y="635"/>
                  </a:cubicBezTo>
                  <a:cubicBezTo>
                    <a:pt x="5" y="636"/>
                    <a:pt x="5" y="638"/>
                    <a:pt x="5" y="639"/>
                  </a:cubicBezTo>
                  <a:cubicBezTo>
                    <a:pt x="5" y="635"/>
                    <a:pt x="4" y="631"/>
                    <a:pt x="4" y="626"/>
                  </a:cubicBezTo>
                  <a:cubicBezTo>
                    <a:pt x="6" y="627"/>
                    <a:pt x="5" y="612"/>
                    <a:pt x="6" y="609"/>
                  </a:cubicBezTo>
                  <a:cubicBezTo>
                    <a:pt x="5" y="599"/>
                    <a:pt x="6" y="590"/>
                    <a:pt x="6" y="579"/>
                  </a:cubicBezTo>
                  <a:cubicBezTo>
                    <a:pt x="5" y="583"/>
                    <a:pt x="6" y="576"/>
                    <a:pt x="5" y="577"/>
                  </a:cubicBezTo>
                  <a:cubicBezTo>
                    <a:pt x="5" y="574"/>
                    <a:pt x="5" y="574"/>
                    <a:pt x="5" y="573"/>
                  </a:cubicBezTo>
                  <a:cubicBezTo>
                    <a:pt x="6" y="566"/>
                    <a:pt x="6" y="566"/>
                    <a:pt x="6" y="566"/>
                  </a:cubicBezTo>
                  <a:cubicBezTo>
                    <a:pt x="6" y="564"/>
                    <a:pt x="6" y="568"/>
                    <a:pt x="6" y="568"/>
                  </a:cubicBezTo>
                  <a:cubicBezTo>
                    <a:pt x="6" y="562"/>
                    <a:pt x="7" y="566"/>
                    <a:pt x="7" y="562"/>
                  </a:cubicBezTo>
                  <a:cubicBezTo>
                    <a:pt x="6" y="563"/>
                    <a:pt x="6" y="560"/>
                    <a:pt x="6" y="557"/>
                  </a:cubicBezTo>
                  <a:cubicBezTo>
                    <a:pt x="6" y="561"/>
                    <a:pt x="6" y="561"/>
                    <a:pt x="6" y="561"/>
                  </a:cubicBezTo>
                  <a:cubicBezTo>
                    <a:pt x="5" y="554"/>
                    <a:pt x="7" y="555"/>
                    <a:pt x="6" y="547"/>
                  </a:cubicBezTo>
                  <a:cubicBezTo>
                    <a:pt x="7" y="549"/>
                    <a:pt x="7" y="549"/>
                    <a:pt x="7" y="549"/>
                  </a:cubicBezTo>
                  <a:cubicBezTo>
                    <a:pt x="6" y="545"/>
                    <a:pt x="7" y="535"/>
                    <a:pt x="6" y="531"/>
                  </a:cubicBezTo>
                  <a:cubicBezTo>
                    <a:pt x="6" y="530"/>
                    <a:pt x="6" y="529"/>
                    <a:pt x="6" y="531"/>
                  </a:cubicBezTo>
                  <a:cubicBezTo>
                    <a:pt x="6" y="521"/>
                    <a:pt x="5" y="510"/>
                    <a:pt x="6" y="502"/>
                  </a:cubicBezTo>
                  <a:cubicBezTo>
                    <a:pt x="6" y="503"/>
                    <a:pt x="6" y="503"/>
                    <a:pt x="6" y="503"/>
                  </a:cubicBezTo>
                  <a:cubicBezTo>
                    <a:pt x="6" y="501"/>
                    <a:pt x="6" y="500"/>
                    <a:pt x="6" y="498"/>
                  </a:cubicBezTo>
                  <a:cubicBezTo>
                    <a:pt x="6" y="498"/>
                    <a:pt x="6" y="499"/>
                    <a:pt x="6" y="498"/>
                  </a:cubicBezTo>
                  <a:cubicBezTo>
                    <a:pt x="6" y="497"/>
                    <a:pt x="6" y="493"/>
                    <a:pt x="6" y="491"/>
                  </a:cubicBezTo>
                  <a:cubicBezTo>
                    <a:pt x="6" y="493"/>
                    <a:pt x="6" y="493"/>
                    <a:pt x="6" y="493"/>
                  </a:cubicBezTo>
                  <a:cubicBezTo>
                    <a:pt x="6" y="483"/>
                    <a:pt x="5" y="479"/>
                    <a:pt x="5" y="471"/>
                  </a:cubicBezTo>
                  <a:cubicBezTo>
                    <a:pt x="6" y="471"/>
                    <a:pt x="6" y="463"/>
                    <a:pt x="6" y="460"/>
                  </a:cubicBezTo>
                  <a:cubicBezTo>
                    <a:pt x="7" y="460"/>
                    <a:pt x="7" y="460"/>
                    <a:pt x="7" y="460"/>
                  </a:cubicBezTo>
                  <a:cubicBezTo>
                    <a:pt x="7" y="449"/>
                    <a:pt x="6" y="442"/>
                    <a:pt x="6" y="432"/>
                  </a:cubicBezTo>
                  <a:cubicBezTo>
                    <a:pt x="6" y="425"/>
                    <a:pt x="6" y="411"/>
                    <a:pt x="6" y="401"/>
                  </a:cubicBezTo>
                  <a:cubicBezTo>
                    <a:pt x="6" y="402"/>
                    <a:pt x="6" y="400"/>
                    <a:pt x="6" y="399"/>
                  </a:cubicBezTo>
                  <a:cubicBezTo>
                    <a:pt x="6" y="396"/>
                    <a:pt x="5" y="392"/>
                    <a:pt x="6" y="393"/>
                  </a:cubicBezTo>
                  <a:cubicBezTo>
                    <a:pt x="6" y="393"/>
                    <a:pt x="6" y="393"/>
                    <a:pt x="6" y="393"/>
                  </a:cubicBezTo>
                  <a:cubicBezTo>
                    <a:pt x="7" y="392"/>
                    <a:pt x="6" y="387"/>
                    <a:pt x="6" y="383"/>
                  </a:cubicBezTo>
                  <a:cubicBezTo>
                    <a:pt x="5" y="383"/>
                    <a:pt x="5" y="383"/>
                    <a:pt x="5" y="383"/>
                  </a:cubicBezTo>
                  <a:cubicBezTo>
                    <a:pt x="7" y="373"/>
                    <a:pt x="5" y="357"/>
                    <a:pt x="6" y="351"/>
                  </a:cubicBezTo>
                  <a:cubicBezTo>
                    <a:pt x="6" y="349"/>
                    <a:pt x="6" y="346"/>
                    <a:pt x="6" y="344"/>
                  </a:cubicBezTo>
                  <a:cubicBezTo>
                    <a:pt x="6" y="344"/>
                    <a:pt x="6" y="344"/>
                    <a:pt x="6" y="344"/>
                  </a:cubicBezTo>
                  <a:cubicBezTo>
                    <a:pt x="6" y="337"/>
                    <a:pt x="6" y="334"/>
                    <a:pt x="6" y="326"/>
                  </a:cubicBezTo>
                  <a:cubicBezTo>
                    <a:pt x="7" y="328"/>
                    <a:pt x="7" y="328"/>
                    <a:pt x="7" y="328"/>
                  </a:cubicBezTo>
                  <a:cubicBezTo>
                    <a:pt x="7" y="323"/>
                    <a:pt x="5" y="322"/>
                    <a:pt x="5" y="318"/>
                  </a:cubicBezTo>
                  <a:cubicBezTo>
                    <a:pt x="6" y="316"/>
                    <a:pt x="6" y="316"/>
                    <a:pt x="6" y="316"/>
                  </a:cubicBezTo>
                  <a:cubicBezTo>
                    <a:pt x="6" y="308"/>
                    <a:pt x="7" y="300"/>
                    <a:pt x="6" y="292"/>
                  </a:cubicBezTo>
                  <a:cubicBezTo>
                    <a:pt x="6" y="293"/>
                    <a:pt x="6" y="293"/>
                    <a:pt x="6" y="294"/>
                  </a:cubicBezTo>
                  <a:cubicBezTo>
                    <a:pt x="6" y="290"/>
                    <a:pt x="7" y="280"/>
                    <a:pt x="6" y="281"/>
                  </a:cubicBezTo>
                  <a:cubicBezTo>
                    <a:pt x="6" y="281"/>
                    <a:pt x="6" y="273"/>
                    <a:pt x="5" y="268"/>
                  </a:cubicBezTo>
                  <a:cubicBezTo>
                    <a:pt x="6" y="269"/>
                    <a:pt x="6" y="269"/>
                    <a:pt x="6" y="269"/>
                  </a:cubicBezTo>
                  <a:cubicBezTo>
                    <a:pt x="5" y="265"/>
                    <a:pt x="5" y="265"/>
                    <a:pt x="5" y="260"/>
                  </a:cubicBezTo>
                  <a:cubicBezTo>
                    <a:pt x="5" y="259"/>
                    <a:pt x="5" y="259"/>
                    <a:pt x="5" y="261"/>
                  </a:cubicBezTo>
                  <a:cubicBezTo>
                    <a:pt x="5" y="257"/>
                    <a:pt x="5" y="258"/>
                    <a:pt x="5" y="253"/>
                  </a:cubicBezTo>
                  <a:cubicBezTo>
                    <a:pt x="5" y="255"/>
                    <a:pt x="5" y="255"/>
                    <a:pt x="5" y="255"/>
                  </a:cubicBezTo>
                  <a:cubicBezTo>
                    <a:pt x="5" y="251"/>
                    <a:pt x="5" y="251"/>
                    <a:pt x="5" y="249"/>
                  </a:cubicBezTo>
                  <a:cubicBezTo>
                    <a:pt x="5" y="246"/>
                    <a:pt x="5" y="241"/>
                    <a:pt x="5" y="240"/>
                  </a:cubicBezTo>
                  <a:cubicBezTo>
                    <a:pt x="5" y="240"/>
                    <a:pt x="5" y="237"/>
                    <a:pt x="5" y="235"/>
                  </a:cubicBezTo>
                  <a:cubicBezTo>
                    <a:pt x="5" y="235"/>
                    <a:pt x="5" y="235"/>
                    <a:pt x="5" y="236"/>
                  </a:cubicBezTo>
                  <a:cubicBezTo>
                    <a:pt x="6" y="229"/>
                    <a:pt x="5" y="226"/>
                    <a:pt x="5" y="221"/>
                  </a:cubicBezTo>
                  <a:cubicBezTo>
                    <a:pt x="5" y="221"/>
                    <a:pt x="5" y="221"/>
                    <a:pt x="5" y="220"/>
                  </a:cubicBezTo>
                  <a:cubicBezTo>
                    <a:pt x="5" y="226"/>
                    <a:pt x="5" y="230"/>
                    <a:pt x="5" y="230"/>
                  </a:cubicBezTo>
                  <a:cubicBezTo>
                    <a:pt x="6" y="230"/>
                    <a:pt x="6" y="225"/>
                    <a:pt x="7" y="229"/>
                  </a:cubicBezTo>
                  <a:cubicBezTo>
                    <a:pt x="6" y="225"/>
                    <a:pt x="5" y="219"/>
                    <a:pt x="6" y="215"/>
                  </a:cubicBezTo>
                  <a:cubicBezTo>
                    <a:pt x="6" y="215"/>
                    <a:pt x="6" y="214"/>
                    <a:pt x="6" y="21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6" y="214"/>
                    <a:pt x="6" y="213"/>
                    <a:pt x="6" y="212"/>
                  </a:cubicBezTo>
                  <a:cubicBezTo>
                    <a:pt x="6" y="211"/>
                    <a:pt x="6" y="210"/>
                    <a:pt x="6" y="208"/>
                  </a:cubicBezTo>
                  <a:cubicBezTo>
                    <a:pt x="6" y="208"/>
                    <a:pt x="6" y="203"/>
                    <a:pt x="6" y="201"/>
                  </a:cubicBezTo>
                  <a:cubicBezTo>
                    <a:pt x="6" y="201"/>
                    <a:pt x="6" y="198"/>
                    <a:pt x="5" y="201"/>
                  </a:cubicBezTo>
                  <a:cubicBezTo>
                    <a:pt x="5" y="201"/>
                    <a:pt x="5" y="201"/>
                    <a:pt x="5" y="203"/>
                  </a:cubicBezTo>
                  <a:cubicBezTo>
                    <a:pt x="5" y="203"/>
                    <a:pt x="5" y="204"/>
                    <a:pt x="5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5" y="205"/>
                    <a:pt x="5" y="207"/>
                    <a:pt x="5" y="209"/>
                  </a:cubicBezTo>
                  <a:cubicBezTo>
                    <a:pt x="5" y="207"/>
                    <a:pt x="5" y="206"/>
                    <a:pt x="5" y="203"/>
                  </a:cubicBezTo>
                  <a:cubicBezTo>
                    <a:pt x="5" y="202"/>
                    <a:pt x="5" y="201"/>
                    <a:pt x="4" y="200"/>
                  </a:cubicBezTo>
                  <a:cubicBezTo>
                    <a:pt x="5" y="197"/>
                    <a:pt x="6" y="191"/>
                    <a:pt x="6" y="190"/>
                  </a:cubicBezTo>
                  <a:cubicBezTo>
                    <a:pt x="6" y="184"/>
                    <a:pt x="6" y="175"/>
                    <a:pt x="5" y="170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9"/>
                    <a:pt x="5" y="170"/>
                    <a:pt x="5" y="170"/>
                  </a:cubicBezTo>
                  <a:cubicBezTo>
                    <a:pt x="5" y="167"/>
                    <a:pt x="5" y="159"/>
                    <a:pt x="5" y="158"/>
                  </a:cubicBezTo>
                  <a:cubicBezTo>
                    <a:pt x="5" y="153"/>
                    <a:pt x="5" y="161"/>
                    <a:pt x="5" y="154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6" y="142"/>
                    <a:pt x="4" y="134"/>
                    <a:pt x="5" y="119"/>
                  </a:cubicBezTo>
                  <a:cubicBezTo>
                    <a:pt x="5" y="120"/>
                    <a:pt x="5" y="121"/>
                    <a:pt x="5" y="121"/>
                  </a:cubicBezTo>
                  <a:cubicBezTo>
                    <a:pt x="5" y="105"/>
                    <a:pt x="4" y="87"/>
                    <a:pt x="5" y="71"/>
                  </a:cubicBezTo>
                  <a:cubicBezTo>
                    <a:pt x="5" y="66"/>
                    <a:pt x="5" y="66"/>
                    <a:pt x="5" y="63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0"/>
                    <a:pt x="6" y="45"/>
                    <a:pt x="5" y="37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5"/>
                    <a:pt x="4" y="28"/>
                    <a:pt x="5" y="28"/>
                  </a:cubicBezTo>
                  <a:cubicBezTo>
                    <a:pt x="5" y="28"/>
                    <a:pt x="4" y="27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2"/>
                    <a:pt x="6" y="19"/>
                    <a:pt x="6" y="11"/>
                  </a:cubicBezTo>
                  <a:cubicBezTo>
                    <a:pt x="6" y="7"/>
                    <a:pt x="5" y="2"/>
                    <a:pt x="5" y="3"/>
                  </a:cubicBezTo>
                  <a:cubicBezTo>
                    <a:pt x="5" y="4"/>
                    <a:pt x="4" y="6"/>
                    <a:pt x="4" y="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2" y="0"/>
                    <a:pt x="2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2"/>
                    <a:pt x="2" y="14"/>
                    <a:pt x="2" y="16"/>
                  </a:cubicBezTo>
                  <a:cubicBezTo>
                    <a:pt x="2" y="16"/>
                    <a:pt x="2" y="17"/>
                    <a:pt x="1" y="1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0"/>
                    <a:pt x="1" y="24"/>
                  </a:cubicBezTo>
                  <a:cubicBezTo>
                    <a:pt x="2" y="26"/>
                    <a:pt x="2" y="22"/>
                    <a:pt x="2" y="25"/>
                  </a:cubicBezTo>
                  <a:cubicBezTo>
                    <a:pt x="2" y="28"/>
                    <a:pt x="2" y="27"/>
                    <a:pt x="2" y="30"/>
                  </a:cubicBezTo>
                  <a:cubicBezTo>
                    <a:pt x="2" y="30"/>
                    <a:pt x="2" y="30"/>
                    <a:pt x="2" y="29"/>
                  </a:cubicBezTo>
                  <a:cubicBezTo>
                    <a:pt x="2" y="31"/>
                    <a:pt x="2" y="35"/>
                    <a:pt x="2" y="37"/>
                  </a:cubicBezTo>
                  <a:cubicBezTo>
                    <a:pt x="2" y="39"/>
                    <a:pt x="2" y="45"/>
                    <a:pt x="1" y="45"/>
                  </a:cubicBezTo>
                  <a:cubicBezTo>
                    <a:pt x="2" y="46"/>
                    <a:pt x="2" y="49"/>
                    <a:pt x="2" y="52"/>
                  </a:cubicBezTo>
                  <a:cubicBezTo>
                    <a:pt x="1" y="47"/>
                    <a:pt x="2" y="60"/>
                    <a:pt x="1" y="59"/>
                  </a:cubicBezTo>
                  <a:cubicBezTo>
                    <a:pt x="2" y="62"/>
                    <a:pt x="1" y="70"/>
                    <a:pt x="2" y="76"/>
                  </a:cubicBezTo>
                  <a:cubicBezTo>
                    <a:pt x="2" y="76"/>
                    <a:pt x="2" y="75"/>
                    <a:pt x="2" y="74"/>
                  </a:cubicBezTo>
                  <a:cubicBezTo>
                    <a:pt x="2" y="78"/>
                    <a:pt x="1" y="79"/>
                    <a:pt x="1" y="81"/>
                  </a:cubicBezTo>
                  <a:cubicBezTo>
                    <a:pt x="2" y="81"/>
                    <a:pt x="2" y="86"/>
                    <a:pt x="3" y="88"/>
                  </a:cubicBezTo>
                  <a:cubicBezTo>
                    <a:pt x="2" y="92"/>
                    <a:pt x="2" y="86"/>
                    <a:pt x="1" y="87"/>
                  </a:cubicBezTo>
                  <a:cubicBezTo>
                    <a:pt x="2" y="87"/>
                    <a:pt x="2" y="94"/>
                    <a:pt x="2" y="93"/>
                  </a:cubicBezTo>
                  <a:cubicBezTo>
                    <a:pt x="2" y="96"/>
                    <a:pt x="2" y="95"/>
                    <a:pt x="1" y="97"/>
                  </a:cubicBezTo>
                  <a:cubicBezTo>
                    <a:pt x="2" y="97"/>
                    <a:pt x="1" y="99"/>
                    <a:pt x="2" y="102"/>
                  </a:cubicBezTo>
                  <a:cubicBezTo>
                    <a:pt x="2" y="106"/>
                    <a:pt x="1" y="103"/>
                    <a:pt x="1" y="107"/>
                  </a:cubicBezTo>
                  <a:cubicBezTo>
                    <a:pt x="1" y="110"/>
                    <a:pt x="1" y="106"/>
                    <a:pt x="1" y="106"/>
                  </a:cubicBezTo>
                  <a:close/>
                  <a:moveTo>
                    <a:pt x="2" y="216"/>
                  </a:moveTo>
                  <a:cubicBezTo>
                    <a:pt x="2" y="216"/>
                    <a:pt x="2" y="216"/>
                    <a:pt x="2" y="216"/>
                  </a:cubicBezTo>
                  <a:cubicBezTo>
                    <a:pt x="2" y="215"/>
                    <a:pt x="2" y="214"/>
                    <a:pt x="2" y="214"/>
                  </a:cubicBezTo>
                  <a:cubicBezTo>
                    <a:pt x="2" y="214"/>
                    <a:pt x="2" y="215"/>
                    <a:pt x="2" y="216"/>
                  </a:cubicBezTo>
                  <a:close/>
                  <a:moveTo>
                    <a:pt x="2" y="225"/>
                  </a:moveTo>
                  <a:cubicBezTo>
                    <a:pt x="2" y="224"/>
                    <a:pt x="2" y="223"/>
                    <a:pt x="2" y="221"/>
                  </a:cubicBezTo>
                  <a:cubicBezTo>
                    <a:pt x="3" y="221"/>
                    <a:pt x="3" y="221"/>
                    <a:pt x="3" y="222"/>
                  </a:cubicBezTo>
                  <a:cubicBezTo>
                    <a:pt x="3" y="222"/>
                    <a:pt x="3" y="224"/>
                    <a:pt x="2" y="225"/>
                  </a:cubicBezTo>
                  <a:close/>
                  <a:moveTo>
                    <a:pt x="6" y="206"/>
                  </a:moveTo>
                  <a:cubicBezTo>
                    <a:pt x="6" y="207"/>
                    <a:pt x="6" y="208"/>
                    <a:pt x="6" y="208"/>
                  </a:cubicBezTo>
                  <a:cubicBezTo>
                    <a:pt x="6" y="207"/>
                    <a:pt x="6" y="206"/>
                    <a:pt x="6" y="205"/>
                  </a:cubicBezTo>
                  <a:cubicBezTo>
                    <a:pt x="6" y="205"/>
                    <a:pt x="6" y="205"/>
                    <a:pt x="6" y="205"/>
                  </a:cubicBezTo>
                  <a:cubicBezTo>
                    <a:pt x="6" y="205"/>
                    <a:pt x="6" y="205"/>
                    <a:pt x="6" y="206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18"/>
            <p:cNvSpPr/>
            <p:nvPr/>
          </p:nvSpPr>
          <p:spPr bwMode="auto">
            <a:xfrm>
              <a:off x="7191376" y="1939925"/>
              <a:ext cx="0" cy="7938"/>
            </a:xfrm>
            <a:custGeom>
              <a:avLst/>
              <a:gdLst>
                <a:gd name="T0" fmla="*/ 1 h 2"/>
                <a:gd name="T1" fmla="*/ 0 h 2"/>
                <a:gd name="T2" fmla="*/ 1 h 2"/>
                <a:gd name="T3" fmla="*/ 2 h 2"/>
                <a:gd name="T4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19"/>
            <p:cNvSpPr/>
            <p:nvPr/>
          </p:nvSpPr>
          <p:spPr bwMode="auto">
            <a:xfrm>
              <a:off x="7191376" y="5102225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20"/>
            <p:cNvSpPr/>
            <p:nvPr/>
          </p:nvSpPr>
          <p:spPr bwMode="auto">
            <a:xfrm>
              <a:off x="7177088" y="2503488"/>
              <a:ext cx="3175" cy="476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21"/>
            <p:cNvSpPr/>
            <p:nvPr/>
          </p:nvSpPr>
          <p:spPr bwMode="auto">
            <a:xfrm>
              <a:off x="7185026" y="5297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622"/>
            <p:cNvSpPr/>
            <p:nvPr/>
          </p:nvSpPr>
          <p:spPr bwMode="auto">
            <a:xfrm>
              <a:off x="7185026" y="5380038"/>
              <a:ext cx="0" cy="1111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623"/>
            <p:cNvSpPr/>
            <p:nvPr/>
          </p:nvSpPr>
          <p:spPr bwMode="auto">
            <a:xfrm>
              <a:off x="7180263" y="5443538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624"/>
            <p:cNvSpPr/>
            <p:nvPr/>
          </p:nvSpPr>
          <p:spPr bwMode="auto">
            <a:xfrm>
              <a:off x="7180263" y="4421188"/>
              <a:ext cx="0" cy="7938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25"/>
            <p:cNvSpPr/>
            <p:nvPr/>
          </p:nvSpPr>
          <p:spPr bwMode="auto">
            <a:xfrm>
              <a:off x="7185026" y="4722813"/>
              <a:ext cx="0" cy="6350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626"/>
            <p:cNvSpPr/>
            <p:nvPr/>
          </p:nvSpPr>
          <p:spPr bwMode="auto">
            <a:xfrm>
              <a:off x="7177088" y="40909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627"/>
            <p:cNvSpPr/>
            <p:nvPr/>
          </p:nvSpPr>
          <p:spPr bwMode="auto">
            <a:xfrm>
              <a:off x="7185026" y="4706938"/>
              <a:ext cx="0" cy="15875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28"/>
            <p:cNvSpPr/>
            <p:nvPr/>
          </p:nvSpPr>
          <p:spPr bwMode="auto">
            <a:xfrm>
              <a:off x="7180263" y="5718175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629"/>
            <p:cNvSpPr/>
            <p:nvPr/>
          </p:nvSpPr>
          <p:spPr bwMode="auto">
            <a:xfrm>
              <a:off x="7180263" y="572293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630"/>
            <p:cNvSpPr/>
            <p:nvPr/>
          </p:nvSpPr>
          <p:spPr bwMode="auto">
            <a:xfrm>
              <a:off x="7180263" y="5726113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631"/>
            <p:cNvSpPr/>
            <p:nvPr/>
          </p:nvSpPr>
          <p:spPr bwMode="auto">
            <a:xfrm>
              <a:off x="7180263" y="56356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632"/>
            <p:cNvSpPr/>
            <p:nvPr/>
          </p:nvSpPr>
          <p:spPr bwMode="auto">
            <a:xfrm>
              <a:off x="7180263" y="5610225"/>
              <a:ext cx="4763" cy="25400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6 h 7"/>
                <a:gd name="T4" fmla="*/ 0 w 1"/>
                <a:gd name="T5" fmla="*/ 7 h 7"/>
                <a:gd name="T6" fmla="*/ 0 w 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633"/>
            <p:cNvSpPr/>
            <p:nvPr/>
          </p:nvSpPr>
          <p:spPr bwMode="auto">
            <a:xfrm>
              <a:off x="7191376" y="5497513"/>
              <a:ext cx="4763" cy="33338"/>
            </a:xfrm>
            <a:custGeom>
              <a:avLst/>
              <a:gdLst>
                <a:gd name="T0" fmla="*/ 0 w 1"/>
                <a:gd name="T1" fmla="*/ 1 h 9"/>
                <a:gd name="T2" fmla="*/ 0 w 1"/>
                <a:gd name="T3" fmla="*/ 7 h 9"/>
                <a:gd name="T4" fmla="*/ 0 w 1"/>
                <a:gd name="T5" fmla="*/ 7 h 9"/>
                <a:gd name="T6" fmla="*/ 0 w 1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0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0" y="7"/>
                  </a:cubicBezTo>
                  <a:cubicBezTo>
                    <a:pt x="1" y="0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634"/>
            <p:cNvSpPr/>
            <p:nvPr/>
          </p:nvSpPr>
          <p:spPr bwMode="auto">
            <a:xfrm>
              <a:off x="7191376" y="5426075"/>
              <a:ext cx="0" cy="22225"/>
            </a:xfrm>
            <a:custGeom>
              <a:avLst/>
              <a:gdLst>
                <a:gd name="T0" fmla="*/ 3 h 6"/>
                <a:gd name="T1" fmla="*/ 3 h 6"/>
                <a:gd name="T2" fmla="*/ 3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3"/>
                  </a:moveTo>
                  <a:cubicBezTo>
                    <a:pt x="0" y="6"/>
                    <a:pt x="0" y="3"/>
                    <a:pt x="0" y="3"/>
                  </a:cubicBezTo>
                  <a:cubicBezTo>
                    <a:pt x="0" y="1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635"/>
            <p:cNvSpPr/>
            <p:nvPr/>
          </p:nvSpPr>
          <p:spPr bwMode="auto">
            <a:xfrm>
              <a:off x="7191376" y="4948238"/>
              <a:ext cx="4763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636"/>
            <p:cNvSpPr/>
            <p:nvPr/>
          </p:nvSpPr>
          <p:spPr bwMode="auto">
            <a:xfrm>
              <a:off x="7180263" y="4860925"/>
              <a:ext cx="4763" cy="11113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5 h 7"/>
                <a:gd name="T4" fmla="*/ 3 w 3"/>
                <a:gd name="T5" fmla="*/ 7 h 7"/>
                <a:gd name="T6" fmla="*/ 3 w 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5"/>
                  </a:lnTo>
                  <a:lnTo>
                    <a:pt x="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637"/>
            <p:cNvSpPr/>
            <p:nvPr/>
          </p:nvSpPr>
          <p:spPr bwMode="auto">
            <a:xfrm>
              <a:off x="7196138" y="4797425"/>
              <a:ext cx="0" cy="14288"/>
            </a:xfrm>
            <a:custGeom>
              <a:avLst/>
              <a:gdLst>
                <a:gd name="T0" fmla="*/ 7 h 9"/>
                <a:gd name="T1" fmla="*/ 9 h 9"/>
                <a:gd name="T2" fmla="*/ 0 h 9"/>
                <a:gd name="T3" fmla="*/ 7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9">
                  <a:moveTo>
                    <a:pt x="0" y="7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638"/>
            <p:cNvSpPr/>
            <p:nvPr/>
          </p:nvSpPr>
          <p:spPr bwMode="auto">
            <a:xfrm>
              <a:off x="7191376" y="3997325"/>
              <a:ext cx="4763" cy="1111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39"/>
            <p:cNvSpPr/>
            <p:nvPr/>
          </p:nvSpPr>
          <p:spPr bwMode="auto">
            <a:xfrm>
              <a:off x="7191376" y="3627438"/>
              <a:ext cx="4763" cy="23813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0" y="4"/>
                    <a:pt x="1" y="2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640"/>
            <p:cNvSpPr/>
            <p:nvPr/>
          </p:nvSpPr>
          <p:spPr bwMode="auto">
            <a:xfrm>
              <a:off x="7196138" y="2593975"/>
              <a:ext cx="0" cy="15875"/>
            </a:xfrm>
            <a:custGeom>
              <a:avLst/>
              <a:gdLst>
                <a:gd name="T0" fmla="*/ 5 h 10"/>
                <a:gd name="T1" fmla="*/ 10 h 10"/>
                <a:gd name="T2" fmla="*/ 0 h 10"/>
                <a:gd name="T3" fmla="*/ 5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5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Rectangle 641"/>
            <p:cNvSpPr>
              <a:spLocks noChangeArrowheads="1"/>
            </p:cNvSpPr>
            <p:nvPr/>
          </p:nvSpPr>
          <p:spPr bwMode="auto">
            <a:xfrm>
              <a:off x="7485063" y="1001713"/>
              <a:ext cx="1543050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3800" b="0" i="0" u="none" strike="noStrike" cap="none" normalizeH="0" baseline="0" smtClean="0">
                  <a:ln>
                    <a:noFill/>
                  </a:ln>
                  <a:solidFill>
                    <a:srgbClr val="DBD9D9"/>
                  </a:solidFill>
                  <a:effectLst/>
                  <a:latin typeface="Myriad Pro" panose="020B0503030403020204" pitchFamily="34" charset="0"/>
                </a:rPr>
                <a:t>thursd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642"/>
            <p:cNvSpPr>
              <a:spLocks noChangeArrowheads="1"/>
            </p:cNvSpPr>
            <p:nvPr/>
          </p:nvSpPr>
          <p:spPr bwMode="auto">
            <a:xfrm>
              <a:off x="8794751" y="1001713"/>
              <a:ext cx="46513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3800" b="0" i="0" u="none" strike="noStrike" cap="none" normalizeH="0" baseline="0" smtClean="0">
                  <a:ln>
                    <a:noFill/>
                  </a:ln>
                  <a:solidFill>
                    <a:srgbClr val="DBD9D9"/>
                  </a:solidFill>
                  <a:effectLst/>
                  <a:latin typeface="Myriad Pro" panose="020B0503030403020204" pitchFamily="34" charset="0"/>
                </a:rPr>
                <a:t>a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643"/>
            <p:cNvSpPr>
              <a:spLocks noChangeArrowheads="1"/>
            </p:cNvSpPr>
            <p:nvPr/>
          </p:nvSpPr>
          <p:spPr bwMode="auto">
            <a:xfrm>
              <a:off x="9021763" y="1001713"/>
              <a:ext cx="45878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3800" b="0" i="0" u="none" strike="noStrike" cap="none" normalizeH="0" baseline="0" smtClean="0">
                  <a:ln>
                    <a:noFill/>
                  </a:ln>
                  <a:solidFill>
                    <a:srgbClr val="DBD9D9"/>
                  </a:solidFill>
                  <a:effectLst/>
                  <a:latin typeface="Myriad Pro" panose="020B0503030403020204" pitchFamily="34" charset="0"/>
                </a:rPr>
                <a:t>y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Freeform 644"/>
            <p:cNvSpPr/>
            <p:nvPr/>
          </p:nvSpPr>
          <p:spPr bwMode="auto">
            <a:xfrm>
              <a:off x="8975726" y="5786438"/>
              <a:ext cx="3175" cy="14288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0 h 4"/>
                <a:gd name="T6" fmla="*/ 0 w 1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4"/>
                    <a:pt x="1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645"/>
            <p:cNvSpPr/>
            <p:nvPr/>
          </p:nvSpPr>
          <p:spPr bwMode="auto">
            <a:xfrm>
              <a:off x="8975726" y="5737225"/>
              <a:ext cx="3175" cy="46038"/>
            </a:xfrm>
            <a:custGeom>
              <a:avLst/>
              <a:gdLst>
                <a:gd name="T0" fmla="*/ 1 w 1"/>
                <a:gd name="T1" fmla="*/ 4 h 12"/>
                <a:gd name="T2" fmla="*/ 0 w 1"/>
                <a:gd name="T3" fmla="*/ 1 h 12"/>
                <a:gd name="T4" fmla="*/ 1 w 1"/>
                <a:gd name="T5" fmla="*/ 6 h 12"/>
                <a:gd name="T6" fmla="*/ 0 w 1"/>
                <a:gd name="T7" fmla="*/ 9 h 12"/>
                <a:gd name="T8" fmla="*/ 1 w 1"/>
                <a:gd name="T9" fmla="*/ 12 h 12"/>
                <a:gd name="T10" fmla="*/ 1 w 1"/>
                <a:gd name="T11" fmla="*/ 4 h 12"/>
                <a:gd name="T12" fmla="*/ 1 w 1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2">
                  <a:moveTo>
                    <a:pt x="1" y="4"/>
                  </a:moveTo>
                  <a:cubicBezTo>
                    <a:pt x="1" y="2"/>
                    <a:pt x="0" y="0"/>
                    <a:pt x="0" y="1"/>
                  </a:cubicBezTo>
                  <a:cubicBezTo>
                    <a:pt x="0" y="3"/>
                    <a:pt x="0" y="3"/>
                    <a:pt x="1" y="6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1" y="9"/>
                    <a:pt x="0" y="11"/>
                    <a:pt x="1" y="12"/>
                  </a:cubicBezTo>
                  <a:cubicBezTo>
                    <a:pt x="1" y="10"/>
                    <a:pt x="1" y="7"/>
                    <a:pt x="1" y="4"/>
                  </a:cubicBezTo>
                  <a:cubicBezTo>
                    <a:pt x="1" y="3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646"/>
            <p:cNvSpPr/>
            <p:nvPr/>
          </p:nvSpPr>
          <p:spPr bwMode="auto">
            <a:xfrm>
              <a:off x="8982076" y="509746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647"/>
            <p:cNvSpPr/>
            <p:nvPr/>
          </p:nvSpPr>
          <p:spPr bwMode="auto">
            <a:xfrm>
              <a:off x="8982076" y="4692650"/>
              <a:ext cx="4763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48"/>
            <p:cNvSpPr/>
            <p:nvPr/>
          </p:nvSpPr>
          <p:spPr bwMode="auto">
            <a:xfrm>
              <a:off x="8986838" y="462438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649"/>
            <p:cNvSpPr/>
            <p:nvPr/>
          </p:nvSpPr>
          <p:spPr bwMode="auto">
            <a:xfrm>
              <a:off x="8982076" y="5086350"/>
              <a:ext cx="0" cy="1111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650"/>
            <p:cNvSpPr/>
            <p:nvPr/>
          </p:nvSpPr>
          <p:spPr bwMode="auto">
            <a:xfrm>
              <a:off x="8975726" y="5662613"/>
              <a:ext cx="0" cy="6350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651"/>
            <p:cNvSpPr/>
            <p:nvPr/>
          </p:nvSpPr>
          <p:spPr bwMode="auto">
            <a:xfrm>
              <a:off x="8986838" y="5278438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652"/>
            <p:cNvSpPr/>
            <p:nvPr/>
          </p:nvSpPr>
          <p:spPr bwMode="auto">
            <a:xfrm>
              <a:off x="8982076" y="5410200"/>
              <a:ext cx="4763" cy="793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53"/>
            <p:cNvSpPr/>
            <p:nvPr/>
          </p:nvSpPr>
          <p:spPr bwMode="auto">
            <a:xfrm>
              <a:off x="8982076" y="56324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54"/>
            <p:cNvSpPr/>
            <p:nvPr/>
          </p:nvSpPr>
          <p:spPr bwMode="auto">
            <a:xfrm>
              <a:off x="8986838" y="5176838"/>
              <a:ext cx="0" cy="476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55"/>
            <p:cNvSpPr/>
            <p:nvPr/>
          </p:nvSpPr>
          <p:spPr bwMode="auto">
            <a:xfrm>
              <a:off x="8970963" y="13493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56"/>
            <p:cNvSpPr/>
            <p:nvPr/>
          </p:nvSpPr>
          <p:spPr bwMode="auto">
            <a:xfrm>
              <a:off x="8978901" y="11922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57"/>
            <p:cNvSpPr/>
            <p:nvPr/>
          </p:nvSpPr>
          <p:spPr bwMode="auto">
            <a:xfrm>
              <a:off x="8990013" y="450056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58"/>
            <p:cNvSpPr/>
            <p:nvPr/>
          </p:nvSpPr>
          <p:spPr bwMode="auto">
            <a:xfrm>
              <a:off x="8982076" y="3316288"/>
              <a:ext cx="4763" cy="38100"/>
            </a:xfrm>
            <a:custGeom>
              <a:avLst/>
              <a:gdLst>
                <a:gd name="T0" fmla="*/ 1 w 1"/>
                <a:gd name="T1" fmla="*/ 6 h 10"/>
                <a:gd name="T2" fmla="*/ 0 w 1"/>
                <a:gd name="T3" fmla="*/ 5 h 10"/>
                <a:gd name="T4" fmla="*/ 1 w 1"/>
                <a:gd name="T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0">
                  <a:moveTo>
                    <a:pt x="1" y="6"/>
                  </a:moveTo>
                  <a:cubicBezTo>
                    <a:pt x="1" y="9"/>
                    <a:pt x="1" y="0"/>
                    <a:pt x="0" y="5"/>
                  </a:cubicBezTo>
                  <a:cubicBezTo>
                    <a:pt x="0" y="5"/>
                    <a:pt x="1" y="10"/>
                    <a:pt x="1" y="6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59"/>
            <p:cNvSpPr/>
            <p:nvPr/>
          </p:nvSpPr>
          <p:spPr bwMode="auto">
            <a:xfrm>
              <a:off x="8975726" y="5654675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60"/>
            <p:cNvSpPr/>
            <p:nvPr/>
          </p:nvSpPr>
          <p:spPr bwMode="auto">
            <a:xfrm>
              <a:off x="8982076" y="3335338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61"/>
            <p:cNvSpPr/>
            <p:nvPr/>
          </p:nvSpPr>
          <p:spPr bwMode="auto">
            <a:xfrm>
              <a:off x="8986838" y="4206875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62"/>
            <p:cNvSpPr/>
            <p:nvPr/>
          </p:nvSpPr>
          <p:spPr bwMode="auto">
            <a:xfrm>
              <a:off x="8986838" y="4418013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63"/>
            <p:cNvSpPr/>
            <p:nvPr/>
          </p:nvSpPr>
          <p:spPr bwMode="auto">
            <a:xfrm>
              <a:off x="8986838" y="4086225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64"/>
            <p:cNvSpPr/>
            <p:nvPr/>
          </p:nvSpPr>
          <p:spPr bwMode="auto">
            <a:xfrm>
              <a:off x="8986838" y="397827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65"/>
            <p:cNvSpPr/>
            <p:nvPr/>
          </p:nvSpPr>
          <p:spPr bwMode="auto">
            <a:xfrm>
              <a:off x="8970963" y="1684338"/>
              <a:ext cx="0" cy="22225"/>
            </a:xfrm>
            <a:custGeom>
              <a:avLst/>
              <a:gdLst>
                <a:gd name="T0" fmla="*/ 6 h 6"/>
                <a:gd name="T1" fmla="*/ 4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5"/>
                    <a:pt x="0" y="5"/>
                    <a:pt x="0" y="4"/>
                  </a:cubicBezTo>
                  <a:cubicBezTo>
                    <a:pt x="0" y="5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66"/>
            <p:cNvSpPr/>
            <p:nvPr/>
          </p:nvSpPr>
          <p:spPr bwMode="auto">
            <a:xfrm>
              <a:off x="8975726" y="5657850"/>
              <a:ext cx="0" cy="4763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67"/>
            <p:cNvSpPr/>
            <p:nvPr/>
          </p:nvSpPr>
          <p:spPr bwMode="auto">
            <a:xfrm>
              <a:off x="8970963" y="4071938"/>
              <a:ext cx="0" cy="19050"/>
            </a:xfrm>
            <a:custGeom>
              <a:avLst/>
              <a:gdLst>
                <a:gd name="T0" fmla="*/ 5 h 5"/>
                <a:gd name="T1" fmla="*/ 0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8"/>
            <p:cNvSpPr/>
            <p:nvPr/>
          </p:nvSpPr>
          <p:spPr bwMode="auto">
            <a:xfrm>
              <a:off x="8970963" y="2541588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69"/>
            <p:cNvSpPr/>
            <p:nvPr/>
          </p:nvSpPr>
          <p:spPr bwMode="auto">
            <a:xfrm>
              <a:off x="8970963" y="4003675"/>
              <a:ext cx="0" cy="11113"/>
            </a:xfrm>
            <a:custGeom>
              <a:avLst/>
              <a:gdLst>
                <a:gd name="T0" fmla="*/ 3 h 3"/>
                <a:gd name="T1" fmla="*/ 0 h 3"/>
                <a:gd name="T2" fmla="*/ 0 h 3"/>
                <a:gd name="T3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70"/>
            <p:cNvSpPr/>
            <p:nvPr/>
          </p:nvSpPr>
          <p:spPr bwMode="auto">
            <a:xfrm>
              <a:off x="8970963" y="1700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71"/>
            <p:cNvSpPr>
              <a:spLocks noEditPoints="1"/>
            </p:cNvSpPr>
            <p:nvPr/>
          </p:nvSpPr>
          <p:spPr bwMode="auto">
            <a:xfrm>
              <a:off x="8967788" y="1181100"/>
              <a:ext cx="22225" cy="4548188"/>
            </a:xfrm>
            <a:custGeom>
              <a:avLst/>
              <a:gdLst>
                <a:gd name="T0" fmla="*/ 1 w 6"/>
                <a:gd name="T1" fmla="*/ 138 h 1210"/>
                <a:gd name="T2" fmla="*/ 1 w 6"/>
                <a:gd name="T3" fmla="*/ 149 h 1210"/>
                <a:gd name="T4" fmla="*/ 1 w 6"/>
                <a:gd name="T5" fmla="*/ 180 h 1210"/>
                <a:gd name="T6" fmla="*/ 1 w 6"/>
                <a:gd name="T7" fmla="*/ 246 h 1210"/>
                <a:gd name="T8" fmla="*/ 2 w 6"/>
                <a:gd name="T9" fmla="*/ 288 h 1210"/>
                <a:gd name="T10" fmla="*/ 2 w 6"/>
                <a:gd name="T11" fmla="*/ 357 h 1210"/>
                <a:gd name="T12" fmla="*/ 1 w 6"/>
                <a:gd name="T13" fmla="*/ 385 h 1210"/>
                <a:gd name="T14" fmla="*/ 2 w 6"/>
                <a:gd name="T15" fmla="*/ 424 h 1210"/>
                <a:gd name="T16" fmla="*/ 2 w 6"/>
                <a:gd name="T17" fmla="*/ 462 h 1210"/>
                <a:gd name="T18" fmla="*/ 1 w 6"/>
                <a:gd name="T19" fmla="*/ 507 h 1210"/>
                <a:gd name="T20" fmla="*/ 1 w 6"/>
                <a:gd name="T21" fmla="*/ 603 h 1210"/>
                <a:gd name="T22" fmla="*/ 1 w 6"/>
                <a:gd name="T23" fmla="*/ 711 h 1210"/>
                <a:gd name="T24" fmla="*/ 1 w 6"/>
                <a:gd name="T25" fmla="*/ 761 h 1210"/>
                <a:gd name="T26" fmla="*/ 2 w 6"/>
                <a:gd name="T27" fmla="*/ 842 h 1210"/>
                <a:gd name="T28" fmla="*/ 1 w 6"/>
                <a:gd name="T29" fmla="*/ 876 h 1210"/>
                <a:gd name="T30" fmla="*/ 2 w 6"/>
                <a:gd name="T31" fmla="*/ 916 h 1210"/>
                <a:gd name="T32" fmla="*/ 2 w 6"/>
                <a:gd name="T33" fmla="*/ 933 h 1210"/>
                <a:gd name="T34" fmla="*/ 2 w 6"/>
                <a:gd name="T35" fmla="*/ 962 h 1210"/>
                <a:gd name="T36" fmla="*/ 2 w 6"/>
                <a:gd name="T37" fmla="*/ 1011 h 1210"/>
                <a:gd name="T38" fmla="*/ 3 w 6"/>
                <a:gd name="T39" fmla="*/ 1052 h 1210"/>
                <a:gd name="T40" fmla="*/ 3 w 6"/>
                <a:gd name="T41" fmla="*/ 1095 h 1210"/>
                <a:gd name="T42" fmla="*/ 2 w 6"/>
                <a:gd name="T43" fmla="*/ 1117 h 1210"/>
                <a:gd name="T44" fmla="*/ 2 w 6"/>
                <a:gd name="T45" fmla="*/ 1146 h 1210"/>
                <a:gd name="T46" fmla="*/ 2 w 6"/>
                <a:gd name="T47" fmla="*/ 1191 h 1210"/>
                <a:gd name="T48" fmla="*/ 2 w 6"/>
                <a:gd name="T49" fmla="*/ 1208 h 1210"/>
                <a:gd name="T50" fmla="*/ 4 w 6"/>
                <a:gd name="T51" fmla="*/ 1184 h 1210"/>
                <a:gd name="T52" fmla="*/ 4 w 6"/>
                <a:gd name="T53" fmla="*/ 1161 h 1210"/>
                <a:gd name="T54" fmla="*/ 4 w 6"/>
                <a:gd name="T55" fmla="*/ 1137 h 1210"/>
                <a:gd name="T56" fmla="*/ 5 w 6"/>
                <a:gd name="T57" fmla="*/ 1091 h 1210"/>
                <a:gd name="T58" fmla="*/ 4 w 6"/>
                <a:gd name="T59" fmla="*/ 1072 h 1210"/>
                <a:gd name="T60" fmla="*/ 4 w 6"/>
                <a:gd name="T61" fmla="*/ 1054 h 1210"/>
                <a:gd name="T62" fmla="*/ 4 w 6"/>
                <a:gd name="T63" fmla="*/ 1021 h 1210"/>
                <a:gd name="T64" fmla="*/ 5 w 6"/>
                <a:gd name="T65" fmla="*/ 984 h 1210"/>
                <a:gd name="T66" fmla="*/ 5 w 6"/>
                <a:gd name="T67" fmla="*/ 940 h 1210"/>
                <a:gd name="T68" fmla="*/ 5 w 6"/>
                <a:gd name="T69" fmla="*/ 931 h 1210"/>
                <a:gd name="T70" fmla="*/ 6 w 6"/>
                <a:gd name="T71" fmla="*/ 896 h 1210"/>
                <a:gd name="T72" fmla="*/ 6 w 6"/>
                <a:gd name="T73" fmla="*/ 882 h 1210"/>
                <a:gd name="T74" fmla="*/ 4 w 6"/>
                <a:gd name="T75" fmla="*/ 859 h 1210"/>
                <a:gd name="T76" fmla="*/ 4 w 6"/>
                <a:gd name="T77" fmla="*/ 838 h 1210"/>
                <a:gd name="T78" fmla="*/ 4 w 6"/>
                <a:gd name="T79" fmla="*/ 808 h 1210"/>
                <a:gd name="T80" fmla="*/ 5 w 6"/>
                <a:gd name="T81" fmla="*/ 773 h 1210"/>
                <a:gd name="T82" fmla="*/ 4 w 6"/>
                <a:gd name="T83" fmla="*/ 721 h 1210"/>
                <a:gd name="T84" fmla="*/ 5 w 6"/>
                <a:gd name="T85" fmla="*/ 683 h 1210"/>
                <a:gd name="T86" fmla="*/ 4 w 6"/>
                <a:gd name="T87" fmla="*/ 656 h 1210"/>
                <a:gd name="T88" fmla="*/ 4 w 6"/>
                <a:gd name="T89" fmla="*/ 626 h 1210"/>
                <a:gd name="T90" fmla="*/ 6 w 6"/>
                <a:gd name="T91" fmla="*/ 562 h 1210"/>
                <a:gd name="T92" fmla="*/ 5 w 6"/>
                <a:gd name="T93" fmla="*/ 502 h 1210"/>
                <a:gd name="T94" fmla="*/ 6 w 6"/>
                <a:gd name="T95" fmla="*/ 460 h 1210"/>
                <a:gd name="T96" fmla="*/ 6 w 6"/>
                <a:gd name="T97" fmla="*/ 383 h 1210"/>
                <a:gd name="T98" fmla="*/ 4 w 6"/>
                <a:gd name="T99" fmla="*/ 318 h 1210"/>
                <a:gd name="T100" fmla="*/ 4 w 6"/>
                <a:gd name="T101" fmla="*/ 260 h 1210"/>
                <a:gd name="T102" fmla="*/ 5 w 6"/>
                <a:gd name="T103" fmla="*/ 236 h 1210"/>
                <a:gd name="T104" fmla="*/ 5 w 6"/>
                <a:gd name="T105" fmla="*/ 215 h 1210"/>
                <a:gd name="T106" fmla="*/ 5 w 6"/>
                <a:gd name="T107" fmla="*/ 204 h 1210"/>
                <a:gd name="T108" fmla="*/ 5 w 6"/>
                <a:gd name="T109" fmla="*/ 170 h 1210"/>
                <a:gd name="T110" fmla="*/ 4 w 6"/>
                <a:gd name="T111" fmla="*/ 63 h 1210"/>
                <a:gd name="T112" fmla="*/ 4 w 6"/>
                <a:gd name="T113" fmla="*/ 26 h 1210"/>
                <a:gd name="T114" fmla="*/ 2 w 6"/>
                <a:gd name="T115" fmla="*/ 13 h 1210"/>
                <a:gd name="T116" fmla="*/ 2 w 6"/>
                <a:gd name="T117" fmla="*/ 25 h 1210"/>
                <a:gd name="T118" fmla="*/ 1 w 6"/>
                <a:gd name="T119" fmla="*/ 76 h 1210"/>
                <a:gd name="T120" fmla="*/ 1 w 6"/>
                <a:gd name="T121" fmla="*/ 102 h 1210"/>
                <a:gd name="T122" fmla="*/ 2 w 6"/>
                <a:gd name="T123" fmla="*/ 225 h 1210"/>
                <a:gd name="T124" fmla="*/ 5 w 6"/>
                <a:gd name="T125" fmla="*/ 205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" h="1210">
                  <a:moveTo>
                    <a:pt x="0" y="106"/>
                  </a:moveTo>
                  <a:cubicBezTo>
                    <a:pt x="0" y="110"/>
                    <a:pt x="1" y="108"/>
                    <a:pt x="1" y="109"/>
                  </a:cubicBezTo>
                  <a:cubicBezTo>
                    <a:pt x="2" y="114"/>
                    <a:pt x="1" y="111"/>
                    <a:pt x="0" y="113"/>
                  </a:cubicBezTo>
                  <a:cubicBezTo>
                    <a:pt x="1" y="117"/>
                    <a:pt x="1" y="120"/>
                    <a:pt x="1" y="122"/>
                  </a:cubicBezTo>
                  <a:cubicBezTo>
                    <a:pt x="1" y="122"/>
                    <a:pt x="1" y="123"/>
                    <a:pt x="1" y="122"/>
                  </a:cubicBezTo>
                  <a:cubicBezTo>
                    <a:pt x="2" y="126"/>
                    <a:pt x="1" y="133"/>
                    <a:pt x="2" y="138"/>
                  </a:cubicBezTo>
                  <a:cubicBezTo>
                    <a:pt x="2" y="138"/>
                    <a:pt x="2" y="138"/>
                    <a:pt x="1" y="138"/>
                  </a:cubicBezTo>
                  <a:cubicBezTo>
                    <a:pt x="2" y="138"/>
                    <a:pt x="2" y="137"/>
                    <a:pt x="2" y="138"/>
                  </a:cubicBezTo>
                  <a:cubicBezTo>
                    <a:pt x="2" y="140"/>
                    <a:pt x="3" y="141"/>
                    <a:pt x="2" y="142"/>
                  </a:cubicBezTo>
                  <a:cubicBezTo>
                    <a:pt x="2" y="141"/>
                    <a:pt x="2" y="141"/>
                    <a:pt x="2" y="140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4"/>
                    <a:pt x="2" y="139"/>
                    <a:pt x="2" y="139"/>
                  </a:cubicBezTo>
                  <a:cubicBezTo>
                    <a:pt x="2" y="144"/>
                    <a:pt x="2" y="149"/>
                    <a:pt x="2" y="152"/>
                  </a:cubicBezTo>
                  <a:cubicBezTo>
                    <a:pt x="2" y="153"/>
                    <a:pt x="2" y="144"/>
                    <a:pt x="1" y="149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1" y="148"/>
                    <a:pt x="2" y="141"/>
                    <a:pt x="1" y="144"/>
                  </a:cubicBezTo>
                  <a:cubicBezTo>
                    <a:pt x="0" y="151"/>
                    <a:pt x="1" y="152"/>
                    <a:pt x="1" y="158"/>
                  </a:cubicBezTo>
                  <a:cubicBezTo>
                    <a:pt x="1" y="160"/>
                    <a:pt x="1" y="158"/>
                    <a:pt x="2" y="159"/>
                  </a:cubicBezTo>
                  <a:cubicBezTo>
                    <a:pt x="2" y="169"/>
                    <a:pt x="0" y="167"/>
                    <a:pt x="1" y="174"/>
                  </a:cubicBezTo>
                  <a:cubicBezTo>
                    <a:pt x="1" y="176"/>
                    <a:pt x="2" y="177"/>
                    <a:pt x="2" y="182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6"/>
                    <a:pt x="2" y="184"/>
                    <a:pt x="2" y="190"/>
                  </a:cubicBezTo>
                  <a:cubicBezTo>
                    <a:pt x="1" y="189"/>
                    <a:pt x="1" y="185"/>
                    <a:pt x="1" y="186"/>
                  </a:cubicBezTo>
                  <a:cubicBezTo>
                    <a:pt x="1" y="191"/>
                    <a:pt x="2" y="189"/>
                    <a:pt x="2" y="193"/>
                  </a:cubicBezTo>
                  <a:cubicBezTo>
                    <a:pt x="1" y="194"/>
                    <a:pt x="1" y="194"/>
                    <a:pt x="1" y="194"/>
                  </a:cubicBezTo>
                  <a:cubicBezTo>
                    <a:pt x="1" y="201"/>
                    <a:pt x="1" y="208"/>
                    <a:pt x="2" y="216"/>
                  </a:cubicBezTo>
                  <a:cubicBezTo>
                    <a:pt x="1" y="215"/>
                    <a:pt x="1" y="214"/>
                    <a:pt x="1" y="216"/>
                  </a:cubicBezTo>
                  <a:cubicBezTo>
                    <a:pt x="1" y="226"/>
                    <a:pt x="1" y="237"/>
                    <a:pt x="1" y="246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0"/>
                  </a:cubicBezTo>
                  <a:cubicBezTo>
                    <a:pt x="1" y="254"/>
                    <a:pt x="1" y="251"/>
                    <a:pt x="1" y="252"/>
                  </a:cubicBezTo>
                  <a:cubicBezTo>
                    <a:pt x="1" y="254"/>
                    <a:pt x="1" y="255"/>
                    <a:pt x="1" y="254"/>
                  </a:cubicBezTo>
                  <a:cubicBezTo>
                    <a:pt x="1" y="260"/>
                    <a:pt x="2" y="272"/>
                    <a:pt x="1" y="279"/>
                  </a:cubicBezTo>
                  <a:cubicBezTo>
                    <a:pt x="1" y="278"/>
                    <a:pt x="1" y="278"/>
                    <a:pt x="1" y="278"/>
                  </a:cubicBezTo>
                  <a:cubicBezTo>
                    <a:pt x="1" y="283"/>
                    <a:pt x="2" y="284"/>
                    <a:pt x="2" y="288"/>
                  </a:cubicBezTo>
                  <a:cubicBezTo>
                    <a:pt x="2" y="287"/>
                    <a:pt x="2" y="287"/>
                    <a:pt x="2" y="287"/>
                  </a:cubicBezTo>
                  <a:cubicBezTo>
                    <a:pt x="1" y="299"/>
                    <a:pt x="2" y="312"/>
                    <a:pt x="1" y="320"/>
                  </a:cubicBezTo>
                  <a:cubicBezTo>
                    <a:pt x="2" y="322"/>
                    <a:pt x="1" y="332"/>
                    <a:pt x="2" y="333"/>
                  </a:cubicBezTo>
                  <a:cubicBezTo>
                    <a:pt x="1" y="339"/>
                    <a:pt x="1" y="337"/>
                    <a:pt x="1" y="346"/>
                  </a:cubicBezTo>
                  <a:cubicBezTo>
                    <a:pt x="1" y="349"/>
                    <a:pt x="1" y="350"/>
                    <a:pt x="2" y="353"/>
                  </a:cubicBezTo>
                  <a:cubicBezTo>
                    <a:pt x="1" y="353"/>
                    <a:pt x="1" y="353"/>
                    <a:pt x="1" y="353"/>
                  </a:cubicBezTo>
                  <a:cubicBezTo>
                    <a:pt x="2" y="357"/>
                    <a:pt x="2" y="357"/>
                    <a:pt x="2" y="357"/>
                  </a:cubicBezTo>
                  <a:cubicBezTo>
                    <a:pt x="1" y="360"/>
                    <a:pt x="1" y="360"/>
                    <a:pt x="1" y="360"/>
                  </a:cubicBezTo>
                  <a:cubicBezTo>
                    <a:pt x="1" y="362"/>
                    <a:pt x="1" y="362"/>
                    <a:pt x="1" y="362"/>
                  </a:cubicBezTo>
                  <a:cubicBezTo>
                    <a:pt x="1" y="361"/>
                    <a:pt x="1" y="360"/>
                    <a:pt x="1" y="360"/>
                  </a:cubicBezTo>
                  <a:cubicBezTo>
                    <a:pt x="2" y="365"/>
                    <a:pt x="1" y="371"/>
                    <a:pt x="1" y="371"/>
                  </a:cubicBezTo>
                  <a:cubicBezTo>
                    <a:pt x="1" y="382"/>
                    <a:pt x="1" y="382"/>
                    <a:pt x="1" y="382"/>
                  </a:cubicBezTo>
                  <a:cubicBezTo>
                    <a:pt x="1" y="382"/>
                    <a:pt x="1" y="380"/>
                    <a:pt x="1" y="378"/>
                  </a:cubicBezTo>
                  <a:cubicBezTo>
                    <a:pt x="1" y="384"/>
                    <a:pt x="0" y="379"/>
                    <a:pt x="1" y="385"/>
                  </a:cubicBezTo>
                  <a:cubicBezTo>
                    <a:pt x="1" y="384"/>
                    <a:pt x="1" y="385"/>
                    <a:pt x="1" y="385"/>
                  </a:cubicBezTo>
                  <a:cubicBezTo>
                    <a:pt x="1" y="388"/>
                    <a:pt x="1" y="393"/>
                    <a:pt x="1" y="398"/>
                  </a:cubicBezTo>
                  <a:cubicBezTo>
                    <a:pt x="1" y="397"/>
                    <a:pt x="1" y="397"/>
                    <a:pt x="1" y="397"/>
                  </a:cubicBezTo>
                  <a:cubicBezTo>
                    <a:pt x="0" y="405"/>
                    <a:pt x="1" y="414"/>
                    <a:pt x="1" y="422"/>
                  </a:cubicBezTo>
                  <a:cubicBezTo>
                    <a:pt x="1" y="419"/>
                    <a:pt x="2" y="420"/>
                    <a:pt x="2" y="422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5"/>
                    <a:pt x="1" y="421"/>
                    <a:pt x="2" y="424"/>
                  </a:cubicBezTo>
                  <a:cubicBezTo>
                    <a:pt x="2" y="428"/>
                    <a:pt x="1" y="426"/>
                    <a:pt x="1" y="425"/>
                  </a:cubicBezTo>
                  <a:cubicBezTo>
                    <a:pt x="1" y="429"/>
                    <a:pt x="1" y="429"/>
                    <a:pt x="1" y="429"/>
                  </a:cubicBezTo>
                  <a:cubicBezTo>
                    <a:pt x="1" y="429"/>
                    <a:pt x="1" y="428"/>
                    <a:pt x="1" y="428"/>
                  </a:cubicBezTo>
                  <a:cubicBezTo>
                    <a:pt x="1" y="429"/>
                    <a:pt x="0" y="434"/>
                    <a:pt x="1" y="437"/>
                  </a:cubicBezTo>
                  <a:cubicBezTo>
                    <a:pt x="0" y="437"/>
                    <a:pt x="0" y="437"/>
                    <a:pt x="0" y="437"/>
                  </a:cubicBezTo>
                  <a:cubicBezTo>
                    <a:pt x="1" y="446"/>
                    <a:pt x="1" y="450"/>
                    <a:pt x="1" y="457"/>
                  </a:cubicBezTo>
                  <a:cubicBezTo>
                    <a:pt x="1" y="457"/>
                    <a:pt x="1" y="460"/>
                    <a:pt x="2" y="462"/>
                  </a:cubicBezTo>
                  <a:cubicBezTo>
                    <a:pt x="1" y="467"/>
                    <a:pt x="1" y="473"/>
                    <a:pt x="1" y="480"/>
                  </a:cubicBezTo>
                  <a:cubicBezTo>
                    <a:pt x="1" y="484"/>
                    <a:pt x="1" y="481"/>
                    <a:pt x="2" y="483"/>
                  </a:cubicBezTo>
                  <a:cubicBezTo>
                    <a:pt x="1" y="483"/>
                    <a:pt x="1" y="490"/>
                    <a:pt x="1" y="486"/>
                  </a:cubicBezTo>
                  <a:cubicBezTo>
                    <a:pt x="1" y="494"/>
                    <a:pt x="1" y="496"/>
                    <a:pt x="1" y="506"/>
                  </a:cubicBezTo>
                  <a:cubicBezTo>
                    <a:pt x="2" y="505"/>
                    <a:pt x="2" y="503"/>
                    <a:pt x="2" y="504"/>
                  </a:cubicBezTo>
                  <a:cubicBezTo>
                    <a:pt x="2" y="506"/>
                    <a:pt x="2" y="508"/>
                    <a:pt x="1" y="508"/>
                  </a:cubicBezTo>
                  <a:cubicBezTo>
                    <a:pt x="1" y="507"/>
                    <a:pt x="1" y="507"/>
                    <a:pt x="1" y="507"/>
                  </a:cubicBezTo>
                  <a:cubicBezTo>
                    <a:pt x="2" y="518"/>
                    <a:pt x="0" y="532"/>
                    <a:pt x="1" y="541"/>
                  </a:cubicBezTo>
                  <a:cubicBezTo>
                    <a:pt x="1" y="540"/>
                    <a:pt x="1" y="540"/>
                    <a:pt x="1" y="540"/>
                  </a:cubicBezTo>
                  <a:cubicBezTo>
                    <a:pt x="1" y="549"/>
                    <a:pt x="1" y="549"/>
                    <a:pt x="1" y="549"/>
                  </a:cubicBezTo>
                  <a:cubicBezTo>
                    <a:pt x="1" y="553"/>
                    <a:pt x="1" y="547"/>
                    <a:pt x="1" y="550"/>
                  </a:cubicBezTo>
                  <a:cubicBezTo>
                    <a:pt x="2" y="559"/>
                    <a:pt x="1" y="565"/>
                    <a:pt x="1" y="573"/>
                  </a:cubicBezTo>
                  <a:cubicBezTo>
                    <a:pt x="0" y="579"/>
                    <a:pt x="1" y="595"/>
                    <a:pt x="0" y="603"/>
                  </a:cubicBezTo>
                  <a:cubicBezTo>
                    <a:pt x="1" y="603"/>
                    <a:pt x="1" y="603"/>
                    <a:pt x="1" y="603"/>
                  </a:cubicBezTo>
                  <a:cubicBezTo>
                    <a:pt x="1" y="605"/>
                    <a:pt x="1" y="605"/>
                    <a:pt x="1" y="607"/>
                  </a:cubicBezTo>
                  <a:cubicBezTo>
                    <a:pt x="1" y="607"/>
                    <a:pt x="1" y="604"/>
                    <a:pt x="1" y="606"/>
                  </a:cubicBezTo>
                  <a:cubicBezTo>
                    <a:pt x="1" y="624"/>
                    <a:pt x="1" y="643"/>
                    <a:pt x="0" y="662"/>
                  </a:cubicBezTo>
                  <a:cubicBezTo>
                    <a:pt x="0" y="669"/>
                    <a:pt x="2" y="666"/>
                    <a:pt x="1" y="674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1" y="686"/>
                    <a:pt x="0" y="700"/>
                    <a:pt x="1" y="713"/>
                  </a:cubicBezTo>
                  <a:cubicBezTo>
                    <a:pt x="1" y="712"/>
                    <a:pt x="1" y="712"/>
                    <a:pt x="1" y="711"/>
                  </a:cubicBezTo>
                  <a:cubicBezTo>
                    <a:pt x="0" y="714"/>
                    <a:pt x="1" y="722"/>
                    <a:pt x="1" y="722"/>
                  </a:cubicBezTo>
                  <a:cubicBezTo>
                    <a:pt x="1" y="724"/>
                    <a:pt x="1" y="722"/>
                    <a:pt x="1" y="723"/>
                  </a:cubicBezTo>
                  <a:cubicBezTo>
                    <a:pt x="0" y="726"/>
                    <a:pt x="1" y="731"/>
                    <a:pt x="1" y="732"/>
                  </a:cubicBezTo>
                  <a:cubicBezTo>
                    <a:pt x="1" y="732"/>
                    <a:pt x="1" y="731"/>
                    <a:pt x="1" y="731"/>
                  </a:cubicBezTo>
                  <a:cubicBezTo>
                    <a:pt x="1" y="733"/>
                    <a:pt x="1" y="739"/>
                    <a:pt x="1" y="738"/>
                  </a:cubicBezTo>
                  <a:cubicBezTo>
                    <a:pt x="1" y="743"/>
                    <a:pt x="1" y="747"/>
                    <a:pt x="1" y="751"/>
                  </a:cubicBezTo>
                  <a:cubicBezTo>
                    <a:pt x="2" y="754"/>
                    <a:pt x="1" y="760"/>
                    <a:pt x="1" y="761"/>
                  </a:cubicBezTo>
                  <a:cubicBezTo>
                    <a:pt x="1" y="760"/>
                    <a:pt x="1" y="770"/>
                    <a:pt x="1" y="773"/>
                  </a:cubicBezTo>
                  <a:cubicBezTo>
                    <a:pt x="1" y="772"/>
                    <a:pt x="1" y="776"/>
                    <a:pt x="1" y="774"/>
                  </a:cubicBezTo>
                  <a:cubicBezTo>
                    <a:pt x="1" y="778"/>
                    <a:pt x="1" y="781"/>
                    <a:pt x="1" y="781"/>
                  </a:cubicBezTo>
                  <a:cubicBezTo>
                    <a:pt x="0" y="787"/>
                    <a:pt x="2" y="794"/>
                    <a:pt x="1" y="798"/>
                  </a:cubicBezTo>
                  <a:cubicBezTo>
                    <a:pt x="1" y="809"/>
                    <a:pt x="1" y="819"/>
                    <a:pt x="2" y="828"/>
                  </a:cubicBezTo>
                  <a:cubicBezTo>
                    <a:pt x="1" y="828"/>
                    <a:pt x="2" y="818"/>
                    <a:pt x="1" y="818"/>
                  </a:cubicBezTo>
                  <a:cubicBezTo>
                    <a:pt x="1" y="827"/>
                    <a:pt x="2" y="833"/>
                    <a:pt x="2" y="842"/>
                  </a:cubicBezTo>
                  <a:cubicBezTo>
                    <a:pt x="1" y="844"/>
                    <a:pt x="1" y="840"/>
                    <a:pt x="1" y="840"/>
                  </a:cubicBezTo>
                  <a:cubicBezTo>
                    <a:pt x="1" y="849"/>
                    <a:pt x="1" y="858"/>
                    <a:pt x="1" y="866"/>
                  </a:cubicBezTo>
                  <a:cubicBezTo>
                    <a:pt x="1" y="866"/>
                    <a:pt x="1" y="865"/>
                    <a:pt x="1" y="864"/>
                  </a:cubicBezTo>
                  <a:cubicBezTo>
                    <a:pt x="1" y="866"/>
                    <a:pt x="1" y="868"/>
                    <a:pt x="1" y="868"/>
                  </a:cubicBezTo>
                  <a:cubicBezTo>
                    <a:pt x="1" y="866"/>
                    <a:pt x="1" y="866"/>
                    <a:pt x="1" y="866"/>
                  </a:cubicBezTo>
                  <a:cubicBezTo>
                    <a:pt x="2" y="863"/>
                    <a:pt x="3" y="872"/>
                    <a:pt x="3" y="873"/>
                  </a:cubicBezTo>
                  <a:cubicBezTo>
                    <a:pt x="2" y="870"/>
                    <a:pt x="3" y="881"/>
                    <a:pt x="1" y="876"/>
                  </a:cubicBezTo>
                  <a:cubicBezTo>
                    <a:pt x="1" y="877"/>
                    <a:pt x="1" y="879"/>
                    <a:pt x="2" y="879"/>
                  </a:cubicBezTo>
                  <a:cubicBezTo>
                    <a:pt x="2" y="880"/>
                    <a:pt x="1" y="881"/>
                    <a:pt x="1" y="879"/>
                  </a:cubicBezTo>
                  <a:cubicBezTo>
                    <a:pt x="1" y="885"/>
                    <a:pt x="2" y="883"/>
                    <a:pt x="2" y="888"/>
                  </a:cubicBezTo>
                  <a:cubicBezTo>
                    <a:pt x="2" y="888"/>
                    <a:pt x="2" y="887"/>
                    <a:pt x="1" y="886"/>
                  </a:cubicBezTo>
                  <a:cubicBezTo>
                    <a:pt x="2" y="889"/>
                    <a:pt x="2" y="892"/>
                    <a:pt x="2" y="896"/>
                  </a:cubicBezTo>
                  <a:cubicBezTo>
                    <a:pt x="2" y="896"/>
                    <a:pt x="2" y="896"/>
                    <a:pt x="2" y="895"/>
                  </a:cubicBezTo>
                  <a:cubicBezTo>
                    <a:pt x="2" y="903"/>
                    <a:pt x="3" y="908"/>
                    <a:pt x="2" y="916"/>
                  </a:cubicBezTo>
                  <a:cubicBezTo>
                    <a:pt x="1" y="914"/>
                    <a:pt x="2" y="919"/>
                    <a:pt x="1" y="920"/>
                  </a:cubicBezTo>
                  <a:cubicBezTo>
                    <a:pt x="1" y="924"/>
                    <a:pt x="1" y="924"/>
                    <a:pt x="1" y="924"/>
                  </a:cubicBezTo>
                  <a:cubicBezTo>
                    <a:pt x="2" y="922"/>
                    <a:pt x="2" y="922"/>
                    <a:pt x="2" y="922"/>
                  </a:cubicBezTo>
                  <a:cubicBezTo>
                    <a:pt x="2" y="926"/>
                    <a:pt x="2" y="930"/>
                    <a:pt x="2" y="933"/>
                  </a:cubicBezTo>
                  <a:cubicBezTo>
                    <a:pt x="2" y="930"/>
                    <a:pt x="2" y="930"/>
                    <a:pt x="2" y="930"/>
                  </a:cubicBezTo>
                  <a:cubicBezTo>
                    <a:pt x="2" y="938"/>
                    <a:pt x="2" y="938"/>
                    <a:pt x="2" y="938"/>
                  </a:cubicBezTo>
                  <a:cubicBezTo>
                    <a:pt x="2" y="933"/>
                    <a:pt x="2" y="933"/>
                    <a:pt x="2" y="933"/>
                  </a:cubicBezTo>
                  <a:cubicBezTo>
                    <a:pt x="3" y="937"/>
                    <a:pt x="3" y="933"/>
                    <a:pt x="3" y="938"/>
                  </a:cubicBezTo>
                  <a:cubicBezTo>
                    <a:pt x="3" y="937"/>
                    <a:pt x="3" y="942"/>
                    <a:pt x="2" y="944"/>
                  </a:cubicBezTo>
                  <a:cubicBezTo>
                    <a:pt x="2" y="944"/>
                    <a:pt x="2" y="944"/>
                    <a:pt x="2" y="944"/>
                  </a:cubicBezTo>
                  <a:cubicBezTo>
                    <a:pt x="3" y="946"/>
                    <a:pt x="3" y="948"/>
                    <a:pt x="3" y="951"/>
                  </a:cubicBezTo>
                  <a:cubicBezTo>
                    <a:pt x="2" y="952"/>
                    <a:pt x="2" y="950"/>
                    <a:pt x="2" y="951"/>
                  </a:cubicBezTo>
                  <a:cubicBezTo>
                    <a:pt x="2" y="953"/>
                    <a:pt x="2" y="960"/>
                    <a:pt x="3" y="963"/>
                  </a:cubicBezTo>
                  <a:cubicBezTo>
                    <a:pt x="2" y="962"/>
                    <a:pt x="2" y="962"/>
                    <a:pt x="2" y="962"/>
                  </a:cubicBezTo>
                  <a:cubicBezTo>
                    <a:pt x="2" y="964"/>
                    <a:pt x="2" y="964"/>
                    <a:pt x="2" y="964"/>
                  </a:cubicBezTo>
                  <a:cubicBezTo>
                    <a:pt x="2" y="965"/>
                    <a:pt x="2" y="966"/>
                    <a:pt x="2" y="965"/>
                  </a:cubicBezTo>
                  <a:cubicBezTo>
                    <a:pt x="2" y="971"/>
                    <a:pt x="3" y="964"/>
                    <a:pt x="2" y="970"/>
                  </a:cubicBezTo>
                  <a:cubicBezTo>
                    <a:pt x="2" y="970"/>
                    <a:pt x="2" y="970"/>
                    <a:pt x="2" y="969"/>
                  </a:cubicBezTo>
                  <a:cubicBezTo>
                    <a:pt x="2" y="975"/>
                    <a:pt x="3" y="981"/>
                    <a:pt x="2" y="988"/>
                  </a:cubicBezTo>
                  <a:cubicBezTo>
                    <a:pt x="2" y="989"/>
                    <a:pt x="2" y="982"/>
                    <a:pt x="2" y="984"/>
                  </a:cubicBezTo>
                  <a:cubicBezTo>
                    <a:pt x="2" y="993"/>
                    <a:pt x="2" y="1002"/>
                    <a:pt x="2" y="1011"/>
                  </a:cubicBezTo>
                  <a:cubicBezTo>
                    <a:pt x="2" y="1009"/>
                    <a:pt x="2" y="1009"/>
                    <a:pt x="2" y="1009"/>
                  </a:cubicBezTo>
                  <a:cubicBezTo>
                    <a:pt x="3" y="1010"/>
                    <a:pt x="2" y="1015"/>
                    <a:pt x="2" y="1019"/>
                  </a:cubicBezTo>
                  <a:cubicBezTo>
                    <a:pt x="2" y="1018"/>
                    <a:pt x="2" y="1018"/>
                    <a:pt x="2" y="1018"/>
                  </a:cubicBezTo>
                  <a:cubicBezTo>
                    <a:pt x="2" y="1024"/>
                    <a:pt x="2" y="1030"/>
                    <a:pt x="2" y="1039"/>
                  </a:cubicBezTo>
                  <a:cubicBezTo>
                    <a:pt x="2" y="1038"/>
                    <a:pt x="2" y="1038"/>
                    <a:pt x="2" y="1038"/>
                  </a:cubicBezTo>
                  <a:cubicBezTo>
                    <a:pt x="2" y="1041"/>
                    <a:pt x="2" y="1047"/>
                    <a:pt x="2" y="1050"/>
                  </a:cubicBezTo>
                  <a:cubicBezTo>
                    <a:pt x="2" y="1051"/>
                    <a:pt x="2" y="1053"/>
                    <a:pt x="3" y="1052"/>
                  </a:cubicBezTo>
                  <a:cubicBezTo>
                    <a:pt x="1" y="1063"/>
                    <a:pt x="3" y="1074"/>
                    <a:pt x="2" y="1084"/>
                  </a:cubicBezTo>
                  <a:cubicBezTo>
                    <a:pt x="2" y="1082"/>
                    <a:pt x="2" y="1081"/>
                    <a:pt x="2" y="1082"/>
                  </a:cubicBezTo>
                  <a:cubicBezTo>
                    <a:pt x="2" y="1090"/>
                    <a:pt x="2" y="1090"/>
                    <a:pt x="2" y="1090"/>
                  </a:cubicBezTo>
                  <a:cubicBezTo>
                    <a:pt x="3" y="1090"/>
                    <a:pt x="2" y="1089"/>
                    <a:pt x="3" y="1087"/>
                  </a:cubicBezTo>
                  <a:cubicBezTo>
                    <a:pt x="3" y="1088"/>
                    <a:pt x="3" y="1091"/>
                    <a:pt x="3" y="1093"/>
                  </a:cubicBezTo>
                  <a:cubicBezTo>
                    <a:pt x="3" y="1089"/>
                    <a:pt x="2" y="1093"/>
                    <a:pt x="2" y="1095"/>
                  </a:cubicBezTo>
                  <a:cubicBezTo>
                    <a:pt x="2" y="1094"/>
                    <a:pt x="2" y="1095"/>
                    <a:pt x="3" y="1095"/>
                  </a:cubicBezTo>
                  <a:cubicBezTo>
                    <a:pt x="2" y="1099"/>
                    <a:pt x="3" y="1096"/>
                    <a:pt x="3" y="1102"/>
                  </a:cubicBezTo>
                  <a:cubicBezTo>
                    <a:pt x="3" y="1101"/>
                    <a:pt x="3" y="1101"/>
                    <a:pt x="3" y="1101"/>
                  </a:cubicBezTo>
                  <a:cubicBezTo>
                    <a:pt x="3" y="1104"/>
                    <a:pt x="3" y="1106"/>
                    <a:pt x="3" y="1108"/>
                  </a:cubicBezTo>
                  <a:cubicBezTo>
                    <a:pt x="3" y="1109"/>
                    <a:pt x="3" y="1106"/>
                    <a:pt x="2" y="1106"/>
                  </a:cubicBezTo>
                  <a:cubicBezTo>
                    <a:pt x="2" y="1109"/>
                    <a:pt x="3" y="1112"/>
                    <a:pt x="3" y="1115"/>
                  </a:cubicBezTo>
                  <a:cubicBezTo>
                    <a:pt x="3" y="1114"/>
                    <a:pt x="3" y="1112"/>
                    <a:pt x="3" y="1110"/>
                  </a:cubicBezTo>
                  <a:cubicBezTo>
                    <a:pt x="2" y="1114"/>
                    <a:pt x="2" y="1114"/>
                    <a:pt x="2" y="1117"/>
                  </a:cubicBezTo>
                  <a:cubicBezTo>
                    <a:pt x="2" y="1116"/>
                    <a:pt x="2" y="1116"/>
                    <a:pt x="2" y="1116"/>
                  </a:cubicBezTo>
                  <a:cubicBezTo>
                    <a:pt x="2" y="1122"/>
                    <a:pt x="2" y="1122"/>
                    <a:pt x="2" y="1122"/>
                  </a:cubicBezTo>
                  <a:cubicBezTo>
                    <a:pt x="2" y="1121"/>
                    <a:pt x="2" y="1121"/>
                    <a:pt x="2" y="1121"/>
                  </a:cubicBezTo>
                  <a:cubicBezTo>
                    <a:pt x="3" y="1125"/>
                    <a:pt x="2" y="1130"/>
                    <a:pt x="3" y="1135"/>
                  </a:cubicBezTo>
                  <a:cubicBezTo>
                    <a:pt x="2" y="1130"/>
                    <a:pt x="3" y="1134"/>
                    <a:pt x="2" y="1134"/>
                  </a:cubicBezTo>
                  <a:cubicBezTo>
                    <a:pt x="2" y="1136"/>
                    <a:pt x="2" y="1138"/>
                    <a:pt x="2" y="1137"/>
                  </a:cubicBezTo>
                  <a:cubicBezTo>
                    <a:pt x="2" y="1140"/>
                    <a:pt x="1" y="1142"/>
                    <a:pt x="2" y="1146"/>
                  </a:cubicBezTo>
                  <a:cubicBezTo>
                    <a:pt x="2" y="1146"/>
                    <a:pt x="2" y="1148"/>
                    <a:pt x="1" y="1148"/>
                  </a:cubicBezTo>
                  <a:cubicBezTo>
                    <a:pt x="2" y="1151"/>
                    <a:pt x="2" y="1147"/>
                    <a:pt x="2" y="1147"/>
                  </a:cubicBezTo>
                  <a:cubicBezTo>
                    <a:pt x="3" y="1153"/>
                    <a:pt x="1" y="1160"/>
                    <a:pt x="2" y="1168"/>
                  </a:cubicBezTo>
                  <a:cubicBezTo>
                    <a:pt x="2" y="1175"/>
                    <a:pt x="3" y="1176"/>
                    <a:pt x="3" y="1183"/>
                  </a:cubicBezTo>
                  <a:cubicBezTo>
                    <a:pt x="3" y="1185"/>
                    <a:pt x="3" y="1181"/>
                    <a:pt x="3" y="1181"/>
                  </a:cubicBezTo>
                  <a:cubicBezTo>
                    <a:pt x="2" y="1184"/>
                    <a:pt x="2" y="1187"/>
                    <a:pt x="3" y="1190"/>
                  </a:cubicBezTo>
                  <a:cubicBezTo>
                    <a:pt x="2" y="1189"/>
                    <a:pt x="2" y="1190"/>
                    <a:pt x="2" y="1191"/>
                  </a:cubicBezTo>
                  <a:cubicBezTo>
                    <a:pt x="2" y="1194"/>
                    <a:pt x="3" y="1193"/>
                    <a:pt x="3" y="1196"/>
                  </a:cubicBezTo>
                  <a:cubicBezTo>
                    <a:pt x="2" y="1196"/>
                    <a:pt x="2" y="1195"/>
                    <a:pt x="2" y="1194"/>
                  </a:cubicBezTo>
                  <a:cubicBezTo>
                    <a:pt x="2" y="1197"/>
                    <a:pt x="2" y="1200"/>
                    <a:pt x="2" y="1203"/>
                  </a:cubicBezTo>
                  <a:cubicBezTo>
                    <a:pt x="2" y="1204"/>
                    <a:pt x="2" y="1201"/>
                    <a:pt x="2" y="1200"/>
                  </a:cubicBezTo>
                  <a:cubicBezTo>
                    <a:pt x="2" y="1203"/>
                    <a:pt x="2" y="1209"/>
                    <a:pt x="3" y="1210"/>
                  </a:cubicBezTo>
                  <a:cubicBezTo>
                    <a:pt x="3" y="1208"/>
                    <a:pt x="3" y="1208"/>
                    <a:pt x="3" y="1208"/>
                  </a:cubicBezTo>
                  <a:cubicBezTo>
                    <a:pt x="3" y="1209"/>
                    <a:pt x="2" y="1209"/>
                    <a:pt x="2" y="1208"/>
                  </a:cubicBezTo>
                  <a:cubicBezTo>
                    <a:pt x="2" y="1205"/>
                    <a:pt x="2" y="1203"/>
                    <a:pt x="3" y="1203"/>
                  </a:cubicBezTo>
                  <a:cubicBezTo>
                    <a:pt x="3" y="1205"/>
                    <a:pt x="3" y="1205"/>
                    <a:pt x="3" y="1205"/>
                  </a:cubicBezTo>
                  <a:cubicBezTo>
                    <a:pt x="4" y="1203"/>
                    <a:pt x="3" y="1196"/>
                    <a:pt x="3" y="1192"/>
                  </a:cubicBezTo>
                  <a:cubicBezTo>
                    <a:pt x="3" y="1194"/>
                    <a:pt x="3" y="1194"/>
                    <a:pt x="3" y="1194"/>
                  </a:cubicBezTo>
                  <a:cubicBezTo>
                    <a:pt x="3" y="1189"/>
                    <a:pt x="3" y="1189"/>
                    <a:pt x="3" y="1189"/>
                  </a:cubicBezTo>
                  <a:cubicBezTo>
                    <a:pt x="3" y="1188"/>
                    <a:pt x="3" y="1187"/>
                    <a:pt x="3" y="1190"/>
                  </a:cubicBezTo>
                  <a:cubicBezTo>
                    <a:pt x="4" y="1186"/>
                    <a:pt x="3" y="1187"/>
                    <a:pt x="4" y="1184"/>
                  </a:cubicBezTo>
                  <a:cubicBezTo>
                    <a:pt x="4" y="1184"/>
                    <a:pt x="4" y="1184"/>
                    <a:pt x="4" y="1184"/>
                  </a:cubicBezTo>
                  <a:cubicBezTo>
                    <a:pt x="4" y="1181"/>
                    <a:pt x="4" y="1181"/>
                    <a:pt x="4" y="1181"/>
                  </a:cubicBezTo>
                  <a:cubicBezTo>
                    <a:pt x="4" y="1181"/>
                    <a:pt x="4" y="1180"/>
                    <a:pt x="4" y="1182"/>
                  </a:cubicBezTo>
                  <a:cubicBezTo>
                    <a:pt x="4" y="1176"/>
                    <a:pt x="3" y="1173"/>
                    <a:pt x="4" y="1171"/>
                  </a:cubicBezTo>
                  <a:cubicBezTo>
                    <a:pt x="4" y="1171"/>
                    <a:pt x="4" y="1171"/>
                    <a:pt x="4" y="1171"/>
                  </a:cubicBezTo>
                  <a:cubicBezTo>
                    <a:pt x="4" y="1163"/>
                    <a:pt x="3" y="1170"/>
                    <a:pt x="3" y="1165"/>
                  </a:cubicBezTo>
                  <a:cubicBezTo>
                    <a:pt x="4" y="1161"/>
                    <a:pt x="4" y="1161"/>
                    <a:pt x="4" y="1161"/>
                  </a:cubicBezTo>
                  <a:cubicBezTo>
                    <a:pt x="4" y="1160"/>
                    <a:pt x="4" y="1160"/>
                    <a:pt x="4" y="1160"/>
                  </a:cubicBezTo>
                  <a:cubicBezTo>
                    <a:pt x="4" y="1159"/>
                    <a:pt x="4" y="1157"/>
                    <a:pt x="4" y="1158"/>
                  </a:cubicBezTo>
                  <a:cubicBezTo>
                    <a:pt x="4" y="1155"/>
                    <a:pt x="4" y="1158"/>
                    <a:pt x="3" y="1156"/>
                  </a:cubicBezTo>
                  <a:cubicBezTo>
                    <a:pt x="4" y="1152"/>
                    <a:pt x="3" y="1145"/>
                    <a:pt x="4" y="1145"/>
                  </a:cubicBezTo>
                  <a:cubicBezTo>
                    <a:pt x="4" y="1143"/>
                    <a:pt x="4" y="1148"/>
                    <a:pt x="3" y="1144"/>
                  </a:cubicBezTo>
                  <a:cubicBezTo>
                    <a:pt x="4" y="1143"/>
                    <a:pt x="3" y="1139"/>
                    <a:pt x="4" y="1136"/>
                  </a:cubicBezTo>
                  <a:cubicBezTo>
                    <a:pt x="4" y="1137"/>
                    <a:pt x="4" y="1140"/>
                    <a:pt x="4" y="1137"/>
                  </a:cubicBezTo>
                  <a:cubicBezTo>
                    <a:pt x="3" y="1134"/>
                    <a:pt x="4" y="1130"/>
                    <a:pt x="4" y="1127"/>
                  </a:cubicBezTo>
                  <a:cubicBezTo>
                    <a:pt x="4" y="1126"/>
                    <a:pt x="4" y="1120"/>
                    <a:pt x="4" y="1115"/>
                  </a:cubicBezTo>
                  <a:cubicBezTo>
                    <a:pt x="4" y="1115"/>
                    <a:pt x="4" y="1105"/>
                    <a:pt x="4" y="1100"/>
                  </a:cubicBezTo>
                  <a:cubicBezTo>
                    <a:pt x="5" y="1101"/>
                    <a:pt x="5" y="1101"/>
                    <a:pt x="5" y="1101"/>
                  </a:cubicBezTo>
                  <a:cubicBezTo>
                    <a:pt x="4" y="1100"/>
                    <a:pt x="4" y="1095"/>
                    <a:pt x="4" y="1091"/>
                  </a:cubicBezTo>
                  <a:cubicBezTo>
                    <a:pt x="4" y="1091"/>
                    <a:pt x="4" y="1092"/>
                    <a:pt x="5" y="1094"/>
                  </a:cubicBezTo>
                  <a:cubicBezTo>
                    <a:pt x="5" y="1091"/>
                    <a:pt x="5" y="1091"/>
                    <a:pt x="5" y="1091"/>
                  </a:cubicBezTo>
                  <a:cubicBezTo>
                    <a:pt x="4" y="1090"/>
                    <a:pt x="4" y="1089"/>
                    <a:pt x="4" y="1087"/>
                  </a:cubicBezTo>
                  <a:cubicBezTo>
                    <a:pt x="5" y="1087"/>
                    <a:pt x="5" y="1087"/>
                    <a:pt x="5" y="1087"/>
                  </a:cubicBezTo>
                  <a:cubicBezTo>
                    <a:pt x="5" y="1083"/>
                    <a:pt x="4" y="1078"/>
                    <a:pt x="4" y="1073"/>
                  </a:cubicBezTo>
                  <a:cubicBezTo>
                    <a:pt x="4" y="1072"/>
                    <a:pt x="3" y="1077"/>
                    <a:pt x="3" y="1071"/>
                  </a:cubicBezTo>
                  <a:cubicBezTo>
                    <a:pt x="3" y="1071"/>
                    <a:pt x="3" y="1071"/>
                    <a:pt x="4" y="1072"/>
                  </a:cubicBezTo>
                  <a:cubicBezTo>
                    <a:pt x="4" y="1072"/>
                    <a:pt x="3" y="1071"/>
                    <a:pt x="3" y="1069"/>
                  </a:cubicBezTo>
                  <a:cubicBezTo>
                    <a:pt x="4" y="1072"/>
                    <a:pt x="4" y="1072"/>
                    <a:pt x="4" y="1072"/>
                  </a:cubicBezTo>
                  <a:cubicBezTo>
                    <a:pt x="4" y="1069"/>
                    <a:pt x="4" y="1071"/>
                    <a:pt x="4" y="1068"/>
                  </a:cubicBezTo>
                  <a:cubicBezTo>
                    <a:pt x="4" y="1068"/>
                    <a:pt x="4" y="1067"/>
                    <a:pt x="4" y="1067"/>
                  </a:cubicBezTo>
                  <a:cubicBezTo>
                    <a:pt x="4" y="1068"/>
                    <a:pt x="4" y="1069"/>
                    <a:pt x="4" y="1070"/>
                  </a:cubicBezTo>
                  <a:cubicBezTo>
                    <a:pt x="4" y="1067"/>
                    <a:pt x="4" y="1065"/>
                    <a:pt x="5" y="1064"/>
                  </a:cubicBezTo>
                  <a:cubicBezTo>
                    <a:pt x="4" y="1064"/>
                    <a:pt x="4" y="1064"/>
                    <a:pt x="4" y="1062"/>
                  </a:cubicBezTo>
                  <a:cubicBezTo>
                    <a:pt x="4" y="1057"/>
                    <a:pt x="5" y="1060"/>
                    <a:pt x="5" y="1058"/>
                  </a:cubicBezTo>
                  <a:cubicBezTo>
                    <a:pt x="5" y="1057"/>
                    <a:pt x="5" y="1054"/>
                    <a:pt x="4" y="1054"/>
                  </a:cubicBezTo>
                  <a:cubicBezTo>
                    <a:pt x="4" y="1053"/>
                    <a:pt x="5" y="1052"/>
                    <a:pt x="5" y="1052"/>
                  </a:cubicBezTo>
                  <a:cubicBezTo>
                    <a:pt x="4" y="1049"/>
                    <a:pt x="5" y="1041"/>
                    <a:pt x="4" y="1044"/>
                  </a:cubicBezTo>
                  <a:cubicBezTo>
                    <a:pt x="4" y="1044"/>
                    <a:pt x="4" y="1044"/>
                    <a:pt x="4" y="1044"/>
                  </a:cubicBezTo>
                  <a:cubicBezTo>
                    <a:pt x="4" y="1044"/>
                    <a:pt x="4" y="1044"/>
                    <a:pt x="4" y="1044"/>
                  </a:cubicBezTo>
                  <a:cubicBezTo>
                    <a:pt x="4" y="1044"/>
                    <a:pt x="4" y="1044"/>
                    <a:pt x="4" y="1044"/>
                  </a:cubicBezTo>
                  <a:cubicBezTo>
                    <a:pt x="4" y="1044"/>
                    <a:pt x="4" y="1044"/>
                    <a:pt x="4" y="1044"/>
                  </a:cubicBezTo>
                  <a:cubicBezTo>
                    <a:pt x="3" y="1036"/>
                    <a:pt x="4" y="1028"/>
                    <a:pt x="4" y="1021"/>
                  </a:cubicBezTo>
                  <a:cubicBezTo>
                    <a:pt x="4" y="1021"/>
                    <a:pt x="4" y="1021"/>
                    <a:pt x="4" y="1021"/>
                  </a:cubicBezTo>
                  <a:cubicBezTo>
                    <a:pt x="4" y="1016"/>
                    <a:pt x="4" y="1011"/>
                    <a:pt x="4" y="1007"/>
                  </a:cubicBezTo>
                  <a:cubicBezTo>
                    <a:pt x="4" y="1006"/>
                    <a:pt x="4" y="1004"/>
                    <a:pt x="4" y="1005"/>
                  </a:cubicBezTo>
                  <a:cubicBezTo>
                    <a:pt x="4" y="1001"/>
                    <a:pt x="4" y="1001"/>
                    <a:pt x="4" y="996"/>
                  </a:cubicBezTo>
                  <a:cubicBezTo>
                    <a:pt x="5" y="1000"/>
                    <a:pt x="4" y="995"/>
                    <a:pt x="4" y="1000"/>
                  </a:cubicBezTo>
                  <a:cubicBezTo>
                    <a:pt x="5" y="995"/>
                    <a:pt x="5" y="994"/>
                    <a:pt x="4" y="989"/>
                  </a:cubicBezTo>
                  <a:cubicBezTo>
                    <a:pt x="5" y="991"/>
                    <a:pt x="5" y="986"/>
                    <a:pt x="5" y="984"/>
                  </a:cubicBezTo>
                  <a:cubicBezTo>
                    <a:pt x="4" y="987"/>
                    <a:pt x="4" y="987"/>
                    <a:pt x="4" y="987"/>
                  </a:cubicBezTo>
                  <a:cubicBezTo>
                    <a:pt x="4" y="985"/>
                    <a:pt x="4" y="983"/>
                    <a:pt x="5" y="980"/>
                  </a:cubicBezTo>
                  <a:cubicBezTo>
                    <a:pt x="5" y="982"/>
                    <a:pt x="5" y="982"/>
                    <a:pt x="5" y="982"/>
                  </a:cubicBezTo>
                  <a:cubicBezTo>
                    <a:pt x="6" y="973"/>
                    <a:pt x="4" y="965"/>
                    <a:pt x="5" y="958"/>
                  </a:cubicBezTo>
                  <a:cubicBezTo>
                    <a:pt x="5" y="956"/>
                    <a:pt x="5" y="963"/>
                    <a:pt x="4" y="961"/>
                  </a:cubicBezTo>
                  <a:cubicBezTo>
                    <a:pt x="4" y="957"/>
                    <a:pt x="5" y="953"/>
                    <a:pt x="5" y="951"/>
                  </a:cubicBezTo>
                  <a:cubicBezTo>
                    <a:pt x="6" y="945"/>
                    <a:pt x="4" y="946"/>
                    <a:pt x="5" y="940"/>
                  </a:cubicBezTo>
                  <a:cubicBezTo>
                    <a:pt x="4" y="941"/>
                    <a:pt x="4" y="941"/>
                    <a:pt x="4" y="937"/>
                  </a:cubicBezTo>
                  <a:cubicBezTo>
                    <a:pt x="4" y="933"/>
                    <a:pt x="4" y="932"/>
                    <a:pt x="5" y="934"/>
                  </a:cubicBezTo>
                  <a:cubicBezTo>
                    <a:pt x="5" y="935"/>
                    <a:pt x="5" y="936"/>
                    <a:pt x="5" y="936"/>
                  </a:cubicBezTo>
                  <a:cubicBezTo>
                    <a:pt x="5" y="937"/>
                    <a:pt x="5" y="939"/>
                    <a:pt x="5" y="937"/>
                  </a:cubicBezTo>
                  <a:cubicBezTo>
                    <a:pt x="5" y="937"/>
                    <a:pt x="5" y="937"/>
                    <a:pt x="5" y="937"/>
                  </a:cubicBezTo>
                  <a:cubicBezTo>
                    <a:pt x="5" y="935"/>
                    <a:pt x="5" y="929"/>
                    <a:pt x="5" y="930"/>
                  </a:cubicBezTo>
                  <a:cubicBezTo>
                    <a:pt x="5" y="927"/>
                    <a:pt x="5" y="929"/>
                    <a:pt x="5" y="931"/>
                  </a:cubicBezTo>
                  <a:cubicBezTo>
                    <a:pt x="5" y="926"/>
                    <a:pt x="5" y="923"/>
                    <a:pt x="5" y="917"/>
                  </a:cubicBezTo>
                  <a:cubicBezTo>
                    <a:pt x="5" y="918"/>
                    <a:pt x="5" y="919"/>
                    <a:pt x="5" y="918"/>
                  </a:cubicBezTo>
                  <a:cubicBezTo>
                    <a:pt x="5" y="910"/>
                    <a:pt x="4" y="915"/>
                    <a:pt x="4" y="909"/>
                  </a:cubicBezTo>
                  <a:cubicBezTo>
                    <a:pt x="4" y="906"/>
                    <a:pt x="5" y="910"/>
                    <a:pt x="5" y="905"/>
                  </a:cubicBezTo>
                  <a:cubicBezTo>
                    <a:pt x="5" y="901"/>
                    <a:pt x="5" y="904"/>
                    <a:pt x="5" y="905"/>
                  </a:cubicBezTo>
                  <a:cubicBezTo>
                    <a:pt x="5" y="900"/>
                    <a:pt x="6" y="896"/>
                    <a:pt x="6" y="893"/>
                  </a:cubicBezTo>
                  <a:cubicBezTo>
                    <a:pt x="6" y="896"/>
                    <a:pt x="6" y="896"/>
                    <a:pt x="6" y="896"/>
                  </a:cubicBezTo>
                  <a:cubicBezTo>
                    <a:pt x="6" y="894"/>
                    <a:pt x="6" y="893"/>
                    <a:pt x="6" y="891"/>
                  </a:cubicBezTo>
                  <a:cubicBezTo>
                    <a:pt x="5" y="893"/>
                    <a:pt x="5" y="893"/>
                    <a:pt x="5" y="893"/>
                  </a:cubicBezTo>
                  <a:cubicBezTo>
                    <a:pt x="6" y="891"/>
                    <a:pt x="6" y="890"/>
                    <a:pt x="6" y="890"/>
                  </a:cubicBezTo>
                  <a:cubicBezTo>
                    <a:pt x="5" y="888"/>
                    <a:pt x="5" y="891"/>
                    <a:pt x="5" y="888"/>
                  </a:cubicBezTo>
                  <a:cubicBezTo>
                    <a:pt x="5" y="886"/>
                    <a:pt x="4" y="882"/>
                    <a:pt x="5" y="881"/>
                  </a:cubicBezTo>
                  <a:cubicBezTo>
                    <a:pt x="5" y="888"/>
                    <a:pt x="6" y="880"/>
                    <a:pt x="6" y="886"/>
                  </a:cubicBezTo>
                  <a:cubicBezTo>
                    <a:pt x="6" y="885"/>
                    <a:pt x="6" y="883"/>
                    <a:pt x="6" y="882"/>
                  </a:cubicBezTo>
                  <a:cubicBezTo>
                    <a:pt x="6" y="882"/>
                    <a:pt x="6" y="882"/>
                    <a:pt x="6" y="883"/>
                  </a:cubicBezTo>
                  <a:cubicBezTo>
                    <a:pt x="6" y="876"/>
                    <a:pt x="5" y="880"/>
                    <a:pt x="5" y="873"/>
                  </a:cubicBezTo>
                  <a:cubicBezTo>
                    <a:pt x="5" y="874"/>
                    <a:pt x="6" y="872"/>
                    <a:pt x="6" y="871"/>
                  </a:cubicBezTo>
                  <a:cubicBezTo>
                    <a:pt x="6" y="873"/>
                    <a:pt x="5" y="872"/>
                    <a:pt x="5" y="870"/>
                  </a:cubicBezTo>
                  <a:cubicBezTo>
                    <a:pt x="5" y="865"/>
                    <a:pt x="5" y="865"/>
                    <a:pt x="5" y="863"/>
                  </a:cubicBezTo>
                  <a:cubicBezTo>
                    <a:pt x="5" y="865"/>
                    <a:pt x="5" y="865"/>
                    <a:pt x="5" y="865"/>
                  </a:cubicBezTo>
                  <a:cubicBezTo>
                    <a:pt x="4" y="864"/>
                    <a:pt x="4" y="862"/>
                    <a:pt x="4" y="859"/>
                  </a:cubicBezTo>
                  <a:cubicBezTo>
                    <a:pt x="4" y="859"/>
                    <a:pt x="4" y="862"/>
                    <a:pt x="4" y="861"/>
                  </a:cubicBezTo>
                  <a:cubicBezTo>
                    <a:pt x="4" y="858"/>
                    <a:pt x="5" y="854"/>
                    <a:pt x="5" y="849"/>
                  </a:cubicBezTo>
                  <a:cubicBezTo>
                    <a:pt x="5" y="847"/>
                    <a:pt x="5" y="849"/>
                    <a:pt x="5" y="847"/>
                  </a:cubicBezTo>
                  <a:cubicBezTo>
                    <a:pt x="5" y="842"/>
                    <a:pt x="6" y="842"/>
                    <a:pt x="6" y="837"/>
                  </a:cubicBezTo>
                  <a:cubicBezTo>
                    <a:pt x="5" y="838"/>
                    <a:pt x="5" y="838"/>
                    <a:pt x="5" y="835"/>
                  </a:cubicBezTo>
                  <a:cubicBezTo>
                    <a:pt x="5" y="843"/>
                    <a:pt x="5" y="843"/>
                    <a:pt x="5" y="843"/>
                  </a:cubicBezTo>
                  <a:cubicBezTo>
                    <a:pt x="4" y="838"/>
                    <a:pt x="4" y="838"/>
                    <a:pt x="4" y="838"/>
                  </a:cubicBezTo>
                  <a:cubicBezTo>
                    <a:pt x="4" y="840"/>
                    <a:pt x="5" y="843"/>
                    <a:pt x="5" y="845"/>
                  </a:cubicBezTo>
                  <a:cubicBezTo>
                    <a:pt x="4" y="842"/>
                    <a:pt x="4" y="842"/>
                    <a:pt x="4" y="844"/>
                  </a:cubicBezTo>
                  <a:cubicBezTo>
                    <a:pt x="5" y="840"/>
                    <a:pt x="4" y="837"/>
                    <a:pt x="4" y="832"/>
                  </a:cubicBezTo>
                  <a:cubicBezTo>
                    <a:pt x="5" y="833"/>
                    <a:pt x="5" y="833"/>
                    <a:pt x="5" y="833"/>
                  </a:cubicBezTo>
                  <a:cubicBezTo>
                    <a:pt x="6" y="826"/>
                    <a:pt x="5" y="821"/>
                    <a:pt x="5" y="813"/>
                  </a:cubicBezTo>
                  <a:cubicBezTo>
                    <a:pt x="5" y="816"/>
                    <a:pt x="5" y="816"/>
                    <a:pt x="5" y="816"/>
                  </a:cubicBezTo>
                  <a:cubicBezTo>
                    <a:pt x="4" y="815"/>
                    <a:pt x="5" y="811"/>
                    <a:pt x="4" y="808"/>
                  </a:cubicBezTo>
                  <a:cubicBezTo>
                    <a:pt x="5" y="809"/>
                    <a:pt x="5" y="807"/>
                    <a:pt x="5" y="806"/>
                  </a:cubicBezTo>
                  <a:cubicBezTo>
                    <a:pt x="5" y="806"/>
                    <a:pt x="5" y="800"/>
                    <a:pt x="5" y="799"/>
                  </a:cubicBezTo>
                  <a:cubicBezTo>
                    <a:pt x="5" y="796"/>
                    <a:pt x="5" y="796"/>
                    <a:pt x="5" y="796"/>
                  </a:cubicBezTo>
                  <a:cubicBezTo>
                    <a:pt x="5" y="789"/>
                    <a:pt x="4" y="788"/>
                    <a:pt x="4" y="782"/>
                  </a:cubicBezTo>
                  <a:cubicBezTo>
                    <a:pt x="4" y="784"/>
                    <a:pt x="5" y="781"/>
                    <a:pt x="5" y="785"/>
                  </a:cubicBezTo>
                  <a:cubicBezTo>
                    <a:pt x="5" y="783"/>
                    <a:pt x="5" y="781"/>
                    <a:pt x="5" y="781"/>
                  </a:cubicBezTo>
                  <a:cubicBezTo>
                    <a:pt x="5" y="780"/>
                    <a:pt x="4" y="775"/>
                    <a:pt x="5" y="773"/>
                  </a:cubicBezTo>
                  <a:cubicBezTo>
                    <a:pt x="5" y="772"/>
                    <a:pt x="4" y="772"/>
                    <a:pt x="4" y="770"/>
                  </a:cubicBezTo>
                  <a:cubicBezTo>
                    <a:pt x="4" y="770"/>
                    <a:pt x="4" y="770"/>
                    <a:pt x="4" y="770"/>
                  </a:cubicBezTo>
                  <a:cubicBezTo>
                    <a:pt x="4" y="770"/>
                    <a:pt x="4" y="766"/>
                    <a:pt x="4" y="768"/>
                  </a:cubicBezTo>
                  <a:cubicBezTo>
                    <a:pt x="5" y="762"/>
                    <a:pt x="4" y="750"/>
                    <a:pt x="5" y="744"/>
                  </a:cubicBezTo>
                  <a:cubicBezTo>
                    <a:pt x="5" y="740"/>
                    <a:pt x="4" y="734"/>
                    <a:pt x="4" y="730"/>
                  </a:cubicBezTo>
                  <a:cubicBezTo>
                    <a:pt x="4" y="730"/>
                    <a:pt x="5" y="730"/>
                    <a:pt x="4" y="731"/>
                  </a:cubicBezTo>
                  <a:cubicBezTo>
                    <a:pt x="5" y="725"/>
                    <a:pt x="3" y="727"/>
                    <a:pt x="4" y="721"/>
                  </a:cubicBezTo>
                  <a:cubicBezTo>
                    <a:pt x="4" y="718"/>
                    <a:pt x="4" y="724"/>
                    <a:pt x="4" y="722"/>
                  </a:cubicBezTo>
                  <a:cubicBezTo>
                    <a:pt x="6" y="721"/>
                    <a:pt x="4" y="714"/>
                    <a:pt x="5" y="710"/>
                  </a:cubicBezTo>
                  <a:cubicBezTo>
                    <a:pt x="5" y="711"/>
                    <a:pt x="5" y="711"/>
                    <a:pt x="5" y="711"/>
                  </a:cubicBezTo>
                  <a:cubicBezTo>
                    <a:pt x="5" y="708"/>
                    <a:pt x="5" y="703"/>
                    <a:pt x="5" y="697"/>
                  </a:cubicBezTo>
                  <a:cubicBezTo>
                    <a:pt x="5" y="697"/>
                    <a:pt x="5" y="698"/>
                    <a:pt x="5" y="697"/>
                  </a:cubicBezTo>
                  <a:cubicBezTo>
                    <a:pt x="4" y="694"/>
                    <a:pt x="4" y="687"/>
                    <a:pt x="4" y="681"/>
                  </a:cubicBezTo>
                  <a:cubicBezTo>
                    <a:pt x="4" y="683"/>
                    <a:pt x="4" y="684"/>
                    <a:pt x="5" y="683"/>
                  </a:cubicBezTo>
                  <a:cubicBezTo>
                    <a:pt x="4" y="680"/>
                    <a:pt x="4" y="683"/>
                    <a:pt x="4" y="679"/>
                  </a:cubicBezTo>
                  <a:cubicBezTo>
                    <a:pt x="4" y="677"/>
                    <a:pt x="4" y="674"/>
                    <a:pt x="5" y="673"/>
                  </a:cubicBezTo>
                  <a:cubicBezTo>
                    <a:pt x="5" y="678"/>
                    <a:pt x="5" y="678"/>
                    <a:pt x="5" y="678"/>
                  </a:cubicBezTo>
                  <a:cubicBezTo>
                    <a:pt x="5" y="675"/>
                    <a:pt x="5" y="672"/>
                    <a:pt x="5" y="670"/>
                  </a:cubicBezTo>
                  <a:cubicBezTo>
                    <a:pt x="5" y="670"/>
                    <a:pt x="5" y="670"/>
                    <a:pt x="5" y="670"/>
                  </a:cubicBezTo>
                  <a:cubicBezTo>
                    <a:pt x="5" y="663"/>
                    <a:pt x="4" y="663"/>
                    <a:pt x="4" y="656"/>
                  </a:cubicBezTo>
                  <a:cubicBezTo>
                    <a:pt x="4" y="656"/>
                    <a:pt x="4" y="656"/>
                    <a:pt x="4" y="656"/>
                  </a:cubicBezTo>
                  <a:cubicBezTo>
                    <a:pt x="3" y="652"/>
                    <a:pt x="4" y="653"/>
                    <a:pt x="4" y="649"/>
                  </a:cubicBezTo>
                  <a:cubicBezTo>
                    <a:pt x="5" y="648"/>
                    <a:pt x="5" y="648"/>
                    <a:pt x="5" y="648"/>
                  </a:cubicBezTo>
                  <a:cubicBezTo>
                    <a:pt x="4" y="645"/>
                    <a:pt x="4" y="639"/>
                    <a:pt x="4" y="634"/>
                  </a:cubicBezTo>
                  <a:cubicBezTo>
                    <a:pt x="4" y="637"/>
                    <a:pt x="5" y="642"/>
                    <a:pt x="5" y="646"/>
                  </a:cubicBezTo>
                  <a:cubicBezTo>
                    <a:pt x="5" y="643"/>
                    <a:pt x="5" y="637"/>
                    <a:pt x="5" y="635"/>
                  </a:cubicBezTo>
                  <a:cubicBezTo>
                    <a:pt x="5" y="636"/>
                    <a:pt x="5" y="638"/>
                    <a:pt x="5" y="639"/>
                  </a:cubicBezTo>
                  <a:cubicBezTo>
                    <a:pt x="4" y="635"/>
                    <a:pt x="4" y="631"/>
                    <a:pt x="4" y="626"/>
                  </a:cubicBezTo>
                  <a:cubicBezTo>
                    <a:pt x="5" y="627"/>
                    <a:pt x="4" y="612"/>
                    <a:pt x="5" y="609"/>
                  </a:cubicBezTo>
                  <a:cubicBezTo>
                    <a:pt x="5" y="599"/>
                    <a:pt x="5" y="590"/>
                    <a:pt x="5" y="579"/>
                  </a:cubicBezTo>
                  <a:cubicBezTo>
                    <a:pt x="4" y="583"/>
                    <a:pt x="5" y="576"/>
                    <a:pt x="4" y="577"/>
                  </a:cubicBezTo>
                  <a:cubicBezTo>
                    <a:pt x="4" y="574"/>
                    <a:pt x="4" y="574"/>
                    <a:pt x="4" y="573"/>
                  </a:cubicBezTo>
                  <a:cubicBezTo>
                    <a:pt x="5" y="566"/>
                    <a:pt x="5" y="566"/>
                    <a:pt x="5" y="566"/>
                  </a:cubicBezTo>
                  <a:cubicBezTo>
                    <a:pt x="5" y="564"/>
                    <a:pt x="5" y="568"/>
                    <a:pt x="5" y="568"/>
                  </a:cubicBezTo>
                  <a:cubicBezTo>
                    <a:pt x="6" y="562"/>
                    <a:pt x="6" y="566"/>
                    <a:pt x="6" y="562"/>
                  </a:cubicBezTo>
                  <a:cubicBezTo>
                    <a:pt x="6" y="563"/>
                    <a:pt x="6" y="560"/>
                    <a:pt x="6" y="557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5" y="554"/>
                    <a:pt x="6" y="555"/>
                    <a:pt x="6" y="547"/>
                  </a:cubicBezTo>
                  <a:cubicBezTo>
                    <a:pt x="6" y="549"/>
                    <a:pt x="6" y="549"/>
                    <a:pt x="6" y="549"/>
                  </a:cubicBezTo>
                  <a:cubicBezTo>
                    <a:pt x="6" y="545"/>
                    <a:pt x="6" y="535"/>
                    <a:pt x="5" y="531"/>
                  </a:cubicBezTo>
                  <a:cubicBezTo>
                    <a:pt x="5" y="530"/>
                    <a:pt x="6" y="529"/>
                    <a:pt x="6" y="531"/>
                  </a:cubicBezTo>
                  <a:cubicBezTo>
                    <a:pt x="6" y="521"/>
                    <a:pt x="5" y="510"/>
                    <a:pt x="5" y="502"/>
                  </a:cubicBezTo>
                  <a:cubicBezTo>
                    <a:pt x="5" y="503"/>
                    <a:pt x="5" y="503"/>
                    <a:pt x="5" y="503"/>
                  </a:cubicBezTo>
                  <a:cubicBezTo>
                    <a:pt x="5" y="501"/>
                    <a:pt x="5" y="500"/>
                    <a:pt x="5" y="498"/>
                  </a:cubicBezTo>
                  <a:cubicBezTo>
                    <a:pt x="5" y="498"/>
                    <a:pt x="6" y="499"/>
                    <a:pt x="6" y="498"/>
                  </a:cubicBezTo>
                  <a:cubicBezTo>
                    <a:pt x="5" y="497"/>
                    <a:pt x="5" y="493"/>
                    <a:pt x="5" y="491"/>
                  </a:cubicBezTo>
                  <a:cubicBezTo>
                    <a:pt x="6" y="493"/>
                    <a:pt x="6" y="493"/>
                    <a:pt x="6" y="493"/>
                  </a:cubicBezTo>
                  <a:cubicBezTo>
                    <a:pt x="6" y="483"/>
                    <a:pt x="5" y="479"/>
                    <a:pt x="5" y="471"/>
                  </a:cubicBezTo>
                  <a:cubicBezTo>
                    <a:pt x="5" y="471"/>
                    <a:pt x="6" y="463"/>
                    <a:pt x="6" y="460"/>
                  </a:cubicBezTo>
                  <a:cubicBezTo>
                    <a:pt x="6" y="460"/>
                    <a:pt x="6" y="460"/>
                    <a:pt x="6" y="460"/>
                  </a:cubicBezTo>
                  <a:cubicBezTo>
                    <a:pt x="6" y="449"/>
                    <a:pt x="5" y="442"/>
                    <a:pt x="5" y="432"/>
                  </a:cubicBezTo>
                  <a:cubicBezTo>
                    <a:pt x="6" y="425"/>
                    <a:pt x="5" y="411"/>
                    <a:pt x="6" y="401"/>
                  </a:cubicBezTo>
                  <a:cubicBezTo>
                    <a:pt x="6" y="402"/>
                    <a:pt x="5" y="400"/>
                    <a:pt x="5" y="399"/>
                  </a:cubicBezTo>
                  <a:cubicBezTo>
                    <a:pt x="5" y="396"/>
                    <a:pt x="4" y="392"/>
                    <a:pt x="5" y="393"/>
                  </a:cubicBezTo>
                  <a:cubicBezTo>
                    <a:pt x="5" y="393"/>
                    <a:pt x="5" y="393"/>
                    <a:pt x="5" y="393"/>
                  </a:cubicBezTo>
                  <a:cubicBezTo>
                    <a:pt x="6" y="392"/>
                    <a:pt x="6" y="387"/>
                    <a:pt x="6" y="383"/>
                  </a:cubicBezTo>
                  <a:cubicBezTo>
                    <a:pt x="5" y="383"/>
                    <a:pt x="5" y="383"/>
                    <a:pt x="5" y="383"/>
                  </a:cubicBezTo>
                  <a:cubicBezTo>
                    <a:pt x="6" y="373"/>
                    <a:pt x="4" y="357"/>
                    <a:pt x="6" y="351"/>
                  </a:cubicBezTo>
                  <a:cubicBezTo>
                    <a:pt x="5" y="349"/>
                    <a:pt x="5" y="346"/>
                    <a:pt x="5" y="344"/>
                  </a:cubicBezTo>
                  <a:cubicBezTo>
                    <a:pt x="6" y="344"/>
                    <a:pt x="6" y="344"/>
                    <a:pt x="6" y="344"/>
                  </a:cubicBezTo>
                  <a:cubicBezTo>
                    <a:pt x="6" y="337"/>
                    <a:pt x="6" y="334"/>
                    <a:pt x="6" y="326"/>
                  </a:cubicBezTo>
                  <a:cubicBezTo>
                    <a:pt x="6" y="328"/>
                    <a:pt x="6" y="328"/>
                    <a:pt x="6" y="328"/>
                  </a:cubicBezTo>
                  <a:cubicBezTo>
                    <a:pt x="6" y="323"/>
                    <a:pt x="5" y="322"/>
                    <a:pt x="4" y="318"/>
                  </a:cubicBezTo>
                  <a:cubicBezTo>
                    <a:pt x="5" y="316"/>
                    <a:pt x="5" y="316"/>
                    <a:pt x="5" y="316"/>
                  </a:cubicBezTo>
                  <a:cubicBezTo>
                    <a:pt x="5" y="308"/>
                    <a:pt x="6" y="300"/>
                    <a:pt x="5" y="292"/>
                  </a:cubicBezTo>
                  <a:cubicBezTo>
                    <a:pt x="5" y="293"/>
                    <a:pt x="6" y="293"/>
                    <a:pt x="6" y="294"/>
                  </a:cubicBezTo>
                  <a:cubicBezTo>
                    <a:pt x="6" y="290"/>
                    <a:pt x="6" y="280"/>
                    <a:pt x="5" y="281"/>
                  </a:cubicBezTo>
                  <a:cubicBezTo>
                    <a:pt x="6" y="281"/>
                    <a:pt x="5" y="273"/>
                    <a:pt x="5" y="268"/>
                  </a:cubicBezTo>
                  <a:cubicBezTo>
                    <a:pt x="5" y="269"/>
                    <a:pt x="5" y="269"/>
                    <a:pt x="5" y="269"/>
                  </a:cubicBezTo>
                  <a:cubicBezTo>
                    <a:pt x="5" y="265"/>
                    <a:pt x="4" y="265"/>
                    <a:pt x="4" y="260"/>
                  </a:cubicBezTo>
                  <a:cubicBezTo>
                    <a:pt x="4" y="259"/>
                    <a:pt x="5" y="259"/>
                    <a:pt x="5" y="261"/>
                  </a:cubicBezTo>
                  <a:cubicBezTo>
                    <a:pt x="5" y="257"/>
                    <a:pt x="4" y="258"/>
                    <a:pt x="4" y="253"/>
                  </a:cubicBezTo>
                  <a:cubicBezTo>
                    <a:pt x="5" y="255"/>
                    <a:pt x="5" y="255"/>
                    <a:pt x="5" y="255"/>
                  </a:cubicBezTo>
                  <a:cubicBezTo>
                    <a:pt x="5" y="251"/>
                    <a:pt x="5" y="251"/>
                    <a:pt x="4" y="249"/>
                  </a:cubicBezTo>
                  <a:cubicBezTo>
                    <a:pt x="4" y="246"/>
                    <a:pt x="4" y="241"/>
                    <a:pt x="5" y="240"/>
                  </a:cubicBezTo>
                  <a:cubicBezTo>
                    <a:pt x="5" y="240"/>
                    <a:pt x="4" y="237"/>
                    <a:pt x="4" y="235"/>
                  </a:cubicBezTo>
                  <a:cubicBezTo>
                    <a:pt x="4" y="235"/>
                    <a:pt x="5" y="235"/>
                    <a:pt x="5" y="236"/>
                  </a:cubicBezTo>
                  <a:cubicBezTo>
                    <a:pt x="5" y="229"/>
                    <a:pt x="4" y="226"/>
                    <a:pt x="5" y="221"/>
                  </a:cubicBezTo>
                  <a:cubicBezTo>
                    <a:pt x="5" y="221"/>
                    <a:pt x="5" y="221"/>
                    <a:pt x="5" y="220"/>
                  </a:cubicBezTo>
                  <a:cubicBezTo>
                    <a:pt x="5" y="226"/>
                    <a:pt x="5" y="230"/>
                    <a:pt x="5" y="230"/>
                  </a:cubicBezTo>
                  <a:cubicBezTo>
                    <a:pt x="5" y="230"/>
                    <a:pt x="5" y="225"/>
                    <a:pt x="6" y="229"/>
                  </a:cubicBezTo>
                  <a:cubicBezTo>
                    <a:pt x="6" y="225"/>
                    <a:pt x="5" y="219"/>
                    <a:pt x="5" y="215"/>
                  </a:cubicBezTo>
                  <a:cubicBezTo>
                    <a:pt x="5" y="215"/>
                    <a:pt x="5" y="214"/>
                    <a:pt x="5" y="214"/>
                  </a:cubicBezTo>
                  <a:cubicBezTo>
                    <a:pt x="5" y="215"/>
                    <a:pt x="5" y="215"/>
                    <a:pt x="5" y="215"/>
                  </a:cubicBezTo>
                  <a:cubicBezTo>
                    <a:pt x="5" y="214"/>
                    <a:pt x="5" y="213"/>
                    <a:pt x="5" y="212"/>
                  </a:cubicBezTo>
                  <a:cubicBezTo>
                    <a:pt x="5" y="211"/>
                    <a:pt x="5" y="210"/>
                    <a:pt x="5" y="208"/>
                  </a:cubicBezTo>
                  <a:cubicBezTo>
                    <a:pt x="6" y="208"/>
                    <a:pt x="6" y="203"/>
                    <a:pt x="6" y="201"/>
                  </a:cubicBezTo>
                  <a:cubicBezTo>
                    <a:pt x="5" y="201"/>
                    <a:pt x="5" y="198"/>
                    <a:pt x="5" y="201"/>
                  </a:cubicBezTo>
                  <a:cubicBezTo>
                    <a:pt x="5" y="201"/>
                    <a:pt x="5" y="201"/>
                    <a:pt x="5" y="203"/>
                  </a:cubicBezTo>
                  <a:cubicBezTo>
                    <a:pt x="5" y="203"/>
                    <a:pt x="5" y="204"/>
                    <a:pt x="5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5" y="205"/>
                    <a:pt x="5" y="207"/>
                    <a:pt x="5" y="209"/>
                  </a:cubicBezTo>
                  <a:cubicBezTo>
                    <a:pt x="5" y="207"/>
                    <a:pt x="4" y="206"/>
                    <a:pt x="5" y="203"/>
                  </a:cubicBezTo>
                  <a:cubicBezTo>
                    <a:pt x="4" y="202"/>
                    <a:pt x="4" y="201"/>
                    <a:pt x="4" y="200"/>
                  </a:cubicBezTo>
                  <a:cubicBezTo>
                    <a:pt x="5" y="197"/>
                    <a:pt x="5" y="191"/>
                    <a:pt x="5" y="190"/>
                  </a:cubicBezTo>
                  <a:cubicBezTo>
                    <a:pt x="5" y="184"/>
                    <a:pt x="5" y="175"/>
                    <a:pt x="4" y="170"/>
                  </a:cubicBezTo>
                  <a:cubicBezTo>
                    <a:pt x="4" y="168"/>
                    <a:pt x="4" y="168"/>
                    <a:pt x="5" y="167"/>
                  </a:cubicBezTo>
                  <a:cubicBezTo>
                    <a:pt x="5" y="169"/>
                    <a:pt x="5" y="170"/>
                    <a:pt x="5" y="170"/>
                  </a:cubicBezTo>
                  <a:cubicBezTo>
                    <a:pt x="5" y="167"/>
                    <a:pt x="5" y="159"/>
                    <a:pt x="4" y="158"/>
                  </a:cubicBezTo>
                  <a:cubicBezTo>
                    <a:pt x="4" y="153"/>
                    <a:pt x="5" y="161"/>
                    <a:pt x="5" y="154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6" y="142"/>
                    <a:pt x="3" y="134"/>
                    <a:pt x="4" y="119"/>
                  </a:cubicBezTo>
                  <a:cubicBezTo>
                    <a:pt x="4" y="120"/>
                    <a:pt x="4" y="121"/>
                    <a:pt x="4" y="121"/>
                  </a:cubicBezTo>
                  <a:cubicBezTo>
                    <a:pt x="5" y="105"/>
                    <a:pt x="4" y="87"/>
                    <a:pt x="5" y="71"/>
                  </a:cubicBezTo>
                  <a:cubicBezTo>
                    <a:pt x="5" y="66"/>
                    <a:pt x="4" y="66"/>
                    <a:pt x="4" y="63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3" y="50"/>
                    <a:pt x="5" y="45"/>
                    <a:pt x="4" y="37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5"/>
                    <a:pt x="4" y="28"/>
                    <a:pt x="4" y="28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2"/>
                    <a:pt x="5" y="19"/>
                    <a:pt x="5" y="11"/>
                  </a:cubicBezTo>
                  <a:cubicBezTo>
                    <a:pt x="5" y="7"/>
                    <a:pt x="4" y="2"/>
                    <a:pt x="4" y="3"/>
                  </a:cubicBezTo>
                  <a:cubicBezTo>
                    <a:pt x="4" y="4"/>
                    <a:pt x="4" y="6"/>
                    <a:pt x="4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0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2"/>
                    <a:pt x="1" y="14"/>
                    <a:pt x="1" y="16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1" y="20"/>
                    <a:pt x="1" y="24"/>
                  </a:cubicBezTo>
                  <a:cubicBezTo>
                    <a:pt x="1" y="26"/>
                    <a:pt x="2" y="22"/>
                    <a:pt x="2" y="25"/>
                  </a:cubicBezTo>
                  <a:cubicBezTo>
                    <a:pt x="1" y="28"/>
                    <a:pt x="1" y="27"/>
                    <a:pt x="1" y="30"/>
                  </a:cubicBezTo>
                  <a:cubicBezTo>
                    <a:pt x="1" y="30"/>
                    <a:pt x="1" y="30"/>
                    <a:pt x="1" y="29"/>
                  </a:cubicBezTo>
                  <a:cubicBezTo>
                    <a:pt x="1" y="31"/>
                    <a:pt x="1" y="35"/>
                    <a:pt x="2" y="37"/>
                  </a:cubicBezTo>
                  <a:cubicBezTo>
                    <a:pt x="1" y="39"/>
                    <a:pt x="2" y="45"/>
                    <a:pt x="1" y="45"/>
                  </a:cubicBezTo>
                  <a:cubicBezTo>
                    <a:pt x="1" y="46"/>
                    <a:pt x="2" y="49"/>
                    <a:pt x="2" y="52"/>
                  </a:cubicBezTo>
                  <a:cubicBezTo>
                    <a:pt x="1" y="47"/>
                    <a:pt x="1" y="60"/>
                    <a:pt x="0" y="59"/>
                  </a:cubicBezTo>
                  <a:cubicBezTo>
                    <a:pt x="1" y="62"/>
                    <a:pt x="1" y="70"/>
                    <a:pt x="1" y="76"/>
                  </a:cubicBezTo>
                  <a:cubicBezTo>
                    <a:pt x="1" y="76"/>
                    <a:pt x="1" y="75"/>
                    <a:pt x="1" y="74"/>
                  </a:cubicBezTo>
                  <a:cubicBezTo>
                    <a:pt x="1" y="78"/>
                    <a:pt x="1" y="79"/>
                    <a:pt x="1" y="81"/>
                  </a:cubicBezTo>
                  <a:cubicBezTo>
                    <a:pt x="1" y="81"/>
                    <a:pt x="2" y="86"/>
                    <a:pt x="2" y="88"/>
                  </a:cubicBezTo>
                  <a:cubicBezTo>
                    <a:pt x="1" y="92"/>
                    <a:pt x="1" y="86"/>
                    <a:pt x="0" y="87"/>
                  </a:cubicBezTo>
                  <a:cubicBezTo>
                    <a:pt x="1" y="87"/>
                    <a:pt x="1" y="94"/>
                    <a:pt x="2" y="93"/>
                  </a:cubicBezTo>
                  <a:cubicBezTo>
                    <a:pt x="1" y="96"/>
                    <a:pt x="1" y="95"/>
                    <a:pt x="1" y="97"/>
                  </a:cubicBezTo>
                  <a:cubicBezTo>
                    <a:pt x="2" y="97"/>
                    <a:pt x="1" y="99"/>
                    <a:pt x="1" y="102"/>
                  </a:cubicBezTo>
                  <a:cubicBezTo>
                    <a:pt x="1" y="106"/>
                    <a:pt x="1" y="103"/>
                    <a:pt x="1" y="107"/>
                  </a:cubicBezTo>
                  <a:cubicBezTo>
                    <a:pt x="1" y="110"/>
                    <a:pt x="0" y="106"/>
                    <a:pt x="0" y="106"/>
                  </a:cubicBezTo>
                  <a:close/>
                  <a:moveTo>
                    <a:pt x="2" y="216"/>
                  </a:moveTo>
                  <a:cubicBezTo>
                    <a:pt x="2" y="216"/>
                    <a:pt x="2" y="216"/>
                    <a:pt x="2" y="216"/>
                  </a:cubicBezTo>
                  <a:cubicBezTo>
                    <a:pt x="2" y="215"/>
                    <a:pt x="2" y="214"/>
                    <a:pt x="2" y="214"/>
                  </a:cubicBezTo>
                  <a:cubicBezTo>
                    <a:pt x="2" y="214"/>
                    <a:pt x="2" y="215"/>
                    <a:pt x="2" y="216"/>
                  </a:cubicBezTo>
                  <a:close/>
                  <a:moveTo>
                    <a:pt x="2" y="225"/>
                  </a:moveTo>
                  <a:cubicBezTo>
                    <a:pt x="2" y="224"/>
                    <a:pt x="2" y="223"/>
                    <a:pt x="2" y="221"/>
                  </a:cubicBezTo>
                  <a:cubicBezTo>
                    <a:pt x="2" y="221"/>
                    <a:pt x="2" y="221"/>
                    <a:pt x="2" y="222"/>
                  </a:cubicBezTo>
                  <a:cubicBezTo>
                    <a:pt x="2" y="222"/>
                    <a:pt x="2" y="224"/>
                    <a:pt x="2" y="225"/>
                  </a:cubicBezTo>
                  <a:close/>
                  <a:moveTo>
                    <a:pt x="5" y="206"/>
                  </a:moveTo>
                  <a:cubicBezTo>
                    <a:pt x="6" y="207"/>
                    <a:pt x="5" y="208"/>
                    <a:pt x="5" y="208"/>
                  </a:cubicBezTo>
                  <a:cubicBezTo>
                    <a:pt x="5" y="207"/>
                    <a:pt x="5" y="206"/>
                    <a:pt x="5" y="205"/>
                  </a:cubicBezTo>
                  <a:cubicBezTo>
                    <a:pt x="5" y="205"/>
                    <a:pt x="5" y="205"/>
                    <a:pt x="5" y="205"/>
                  </a:cubicBezTo>
                  <a:cubicBezTo>
                    <a:pt x="5" y="205"/>
                    <a:pt x="5" y="205"/>
                    <a:pt x="5" y="206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72"/>
            <p:cNvSpPr/>
            <p:nvPr/>
          </p:nvSpPr>
          <p:spPr bwMode="auto">
            <a:xfrm>
              <a:off x="8986838" y="1939925"/>
              <a:ext cx="0" cy="7938"/>
            </a:xfrm>
            <a:custGeom>
              <a:avLst/>
              <a:gdLst>
                <a:gd name="T0" fmla="*/ 1 h 2"/>
                <a:gd name="T1" fmla="*/ 0 h 2"/>
                <a:gd name="T2" fmla="*/ 1 h 2"/>
                <a:gd name="T3" fmla="*/ 2 h 2"/>
                <a:gd name="T4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73"/>
            <p:cNvSpPr/>
            <p:nvPr/>
          </p:nvSpPr>
          <p:spPr bwMode="auto">
            <a:xfrm>
              <a:off x="8982076" y="5102225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74"/>
            <p:cNvSpPr/>
            <p:nvPr/>
          </p:nvSpPr>
          <p:spPr bwMode="auto">
            <a:xfrm>
              <a:off x="8970963" y="2503488"/>
              <a:ext cx="0" cy="4763"/>
            </a:xfrm>
            <a:custGeom>
              <a:avLst/>
              <a:gdLst>
                <a:gd name="T0" fmla="*/ 3 h 3"/>
                <a:gd name="T1" fmla="*/ 3 h 3"/>
                <a:gd name="T2" fmla="*/ 0 h 3"/>
                <a:gd name="T3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75"/>
            <p:cNvSpPr/>
            <p:nvPr/>
          </p:nvSpPr>
          <p:spPr bwMode="auto">
            <a:xfrm>
              <a:off x="8975726" y="5297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76"/>
            <p:cNvSpPr/>
            <p:nvPr/>
          </p:nvSpPr>
          <p:spPr bwMode="auto">
            <a:xfrm>
              <a:off x="8975726" y="5380038"/>
              <a:ext cx="0" cy="1111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77"/>
            <p:cNvSpPr/>
            <p:nvPr/>
          </p:nvSpPr>
          <p:spPr bwMode="auto">
            <a:xfrm>
              <a:off x="8975726" y="5443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678"/>
            <p:cNvSpPr/>
            <p:nvPr/>
          </p:nvSpPr>
          <p:spPr bwMode="auto">
            <a:xfrm>
              <a:off x="8970963" y="4421188"/>
              <a:ext cx="0" cy="7938"/>
            </a:xfrm>
            <a:custGeom>
              <a:avLst/>
              <a:gdLst>
                <a:gd name="T0" fmla="*/ 2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679"/>
            <p:cNvSpPr/>
            <p:nvPr/>
          </p:nvSpPr>
          <p:spPr bwMode="auto">
            <a:xfrm>
              <a:off x="8975726" y="4722813"/>
              <a:ext cx="0" cy="6350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680"/>
            <p:cNvSpPr/>
            <p:nvPr/>
          </p:nvSpPr>
          <p:spPr bwMode="auto">
            <a:xfrm>
              <a:off x="8970963" y="40909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681"/>
            <p:cNvSpPr/>
            <p:nvPr/>
          </p:nvSpPr>
          <p:spPr bwMode="auto">
            <a:xfrm>
              <a:off x="8975726" y="4706938"/>
              <a:ext cx="0" cy="15875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682"/>
            <p:cNvSpPr/>
            <p:nvPr/>
          </p:nvSpPr>
          <p:spPr bwMode="auto">
            <a:xfrm>
              <a:off x="8975726" y="5718175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83"/>
            <p:cNvSpPr/>
            <p:nvPr/>
          </p:nvSpPr>
          <p:spPr bwMode="auto">
            <a:xfrm>
              <a:off x="8975726" y="572293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684"/>
            <p:cNvSpPr/>
            <p:nvPr/>
          </p:nvSpPr>
          <p:spPr bwMode="auto">
            <a:xfrm>
              <a:off x="8975726" y="5726113"/>
              <a:ext cx="0" cy="793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685"/>
            <p:cNvSpPr/>
            <p:nvPr/>
          </p:nvSpPr>
          <p:spPr bwMode="auto">
            <a:xfrm>
              <a:off x="8975726" y="56356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686"/>
            <p:cNvSpPr/>
            <p:nvPr/>
          </p:nvSpPr>
          <p:spPr bwMode="auto">
            <a:xfrm>
              <a:off x="8970963" y="5610225"/>
              <a:ext cx="4763" cy="25400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6 h 7"/>
                <a:gd name="T4" fmla="*/ 1 w 1"/>
                <a:gd name="T5" fmla="*/ 7 h 7"/>
                <a:gd name="T6" fmla="*/ 1 w 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687"/>
            <p:cNvSpPr/>
            <p:nvPr/>
          </p:nvSpPr>
          <p:spPr bwMode="auto">
            <a:xfrm>
              <a:off x="8982076" y="5497513"/>
              <a:ext cx="4763" cy="33338"/>
            </a:xfrm>
            <a:custGeom>
              <a:avLst/>
              <a:gdLst>
                <a:gd name="T0" fmla="*/ 0 w 1"/>
                <a:gd name="T1" fmla="*/ 1 h 9"/>
                <a:gd name="T2" fmla="*/ 0 w 1"/>
                <a:gd name="T3" fmla="*/ 7 h 9"/>
                <a:gd name="T4" fmla="*/ 0 w 1"/>
                <a:gd name="T5" fmla="*/ 7 h 9"/>
                <a:gd name="T6" fmla="*/ 0 w 1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0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0" y="7"/>
                  </a:cubicBezTo>
                  <a:cubicBezTo>
                    <a:pt x="1" y="0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88"/>
            <p:cNvSpPr/>
            <p:nvPr/>
          </p:nvSpPr>
          <p:spPr bwMode="auto">
            <a:xfrm>
              <a:off x="8982076" y="5426075"/>
              <a:ext cx="4763" cy="22225"/>
            </a:xfrm>
            <a:custGeom>
              <a:avLst/>
              <a:gdLst>
                <a:gd name="T0" fmla="*/ 0 w 1"/>
                <a:gd name="T1" fmla="*/ 3 h 6"/>
                <a:gd name="T2" fmla="*/ 1 w 1"/>
                <a:gd name="T3" fmla="*/ 3 h 6"/>
                <a:gd name="T4" fmla="*/ 0 w 1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3"/>
                  </a:moveTo>
                  <a:cubicBezTo>
                    <a:pt x="1" y="6"/>
                    <a:pt x="1" y="3"/>
                    <a:pt x="1" y="3"/>
                  </a:cubicBezTo>
                  <a:cubicBezTo>
                    <a:pt x="1" y="1"/>
                    <a:pt x="1" y="0"/>
                    <a:pt x="0" y="3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689"/>
            <p:cNvSpPr/>
            <p:nvPr/>
          </p:nvSpPr>
          <p:spPr bwMode="auto">
            <a:xfrm>
              <a:off x="8982076" y="4948238"/>
              <a:ext cx="4763" cy="635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90"/>
            <p:cNvSpPr/>
            <p:nvPr/>
          </p:nvSpPr>
          <p:spPr bwMode="auto">
            <a:xfrm>
              <a:off x="8975726" y="4860925"/>
              <a:ext cx="0" cy="11113"/>
            </a:xfrm>
            <a:custGeom>
              <a:avLst/>
              <a:gdLst>
                <a:gd name="T0" fmla="*/ 0 h 7"/>
                <a:gd name="T1" fmla="*/ 5 h 7"/>
                <a:gd name="T2" fmla="*/ 7 h 7"/>
                <a:gd name="T3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691"/>
            <p:cNvSpPr/>
            <p:nvPr/>
          </p:nvSpPr>
          <p:spPr bwMode="auto">
            <a:xfrm>
              <a:off x="8986838" y="4797425"/>
              <a:ext cx="0" cy="14288"/>
            </a:xfrm>
            <a:custGeom>
              <a:avLst/>
              <a:gdLst>
                <a:gd name="T0" fmla="*/ 7 h 9"/>
                <a:gd name="T1" fmla="*/ 9 h 9"/>
                <a:gd name="T2" fmla="*/ 0 h 9"/>
                <a:gd name="T3" fmla="*/ 7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9">
                  <a:moveTo>
                    <a:pt x="0" y="7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692"/>
            <p:cNvSpPr/>
            <p:nvPr/>
          </p:nvSpPr>
          <p:spPr bwMode="auto">
            <a:xfrm>
              <a:off x="8986838" y="3997325"/>
              <a:ext cx="0" cy="11113"/>
            </a:xfrm>
            <a:custGeom>
              <a:avLst/>
              <a:gdLst>
                <a:gd name="T0" fmla="*/ 0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693"/>
            <p:cNvSpPr/>
            <p:nvPr/>
          </p:nvSpPr>
          <p:spPr bwMode="auto">
            <a:xfrm>
              <a:off x="8986838" y="3627438"/>
              <a:ext cx="0" cy="238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694"/>
            <p:cNvSpPr/>
            <p:nvPr/>
          </p:nvSpPr>
          <p:spPr bwMode="auto">
            <a:xfrm>
              <a:off x="8990013" y="2593975"/>
              <a:ext cx="0" cy="15875"/>
            </a:xfrm>
            <a:custGeom>
              <a:avLst/>
              <a:gdLst>
                <a:gd name="T0" fmla="*/ 5 h 10"/>
                <a:gd name="T1" fmla="*/ 10 h 10"/>
                <a:gd name="T2" fmla="*/ 0 h 10"/>
                <a:gd name="T3" fmla="*/ 5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0">
                  <a:moveTo>
                    <a:pt x="0" y="5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96" name="文本框 695"/>
          <p:cNvSpPr txBox="1"/>
          <p:nvPr/>
        </p:nvSpPr>
        <p:spPr>
          <a:xfrm>
            <a:off x="2166120" y="98782"/>
            <a:ext cx="110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程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697" name="文本框 696"/>
          <p:cNvSpPr txBox="1"/>
          <p:nvPr/>
        </p:nvSpPr>
        <p:spPr>
          <a:xfrm>
            <a:off x="757665" y="98782"/>
            <a:ext cx="108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课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698" name="文本框 697"/>
          <p:cNvSpPr txBox="1"/>
          <p:nvPr/>
        </p:nvSpPr>
        <p:spPr>
          <a:xfrm>
            <a:off x="3598465" y="98782"/>
            <a:ext cx="951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安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699" name="文本框 698"/>
          <p:cNvSpPr txBox="1"/>
          <p:nvPr/>
        </p:nvSpPr>
        <p:spPr>
          <a:xfrm>
            <a:off x="4877593" y="98782"/>
            <a:ext cx="1135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排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</p:spTree>
  </p:cSld>
  <p:clrMapOvr>
    <a:masterClrMapping/>
  </p:clrMapOvr>
  <p:transition spd="slow" advClick="0" advTm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2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3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7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8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250"/>
                                            <p:tgtEl>
                                              <p:spTgt spid="6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6" grpId="0"/>
          <p:bldP spid="697" grpId="0"/>
          <p:bldP spid="698" grpId="0"/>
          <p:bldP spid="6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250"/>
                                            <p:tgtEl>
                                              <p:spTgt spid="6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6" grpId="0"/>
          <p:bldP spid="697" grpId="0"/>
          <p:bldP spid="698" grpId="0"/>
          <p:bldP spid="69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11226" y="1295400"/>
            <a:ext cx="5496924" cy="5156518"/>
            <a:chOff x="1597026" y="-800100"/>
            <a:chExt cx="8997950" cy="8440738"/>
          </a:xfrm>
        </p:grpSpPr>
        <p:sp>
          <p:nvSpPr>
            <p:cNvPr id="5" name="Freeform 5"/>
            <p:cNvSpPr/>
            <p:nvPr/>
          </p:nvSpPr>
          <p:spPr bwMode="auto">
            <a:xfrm>
              <a:off x="2492376" y="4537075"/>
              <a:ext cx="152400" cy="207963"/>
            </a:xfrm>
            <a:custGeom>
              <a:avLst/>
              <a:gdLst>
                <a:gd name="T0" fmla="*/ 36 w 36"/>
                <a:gd name="T1" fmla="*/ 6 h 49"/>
                <a:gd name="T2" fmla="*/ 0 w 36"/>
                <a:gd name="T3" fmla="*/ 49 h 49"/>
                <a:gd name="T4" fmla="*/ 36 w 36"/>
                <a:gd name="T5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9">
                  <a:moveTo>
                    <a:pt x="36" y="6"/>
                  </a:moveTo>
                  <a:cubicBezTo>
                    <a:pt x="31" y="27"/>
                    <a:pt x="22" y="44"/>
                    <a:pt x="0" y="49"/>
                  </a:cubicBezTo>
                  <a:cubicBezTo>
                    <a:pt x="2" y="35"/>
                    <a:pt x="14" y="0"/>
                    <a:pt x="3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800351" y="4613275"/>
              <a:ext cx="212725" cy="284163"/>
            </a:xfrm>
            <a:custGeom>
              <a:avLst/>
              <a:gdLst>
                <a:gd name="T0" fmla="*/ 28 w 50"/>
                <a:gd name="T1" fmla="*/ 0 h 67"/>
                <a:gd name="T2" fmla="*/ 35 w 50"/>
                <a:gd name="T3" fmla="*/ 64 h 67"/>
                <a:gd name="T4" fmla="*/ 30 w 50"/>
                <a:gd name="T5" fmla="*/ 67 h 67"/>
                <a:gd name="T6" fmla="*/ 28 w 50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67">
                  <a:moveTo>
                    <a:pt x="28" y="0"/>
                  </a:moveTo>
                  <a:cubicBezTo>
                    <a:pt x="50" y="12"/>
                    <a:pt x="38" y="48"/>
                    <a:pt x="35" y="64"/>
                  </a:cubicBezTo>
                  <a:cubicBezTo>
                    <a:pt x="32" y="64"/>
                    <a:pt x="30" y="65"/>
                    <a:pt x="30" y="67"/>
                  </a:cubicBezTo>
                  <a:cubicBezTo>
                    <a:pt x="2" y="59"/>
                    <a:pt x="0" y="11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597026" y="-800100"/>
              <a:ext cx="8997950" cy="8440738"/>
            </a:xfrm>
            <a:custGeom>
              <a:avLst/>
              <a:gdLst>
                <a:gd name="T0" fmla="*/ 1393 w 2123"/>
                <a:gd name="T1" fmla="*/ 1747 h 1991"/>
                <a:gd name="T2" fmla="*/ 977 w 2123"/>
                <a:gd name="T3" fmla="*/ 1625 h 1991"/>
                <a:gd name="T4" fmla="*/ 412 w 2123"/>
                <a:gd name="T5" fmla="*/ 1618 h 1991"/>
                <a:gd name="T6" fmla="*/ 28 w 2123"/>
                <a:gd name="T7" fmla="*/ 1843 h 1991"/>
                <a:gd name="T8" fmla="*/ 152 w 2123"/>
                <a:gd name="T9" fmla="*/ 859 h 1991"/>
                <a:gd name="T10" fmla="*/ 469 w 2123"/>
                <a:gd name="T11" fmla="*/ 41 h 1991"/>
                <a:gd name="T12" fmla="*/ 1760 w 2123"/>
                <a:gd name="T13" fmla="*/ 57 h 1991"/>
                <a:gd name="T14" fmla="*/ 2051 w 2123"/>
                <a:gd name="T15" fmla="*/ 1263 h 1991"/>
                <a:gd name="T16" fmla="*/ 2109 w 2123"/>
                <a:gd name="T17" fmla="*/ 1809 h 1991"/>
                <a:gd name="T18" fmla="*/ 1908 w 2123"/>
                <a:gd name="T19" fmla="*/ 640 h 1991"/>
                <a:gd name="T20" fmla="*/ 1789 w 2123"/>
                <a:gd name="T21" fmla="*/ 843 h 1991"/>
                <a:gd name="T22" fmla="*/ 1889 w 2123"/>
                <a:gd name="T23" fmla="*/ 1919 h 1991"/>
                <a:gd name="T24" fmla="*/ 440 w 2123"/>
                <a:gd name="T25" fmla="*/ 821 h 1991"/>
                <a:gd name="T26" fmla="*/ 1662 w 2123"/>
                <a:gd name="T27" fmla="*/ 346 h 1991"/>
                <a:gd name="T28" fmla="*/ 1605 w 2123"/>
                <a:gd name="T29" fmla="*/ 489 h 1991"/>
                <a:gd name="T30" fmla="*/ 1686 w 2123"/>
                <a:gd name="T31" fmla="*/ 955 h 1991"/>
                <a:gd name="T32" fmla="*/ 1760 w 2123"/>
                <a:gd name="T33" fmla="*/ 1186 h 1991"/>
                <a:gd name="T34" fmla="*/ 1381 w 2123"/>
                <a:gd name="T35" fmla="*/ 1308 h 1991"/>
                <a:gd name="T36" fmla="*/ 1822 w 2123"/>
                <a:gd name="T37" fmla="*/ 1525 h 1991"/>
                <a:gd name="T38" fmla="*/ 211 w 2123"/>
                <a:gd name="T39" fmla="*/ 804 h 1991"/>
                <a:gd name="T40" fmla="*/ 309 w 2123"/>
                <a:gd name="T41" fmla="*/ 60 h 1991"/>
                <a:gd name="T42" fmla="*/ 1197 w 2123"/>
                <a:gd name="T43" fmla="*/ 184 h 1991"/>
                <a:gd name="T44" fmla="*/ 1397 w 2123"/>
                <a:gd name="T45" fmla="*/ 415 h 1991"/>
                <a:gd name="T46" fmla="*/ 495 w 2123"/>
                <a:gd name="T47" fmla="*/ 275 h 1991"/>
                <a:gd name="T48" fmla="*/ 1111 w 2123"/>
                <a:gd name="T49" fmla="*/ 513 h 1991"/>
                <a:gd name="T50" fmla="*/ 569 w 2123"/>
                <a:gd name="T51" fmla="*/ 449 h 1991"/>
                <a:gd name="T52" fmla="*/ 1409 w 2123"/>
                <a:gd name="T53" fmla="*/ 547 h 1991"/>
                <a:gd name="T54" fmla="*/ 1281 w 2123"/>
                <a:gd name="T55" fmla="*/ 645 h 1991"/>
                <a:gd name="T56" fmla="*/ 1133 w 2123"/>
                <a:gd name="T57" fmla="*/ 597 h 1991"/>
                <a:gd name="T58" fmla="*/ 1596 w 2123"/>
                <a:gd name="T59" fmla="*/ 511 h 1991"/>
                <a:gd name="T60" fmla="*/ 1109 w 2123"/>
                <a:gd name="T61" fmla="*/ 535 h 1991"/>
                <a:gd name="T62" fmla="*/ 677 w 2123"/>
                <a:gd name="T63" fmla="*/ 625 h 1991"/>
                <a:gd name="T64" fmla="*/ 758 w 2123"/>
                <a:gd name="T65" fmla="*/ 900 h 1991"/>
                <a:gd name="T66" fmla="*/ 1369 w 2123"/>
                <a:gd name="T67" fmla="*/ 664 h 1991"/>
                <a:gd name="T68" fmla="*/ 937 w 2123"/>
                <a:gd name="T69" fmla="*/ 1055 h 1991"/>
                <a:gd name="T70" fmla="*/ 894 w 2123"/>
                <a:gd name="T71" fmla="*/ 828 h 1991"/>
                <a:gd name="T72" fmla="*/ 221 w 2123"/>
                <a:gd name="T73" fmla="*/ 867 h 1991"/>
                <a:gd name="T74" fmla="*/ 428 w 2123"/>
                <a:gd name="T75" fmla="*/ 1427 h 1991"/>
                <a:gd name="T76" fmla="*/ 1042 w 2123"/>
                <a:gd name="T77" fmla="*/ 955 h 1991"/>
                <a:gd name="T78" fmla="*/ 569 w 2123"/>
                <a:gd name="T79" fmla="*/ 929 h 1991"/>
                <a:gd name="T80" fmla="*/ 901 w 2123"/>
                <a:gd name="T81" fmla="*/ 1031 h 1991"/>
                <a:gd name="T82" fmla="*/ 870 w 2123"/>
                <a:gd name="T83" fmla="*/ 1139 h 1991"/>
                <a:gd name="T84" fmla="*/ 1364 w 2123"/>
                <a:gd name="T85" fmla="*/ 1210 h 1991"/>
                <a:gd name="T86" fmla="*/ 1524 w 2123"/>
                <a:gd name="T87" fmla="*/ 1215 h 1991"/>
                <a:gd name="T88" fmla="*/ 868 w 2123"/>
                <a:gd name="T89" fmla="*/ 1349 h 1991"/>
                <a:gd name="T90" fmla="*/ 1092 w 2123"/>
                <a:gd name="T91" fmla="*/ 1205 h 1991"/>
                <a:gd name="T92" fmla="*/ 1092 w 2123"/>
                <a:gd name="T93" fmla="*/ 1205 h 1991"/>
                <a:gd name="T94" fmla="*/ 1238 w 2123"/>
                <a:gd name="T95" fmla="*/ 1303 h 1991"/>
                <a:gd name="T96" fmla="*/ 827 w 2123"/>
                <a:gd name="T97" fmla="*/ 1256 h 1991"/>
                <a:gd name="T98" fmla="*/ 584 w 2123"/>
                <a:gd name="T99" fmla="*/ 1320 h 1991"/>
                <a:gd name="T100" fmla="*/ 667 w 2123"/>
                <a:gd name="T101" fmla="*/ 1547 h 1991"/>
                <a:gd name="T102" fmla="*/ 1073 w 2123"/>
                <a:gd name="T103" fmla="*/ 1475 h 1991"/>
                <a:gd name="T104" fmla="*/ 71 w 2123"/>
                <a:gd name="T105" fmla="*/ 1611 h 1991"/>
                <a:gd name="T106" fmla="*/ 85 w 2123"/>
                <a:gd name="T107" fmla="*/ 1356 h 1991"/>
                <a:gd name="T108" fmla="*/ 405 w 2123"/>
                <a:gd name="T109" fmla="*/ 1456 h 1991"/>
                <a:gd name="T110" fmla="*/ 1378 w 2123"/>
                <a:gd name="T111" fmla="*/ 1492 h 1991"/>
                <a:gd name="T112" fmla="*/ 650 w 2123"/>
                <a:gd name="T113" fmla="*/ 1559 h 1991"/>
                <a:gd name="T114" fmla="*/ 507 w 2123"/>
                <a:gd name="T115" fmla="*/ 1451 h 1991"/>
                <a:gd name="T116" fmla="*/ 1419 w 2123"/>
                <a:gd name="T117" fmla="*/ 1602 h 1991"/>
                <a:gd name="T118" fmla="*/ 431 w 2123"/>
                <a:gd name="T119" fmla="*/ 1549 h 1991"/>
                <a:gd name="T120" fmla="*/ 822 w 2123"/>
                <a:gd name="T121" fmla="*/ 1561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23" h="1991">
                  <a:moveTo>
                    <a:pt x="2063" y="1878"/>
                  </a:moveTo>
                  <a:cubicBezTo>
                    <a:pt x="2087" y="1908"/>
                    <a:pt x="2074" y="1931"/>
                    <a:pt x="2032" y="1945"/>
                  </a:cubicBezTo>
                  <a:cubicBezTo>
                    <a:pt x="1973" y="1965"/>
                    <a:pt x="1887" y="1991"/>
                    <a:pt x="1825" y="1964"/>
                  </a:cubicBezTo>
                  <a:cubicBezTo>
                    <a:pt x="1826" y="1953"/>
                    <a:pt x="1822" y="1948"/>
                    <a:pt x="1822" y="1938"/>
                  </a:cubicBezTo>
                  <a:cubicBezTo>
                    <a:pt x="1761" y="1948"/>
                    <a:pt x="1728" y="1923"/>
                    <a:pt x="1681" y="1895"/>
                  </a:cubicBezTo>
                  <a:cubicBezTo>
                    <a:pt x="1605" y="1850"/>
                    <a:pt x="1514" y="1819"/>
                    <a:pt x="1438" y="1773"/>
                  </a:cubicBezTo>
                  <a:cubicBezTo>
                    <a:pt x="1422" y="1764"/>
                    <a:pt x="1407" y="1753"/>
                    <a:pt x="1393" y="1747"/>
                  </a:cubicBezTo>
                  <a:cubicBezTo>
                    <a:pt x="1376" y="1740"/>
                    <a:pt x="1353" y="1739"/>
                    <a:pt x="1340" y="1728"/>
                  </a:cubicBezTo>
                  <a:cubicBezTo>
                    <a:pt x="1333" y="1722"/>
                    <a:pt x="1317" y="1698"/>
                    <a:pt x="1316" y="1695"/>
                  </a:cubicBezTo>
                  <a:cubicBezTo>
                    <a:pt x="1313" y="1686"/>
                    <a:pt x="1318" y="1677"/>
                    <a:pt x="1316" y="1668"/>
                  </a:cubicBezTo>
                  <a:cubicBezTo>
                    <a:pt x="1313" y="1649"/>
                    <a:pt x="1299" y="1636"/>
                    <a:pt x="1297" y="1618"/>
                  </a:cubicBezTo>
                  <a:cubicBezTo>
                    <a:pt x="1239" y="1622"/>
                    <a:pt x="1167" y="1627"/>
                    <a:pt x="1097" y="1625"/>
                  </a:cubicBezTo>
                  <a:cubicBezTo>
                    <a:pt x="1097" y="1651"/>
                    <a:pt x="1085" y="1694"/>
                    <a:pt x="1071" y="1719"/>
                  </a:cubicBezTo>
                  <a:cubicBezTo>
                    <a:pt x="1017" y="1728"/>
                    <a:pt x="997" y="1666"/>
                    <a:pt x="977" y="1625"/>
                  </a:cubicBezTo>
                  <a:cubicBezTo>
                    <a:pt x="941" y="1628"/>
                    <a:pt x="893" y="1629"/>
                    <a:pt x="844" y="1625"/>
                  </a:cubicBezTo>
                  <a:cubicBezTo>
                    <a:pt x="792" y="1621"/>
                    <a:pt x="721" y="1637"/>
                    <a:pt x="670" y="1630"/>
                  </a:cubicBezTo>
                  <a:cubicBezTo>
                    <a:pt x="654" y="1668"/>
                    <a:pt x="647" y="1704"/>
                    <a:pt x="629" y="1735"/>
                  </a:cubicBezTo>
                  <a:cubicBezTo>
                    <a:pt x="581" y="1759"/>
                    <a:pt x="558" y="1720"/>
                    <a:pt x="543" y="1690"/>
                  </a:cubicBezTo>
                  <a:cubicBezTo>
                    <a:pt x="525" y="1707"/>
                    <a:pt x="495" y="1741"/>
                    <a:pt x="469" y="1733"/>
                  </a:cubicBezTo>
                  <a:cubicBezTo>
                    <a:pt x="451" y="1727"/>
                    <a:pt x="438" y="1678"/>
                    <a:pt x="431" y="1654"/>
                  </a:cubicBezTo>
                  <a:cubicBezTo>
                    <a:pt x="427" y="1640"/>
                    <a:pt x="427" y="1621"/>
                    <a:pt x="412" y="1618"/>
                  </a:cubicBezTo>
                  <a:cubicBezTo>
                    <a:pt x="391" y="1714"/>
                    <a:pt x="425" y="1846"/>
                    <a:pt x="352" y="1900"/>
                  </a:cubicBezTo>
                  <a:cubicBezTo>
                    <a:pt x="355" y="1919"/>
                    <a:pt x="371" y="1925"/>
                    <a:pt x="369" y="1943"/>
                  </a:cubicBezTo>
                  <a:cubicBezTo>
                    <a:pt x="350" y="1970"/>
                    <a:pt x="317" y="1965"/>
                    <a:pt x="278" y="1967"/>
                  </a:cubicBezTo>
                  <a:cubicBezTo>
                    <a:pt x="232" y="1969"/>
                    <a:pt x="155" y="1969"/>
                    <a:pt x="99" y="1960"/>
                  </a:cubicBezTo>
                  <a:cubicBezTo>
                    <a:pt x="70" y="1954"/>
                    <a:pt x="36" y="1951"/>
                    <a:pt x="23" y="1938"/>
                  </a:cubicBezTo>
                  <a:cubicBezTo>
                    <a:pt x="25" y="1910"/>
                    <a:pt x="38" y="1891"/>
                    <a:pt x="51" y="1866"/>
                  </a:cubicBezTo>
                  <a:cubicBezTo>
                    <a:pt x="49" y="1853"/>
                    <a:pt x="35" y="1851"/>
                    <a:pt x="28" y="1843"/>
                  </a:cubicBezTo>
                  <a:cubicBezTo>
                    <a:pt x="22" y="1785"/>
                    <a:pt x="38" y="1708"/>
                    <a:pt x="47" y="1640"/>
                  </a:cubicBezTo>
                  <a:cubicBezTo>
                    <a:pt x="54" y="1580"/>
                    <a:pt x="52" y="1516"/>
                    <a:pt x="59" y="1463"/>
                  </a:cubicBezTo>
                  <a:cubicBezTo>
                    <a:pt x="62" y="1432"/>
                    <a:pt x="74" y="1384"/>
                    <a:pt x="59" y="1353"/>
                  </a:cubicBezTo>
                  <a:cubicBezTo>
                    <a:pt x="58" y="1343"/>
                    <a:pt x="63" y="1345"/>
                    <a:pt x="68" y="1337"/>
                  </a:cubicBezTo>
                  <a:cubicBezTo>
                    <a:pt x="52" y="1314"/>
                    <a:pt x="36" y="1286"/>
                    <a:pt x="25" y="1256"/>
                  </a:cubicBezTo>
                  <a:cubicBezTo>
                    <a:pt x="15" y="1227"/>
                    <a:pt x="2" y="1189"/>
                    <a:pt x="1" y="1160"/>
                  </a:cubicBezTo>
                  <a:cubicBezTo>
                    <a:pt x="0" y="1032"/>
                    <a:pt x="60" y="916"/>
                    <a:pt x="152" y="859"/>
                  </a:cubicBezTo>
                  <a:cubicBezTo>
                    <a:pt x="162" y="786"/>
                    <a:pt x="172" y="725"/>
                    <a:pt x="180" y="652"/>
                  </a:cubicBezTo>
                  <a:cubicBezTo>
                    <a:pt x="184" y="621"/>
                    <a:pt x="193" y="592"/>
                    <a:pt x="197" y="561"/>
                  </a:cubicBezTo>
                  <a:cubicBezTo>
                    <a:pt x="201" y="530"/>
                    <a:pt x="199" y="499"/>
                    <a:pt x="204" y="468"/>
                  </a:cubicBezTo>
                  <a:cubicBezTo>
                    <a:pt x="215" y="400"/>
                    <a:pt x="230" y="309"/>
                    <a:pt x="245" y="234"/>
                  </a:cubicBezTo>
                  <a:cubicBezTo>
                    <a:pt x="258" y="163"/>
                    <a:pt x="262" y="89"/>
                    <a:pt x="307" y="36"/>
                  </a:cubicBezTo>
                  <a:cubicBezTo>
                    <a:pt x="322" y="35"/>
                    <a:pt x="329" y="33"/>
                    <a:pt x="338" y="22"/>
                  </a:cubicBezTo>
                  <a:cubicBezTo>
                    <a:pt x="389" y="13"/>
                    <a:pt x="432" y="23"/>
                    <a:pt x="469" y="41"/>
                  </a:cubicBezTo>
                  <a:cubicBezTo>
                    <a:pt x="474" y="50"/>
                    <a:pt x="479" y="57"/>
                    <a:pt x="488" y="62"/>
                  </a:cubicBezTo>
                  <a:cubicBezTo>
                    <a:pt x="502" y="111"/>
                    <a:pt x="511" y="144"/>
                    <a:pt x="500" y="182"/>
                  </a:cubicBezTo>
                  <a:cubicBezTo>
                    <a:pt x="592" y="167"/>
                    <a:pt x="745" y="169"/>
                    <a:pt x="872" y="170"/>
                  </a:cubicBezTo>
                  <a:cubicBezTo>
                    <a:pt x="1014" y="170"/>
                    <a:pt x="1167" y="167"/>
                    <a:pt x="1314" y="165"/>
                  </a:cubicBezTo>
                  <a:cubicBezTo>
                    <a:pt x="1370" y="164"/>
                    <a:pt x="1431" y="172"/>
                    <a:pt x="1481" y="160"/>
                  </a:cubicBezTo>
                  <a:cubicBezTo>
                    <a:pt x="1501" y="115"/>
                    <a:pt x="1504" y="45"/>
                    <a:pt x="1560" y="29"/>
                  </a:cubicBezTo>
                  <a:cubicBezTo>
                    <a:pt x="1616" y="32"/>
                    <a:pt x="1719" y="0"/>
                    <a:pt x="1760" y="57"/>
                  </a:cubicBezTo>
                  <a:cubicBezTo>
                    <a:pt x="1777" y="81"/>
                    <a:pt x="1789" y="130"/>
                    <a:pt x="1798" y="165"/>
                  </a:cubicBezTo>
                  <a:cubicBezTo>
                    <a:pt x="1809" y="202"/>
                    <a:pt x="1820" y="241"/>
                    <a:pt x="1829" y="277"/>
                  </a:cubicBezTo>
                  <a:cubicBezTo>
                    <a:pt x="1840" y="318"/>
                    <a:pt x="1843" y="356"/>
                    <a:pt x="1851" y="394"/>
                  </a:cubicBezTo>
                  <a:cubicBezTo>
                    <a:pt x="1874" y="504"/>
                    <a:pt x="1917" y="606"/>
                    <a:pt x="1942" y="728"/>
                  </a:cubicBezTo>
                  <a:cubicBezTo>
                    <a:pt x="1968" y="859"/>
                    <a:pt x="1998" y="964"/>
                    <a:pt x="2023" y="1096"/>
                  </a:cubicBezTo>
                  <a:cubicBezTo>
                    <a:pt x="2031" y="1138"/>
                    <a:pt x="2037" y="1178"/>
                    <a:pt x="2047" y="1222"/>
                  </a:cubicBezTo>
                  <a:cubicBezTo>
                    <a:pt x="2051" y="1242"/>
                    <a:pt x="2049" y="1237"/>
                    <a:pt x="2051" y="1263"/>
                  </a:cubicBezTo>
                  <a:cubicBezTo>
                    <a:pt x="2053" y="1276"/>
                    <a:pt x="2055" y="1290"/>
                    <a:pt x="2061" y="1298"/>
                  </a:cubicBezTo>
                  <a:cubicBezTo>
                    <a:pt x="2068" y="1363"/>
                    <a:pt x="2078" y="1425"/>
                    <a:pt x="2090" y="1489"/>
                  </a:cubicBezTo>
                  <a:cubicBezTo>
                    <a:pt x="2097" y="1533"/>
                    <a:pt x="2110" y="1578"/>
                    <a:pt x="2111" y="1618"/>
                  </a:cubicBezTo>
                  <a:cubicBezTo>
                    <a:pt x="2111" y="1625"/>
                    <a:pt x="2108" y="1631"/>
                    <a:pt x="2109" y="1637"/>
                  </a:cubicBezTo>
                  <a:cubicBezTo>
                    <a:pt x="2112" y="1667"/>
                    <a:pt x="2123" y="1699"/>
                    <a:pt x="2123" y="1728"/>
                  </a:cubicBezTo>
                  <a:cubicBezTo>
                    <a:pt x="2123" y="1754"/>
                    <a:pt x="2112" y="1780"/>
                    <a:pt x="2113" y="1809"/>
                  </a:cubicBezTo>
                  <a:cubicBezTo>
                    <a:pt x="2111" y="1811"/>
                    <a:pt x="2109" y="1812"/>
                    <a:pt x="2109" y="1809"/>
                  </a:cubicBezTo>
                  <a:cubicBezTo>
                    <a:pt x="2099" y="1799"/>
                    <a:pt x="2112" y="1815"/>
                    <a:pt x="2106" y="1821"/>
                  </a:cubicBezTo>
                  <a:cubicBezTo>
                    <a:pt x="2095" y="1843"/>
                    <a:pt x="2086" y="1868"/>
                    <a:pt x="2063" y="1878"/>
                  </a:cubicBezTo>
                  <a:close/>
                  <a:moveTo>
                    <a:pt x="2097" y="1804"/>
                  </a:moveTo>
                  <a:cubicBezTo>
                    <a:pt x="2118" y="1738"/>
                    <a:pt x="2098" y="1667"/>
                    <a:pt x="2092" y="1606"/>
                  </a:cubicBezTo>
                  <a:cubicBezTo>
                    <a:pt x="2080" y="1490"/>
                    <a:pt x="2060" y="1390"/>
                    <a:pt x="2042" y="1279"/>
                  </a:cubicBezTo>
                  <a:cubicBezTo>
                    <a:pt x="2013" y="1105"/>
                    <a:pt x="1973" y="919"/>
                    <a:pt x="1930" y="745"/>
                  </a:cubicBezTo>
                  <a:cubicBezTo>
                    <a:pt x="1921" y="709"/>
                    <a:pt x="1918" y="673"/>
                    <a:pt x="1908" y="640"/>
                  </a:cubicBezTo>
                  <a:cubicBezTo>
                    <a:pt x="1888" y="573"/>
                    <a:pt x="1863" y="510"/>
                    <a:pt x="1846" y="439"/>
                  </a:cubicBezTo>
                  <a:cubicBezTo>
                    <a:pt x="1830" y="371"/>
                    <a:pt x="1821" y="310"/>
                    <a:pt x="1803" y="241"/>
                  </a:cubicBezTo>
                  <a:cubicBezTo>
                    <a:pt x="1789" y="189"/>
                    <a:pt x="1764" y="80"/>
                    <a:pt x="1732" y="55"/>
                  </a:cubicBezTo>
                  <a:cubicBezTo>
                    <a:pt x="1702" y="32"/>
                    <a:pt x="1640" y="39"/>
                    <a:pt x="1600" y="43"/>
                  </a:cubicBezTo>
                  <a:cubicBezTo>
                    <a:pt x="1656" y="123"/>
                    <a:pt x="1661" y="249"/>
                    <a:pt x="1686" y="368"/>
                  </a:cubicBezTo>
                  <a:cubicBezTo>
                    <a:pt x="1703" y="446"/>
                    <a:pt x="1733" y="525"/>
                    <a:pt x="1748" y="604"/>
                  </a:cubicBezTo>
                  <a:cubicBezTo>
                    <a:pt x="1763" y="682"/>
                    <a:pt x="1774" y="763"/>
                    <a:pt x="1789" y="843"/>
                  </a:cubicBezTo>
                  <a:cubicBezTo>
                    <a:pt x="1832" y="1076"/>
                    <a:pt x="1879" y="1301"/>
                    <a:pt x="1915" y="1516"/>
                  </a:cubicBezTo>
                  <a:cubicBezTo>
                    <a:pt x="1919" y="1535"/>
                    <a:pt x="1929" y="1555"/>
                    <a:pt x="1932" y="1573"/>
                  </a:cubicBezTo>
                  <a:cubicBezTo>
                    <a:pt x="1935" y="1593"/>
                    <a:pt x="1933" y="1618"/>
                    <a:pt x="1934" y="1640"/>
                  </a:cubicBezTo>
                  <a:cubicBezTo>
                    <a:pt x="1937" y="1686"/>
                    <a:pt x="1944" y="1749"/>
                    <a:pt x="1939" y="1790"/>
                  </a:cubicBezTo>
                  <a:cubicBezTo>
                    <a:pt x="1938" y="1804"/>
                    <a:pt x="1928" y="1817"/>
                    <a:pt x="1925" y="1833"/>
                  </a:cubicBezTo>
                  <a:cubicBezTo>
                    <a:pt x="1919" y="1861"/>
                    <a:pt x="1921" y="1874"/>
                    <a:pt x="1906" y="1895"/>
                  </a:cubicBezTo>
                  <a:cubicBezTo>
                    <a:pt x="1900" y="1904"/>
                    <a:pt x="1884" y="1910"/>
                    <a:pt x="1889" y="1919"/>
                  </a:cubicBezTo>
                  <a:cubicBezTo>
                    <a:pt x="1980" y="1900"/>
                    <a:pt x="2070" y="1886"/>
                    <a:pt x="2097" y="1804"/>
                  </a:cubicBezTo>
                  <a:close/>
                  <a:moveTo>
                    <a:pt x="474" y="263"/>
                  </a:moveTo>
                  <a:cubicBezTo>
                    <a:pt x="464" y="240"/>
                    <a:pt x="478" y="213"/>
                    <a:pt x="479" y="179"/>
                  </a:cubicBezTo>
                  <a:cubicBezTo>
                    <a:pt x="479" y="146"/>
                    <a:pt x="487" y="90"/>
                    <a:pt x="462" y="62"/>
                  </a:cubicBezTo>
                  <a:cubicBezTo>
                    <a:pt x="441" y="39"/>
                    <a:pt x="358" y="33"/>
                    <a:pt x="335" y="50"/>
                  </a:cubicBezTo>
                  <a:cubicBezTo>
                    <a:pt x="270" y="283"/>
                    <a:pt x="274" y="553"/>
                    <a:pt x="230" y="802"/>
                  </a:cubicBezTo>
                  <a:cubicBezTo>
                    <a:pt x="305" y="800"/>
                    <a:pt x="380" y="792"/>
                    <a:pt x="440" y="821"/>
                  </a:cubicBezTo>
                  <a:cubicBezTo>
                    <a:pt x="451" y="621"/>
                    <a:pt x="459" y="426"/>
                    <a:pt x="474" y="263"/>
                  </a:cubicBezTo>
                  <a:close/>
                  <a:moveTo>
                    <a:pt x="1794" y="1924"/>
                  </a:moveTo>
                  <a:cubicBezTo>
                    <a:pt x="1856" y="1920"/>
                    <a:pt x="1888" y="1894"/>
                    <a:pt x="1908" y="1845"/>
                  </a:cubicBezTo>
                  <a:cubicBezTo>
                    <a:pt x="1938" y="1688"/>
                    <a:pt x="1908" y="1517"/>
                    <a:pt x="1875" y="1372"/>
                  </a:cubicBezTo>
                  <a:cubicBezTo>
                    <a:pt x="1836" y="1205"/>
                    <a:pt x="1807" y="1027"/>
                    <a:pt x="1775" y="859"/>
                  </a:cubicBezTo>
                  <a:cubicBezTo>
                    <a:pt x="1757" y="772"/>
                    <a:pt x="1746" y="684"/>
                    <a:pt x="1729" y="602"/>
                  </a:cubicBezTo>
                  <a:cubicBezTo>
                    <a:pt x="1712" y="516"/>
                    <a:pt x="1681" y="437"/>
                    <a:pt x="1662" y="346"/>
                  </a:cubicBezTo>
                  <a:cubicBezTo>
                    <a:pt x="1654" y="305"/>
                    <a:pt x="1645" y="258"/>
                    <a:pt x="1636" y="210"/>
                  </a:cubicBezTo>
                  <a:cubicBezTo>
                    <a:pt x="1622" y="139"/>
                    <a:pt x="1625" y="64"/>
                    <a:pt x="1567" y="50"/>
                  </a:cubicBezTo>
                  <a:cubicBezTo>
                    <a:pt x="1527" y="67"/>
                    <a:pt x="1509" y="110"/>
                    <a:pt x="1512" y="158"/>
                  </a:cubicBezTo>
                  <a:cubicBezTo>
                    <a:pt x="1545" y="141"/>
                    <a:pt x="1592" y="191"/>
                    <a:pt x="1591" y="220"/>
                  </a:cubicBezTo>
                  <a:cubicBezTo>
                    <a:pt x="1589" y="255"/>
                    <a:pt x="1544" y="249"/>
                    <a:pt x="1500" y="248"/>
                  </a:cubicBezTo>
                  <a:cubicBezTo>
                    <a:pt x="1476" y="320"/>
                    <a:pt x="1502" y="430"/>
                    <a:pt x="1471" y="499"/>
                  </a:cubicBezTo>
                  <a:cubicBezTo>
                    <a:pt x="1513" y="497"/>
                    <a:pt x="1563" y="479"/>
                    <a:pt x="1605" y="489"/>
                  </a:cubicBezTo>
                  <a:cubicBezTo>
                    <a:pt x="1634" y="519"/>
                    <a:pt x="1626" y="565"/>
                    <a:pt x="1586" y="578"/>
                  </a:cubicBezTo>
                  <a:cubicBezTo>
                    <a:pt x="1571" y="582"/>
                    <a:pt x="1559" y="577"/>
                    <a:pt x="1548" y="590"/>
                  </a:cubicBezTo>
                  <a:cubicBezTo>
                    <a:pt x="1522" y="586"/>
                    <a:pt x="1509" y="588"/>
                    <a:pt x="1488" y="590"/>
                  </a:cubicBezTo>
                  <a:cubicBezTo>
                    <a:pt x="1488" y="619"/>
                    <a:pt x="1473" y="651"/>
                    <a:pt x="1455" y="676"/>
                  </a:cubicBezTo>
                  <a:cubicBezTo>
                    <a:pt x="1437" y="748"/>
                    <a:pt x="1451" y="796"/>
                    <a:pt x="1438" y="862"/>
                  </a:cubicBezTo>
                  <a:cubicBezTo>
                    <a:pt x="1512" y="865"/>
                    <a:pt x="1595" y="871"/>
                    <a:pt x="1667" y="855"/>
                  </a:cubicBezTo>
                  <a:cubicBezTo>
                    <a:pt x="1692" y="875"/>
                    <a:pt x="1716" y="928"/>
                    <a:pt x="1686" y="955"/>
                  </a:cubicBezTo>
                  <a:cubicBezTo>
                    <a:pt x="1602" y="962"/>
                    <a:pt x="1489" y="954"/>
                    <a:pt x="1419" y="955"/>
                  </a:cubicBezTo>
                  <a:cubicBezTo>
                    <a:pt x="1410" y="995"/>
                    <a:pt x="1406" y="1036"/>
                    <a:pt x="1402" y="1079"/>
                  </a:cubicBezTo>
                  <a:cubicBezTo>
                    <a:pt x="1398" y="1121"/>
                    <a:pt x="1391" y="1166"/>
                    <a:pt x="1393" y="1205"/>
                  </a:cubicBezTo>
                  <a:cubicBezTo>
                    <a:pt x="1404" y="1157"/>
                    <a:pt x="1413" y="1088"/>
                    <a:pt x="1464" y="1096"/>
                  </a:cubicBezTo>
                  <a:cubicBezTo>
                    <a:pt x="1506" y="1102"/>
                    <a:pt x="1534" y="1169"/>
                    <a:pt x="1538" y="1201"/>
                  </a:cubicBezTo>
                  <a:cubicBezTo>
                    <a:pt x="1578" y="1184"/>
                    <a:pt x="1647" y="1197"/>
                    <a:pt x="1701" y="1186"/>
                  </a:cubicBezTo>
                  <a:cubicBezTo>
                    <a:pt x="1728" y="1181"/>
                    <a:pt x="1745" y="1166"/>
                    <a:pt x="1760" y="1186"/>
                  </a:cubicBezTo>
                  <a:cubicBezTo>
                    <a:pt x="1763" y="1215"/>
                    <a:pt x="1784" y="1272"/>
                    <a:pt x="1746" y="1282"/>
                  </a:cubicBezTo>
                  <a:cubicBezTo>
                    <a:pt x="1736" y="1284"/>
                    <a:pt x="1718" y="1279"/>
                    <a:pt x="1708" y="1279"/>
                  </a:cubicBezTo>
                  <a:cubicBezTo>
                    <a:pt x="1653" y="1282"/>
                    <a:pt x="1595" y="1290"/>
                    <a:pt x="1545" y="1294"/>
                  </a:cubicBezTo>
                  <a:cubicBezTo>
                    <a:pt x="1542" y="1317"/>
                    <a:pt x="1526" y="1328"/>
                    <a:pt x="1522" y="1351"/>
                  </a:cubicBezTo>
                  <a:cubicBezTo>
                    <a:pt x="1502" y="1365"/>
                    <a:pt x="1499" y="1398"/>
                    <a:pt x="1471" y="1396"/>
                  </a:cubicBezTo>
                  <a:cubicBezTo>
                    <a:pt x="1448" y="1395"/>
                    <a:pt x="1422" y="1336"/>
                    <a:pt x="1417" y="1310"/>
                  </a:cubicBezTo>
                  <a:cubicBezTo>
                    <a:pt x="1403" y="1307"/>
                    <a:pt x="1395" y="1306"/>
                    <a:pt x="1381" y="1308"/>
                  </a:cubicBezTo>
                  <a:cubicBezTo>
                    <a:pt x="1376" y="1344"/>
                    <a:pt x="1365" y="1395"/>
                    <a:pt x="1362" y="1437"/>
                  </a:cubicBezTo>
                  <a:cubicBezTo>
                    <a:pt x="1371" y="1435"/>
                    <a:pt x="1375" y="1440"/>
                    <a:pt x="1378" y="1444"/>
                  </a:cubicBezTo>
                  <a:cubicBezTo>
                    <a:pt x="1384" y="1477"/>
                    <a:pt x="1403" y="1495"/>
                    <a:pt x="1407" y="1530"/>
                  </a:cubicBezTo>
                  <a:cubicBezTo>
                    <a:pt x="1503" y="1514"/>
                    <a:pt x="1615" y="1522"/>
                    <a:pt x="1717" y="1509"/>
                  </a:cubicBezTo>
                  <a:cubicBezTo>
                    <a:pt x="1741" y="1505"/>
                    <a:pt x="1775" y="1495"/>
                    <a:pt x="1791" y="1499"/>
                  </a:cubicBezTo>
                  <a:cubicBezTo>
                    <a:pt x="1802" y="1501"/>
                    <a:pt x="1802" y="1508"/>
                    <a:pt x="1808" y="1513"/>
                  </a:cubicBezTo>
                  <a:cubicBezTo>
                    <a:pt x="1816" y="1520"/>
                    <a:pt x="1820" y="1520"/>
                    <a:pt x="1822" y="1525"/>
                  </a:cubicBezTo>
                  <a:cubicBezTo>
                    <a:pt x="1832" y="1548"/>
                    <a:pt x="1820" y="1584"/>
                    <a:pt x="1801" y="1594"/>
                  </a:cubicBezTo>
                  <a:cubicBezTo>
                    <a:pt x="1655" y="1590"/>
                    <a:pt x="1556" y="1614"/>
                    <a:pt x="1419" y="1621"/>
                  </a:cubicBezTo>
                  <a:cubicBezTo>
                    <a:pt x="1417" y="1665"/>
                    <a:pt x="1395" y="1691"/>
                    <a:pt x="1376" y="1719"/>
                  </a:cubicBezTo>
                  <a:cubicBezTo>
                    <a:pt x="1510" y="1792"/>
                    <a:pt x="1652" y="1858"/>
                    <a:pt x="1794" y="1924"/>
                  </a:cubicBezTo>
                  <a:close/>
                  <a:moveTo>
                    <a:pt x="230" y="442"/>
                  </a:moveTo>
                  <a:cubicBezTo>
                    <a:pt x="213" y="572"/>
                    <a:pt x="193" y="713"/>
                    <a:pt x="173" y="843"/>
                  </a:cubicBezTo>
                  <a:cubicBezTo>
                    <a:pt x="185" y="830"/>
                    <a:pt x="205" y="818"/>
                    <a:pt x="211" y="804"/>
                  </a:cubicBezTo>
                  <a:cubicBezTo>
                    <a:pt x="219" y="788"/>
                    <a:pt x="220" y="759"/>
                    <a:pt x="223" y="738"/>
                  </a:cubicBezTo>
                  <a:cubicBezTo>
                    <a:pt x="227" y="716"/>
                    <a:pt x="231" y="691"/>
                    <a:pt x="233" y="671"/>
                  </a:cubicBezTo>
                  <a:cubicBezTo>
                    <a:pt x="238" y="624"/>
                    <a:pt x="236" y="571"/>
                    <a:pt x="240" y="530"/>
                  </a:cubicBezTo>
                  <a:cubicBezTo>
                    <a:pt x="242" y="505"/>
                    <a:pt x="251" y="481"/>
                    <a:pt x="254" y="456"/>
                  </a:cubicBezTo>
                  <a:cubicBezTo>
                    <a:pt x="257" y="435"/>
                    <a:pt x="255" y="412"/>
                    <a:pt x="257" y="389"/>
                  </a:cubicBezTo>
                  <a:cubicBezTo>
                    <a:pt x="260" y="334"/>
                    <a:pt x="273" y="277"/>
                    <a:pt x="281" y="222"/>
                  </a:cubicBezTo>
                  <a:cubicBezTo>
                    <a:pt x="288" y="168"/>
                    <a:pt x="299" y="105"/>
                    <a:pt x="309" y="60"/>
                  </a:cubicBezTo>
                  <a:cubicBezTo>
                    <a:pt x="257" y="172"/>
                    <a:pt x="249" y="302"/>
                    <a:pt x="230" y="442"/>
                  </a:cubicBezTo>
                  <a:close/>
                  <a:moveTo>
                    <a:pt x="784" y="248"/>
                  </a:moveTo>
                  <a:cubicBezTo>
                    <a:pt x="885" y="246"/>
                    <a:pt x="1065" y="247"/>
                    <a:pt x="1183" y="248"/>
                  </a:cubicBezTo>
                  <a:cubicBezTo>
                    <a:pt x="1267" y="249"/>
                    <a:pt x="1390" y="245"/>
                    <a:pt x="1479" y="234"/>
                  </a:cubicBezTo>
                  <a:cubicBezTo>
                    <a:pt x="1509" y="230"/>
                    <a:pt x="1577" y="233"/>
                    <a:pt x="1557" y="198"/>
                  </a:cubicBezTo>
                  <a:cubicBezTo>
                    <a:pt x="1510" y="176"/>
                    <a:pt x="1455" y="186"/>
                    <a:pt x="1393" y="186"/>
                  </a:cubicBezTo>
                  <a:cubicBezTo>
                    <a:pt x="1327" y="186"/>
                    <a:pt x="1268" y="182"/>
                    <a:pt x="1197" y="184"/>
                  </a:cubicBezTo>
                  <a:cubicBezTo>
                    <a:pt x="1154" y="185"/>
                    <a:pt x="1101" y="183"/>
                    <a:pt x="1047" y="184"/>
                  </a:cubicBezTo>
                  <a:cubicBezTo>
                    <a:pt x="973" y="185"/>
                    <a:pt x="891" y="191"/>
                    <a:pt x="810" y="189"/>
                  </a:cubicBezTo>
                  <a:cubicBezTo>
                    <a:pt x="712" y="186"/>
                    <a:pt x="627" y="188"/>
                    <a:pt x="550" y="198"/>
                  </a:cubicBezTo>
                  <a:cubicBezTo>
                    <a:pt x="531" y="201"/>
                    <a:pt x="512" y="205"/>
                    <a:pt x="498" y="215"/>
                  </a:cubicBezTo>
                  <a:cubicBezTo>
                    <a:pt x="496" y="232"/>
                    <a:pt x="498" y="238"/>
                    <a:pt x="495" y="258"/>
                  </a:cubicBezTo>
                  <a:cubicBezTo>
                    <a:pt x="593" y="260"/>
                    <a:pt x="690" y="250"/>
                    <a:pt x="784" y="248"/>
                  </a:cubicBezTo>
                  <a:close/>
                  <a:moveTo>
                    <a:pt x="1397" y="415"/>
                  </a:moveTo>
                  <a:cubicBezTo>
                    <a:pt x="1401" y="415"/>
                    <a:pt x="1408" y="424"/>
                    <a:pt x="1419" y="425"/>
                  </a:cubicBezTo>
                  <a:cubicBezTo>
                    <a:pt x="1424" y="425"/>
                    <a:pt x="1429" y="422"/>
                    <a:pt x="1433" y="423"/>
                  </a:cubicBezTo>
                  <a:cubicBezTo>
                    <a:pt x="1449" y="425"/>
                    <a:pt x="1451" y="458"/>
                    <a:pt x="1462" y="466"/>
                  </a:cubicBezTo>
                  <a:cubicBezTo>
                    <a:pt x="1462" y="467"/>
                    <a:pt x="1464" y="468"/>
                    <a:pt x="1464" y="466"/>
                  </a:cubicBezTo>
                  <a:cubicBezTo>
                    <a:pt x="1468" y="398"/>
                    <a:pt x="1472" y="311"/>
                    <a:pt x="1474" y="253"/>
                  </a:cubicBezTo>
                  <a:cubicBezTo>
                    <a:pt x="1270" y="271"/>
                    <a:pt x="1070" y="260"/>
                    <a:pt x="868" y="265"/>
                  </a:cubicBezTo>
                  <a:cubicBezTo>
                    <a:pt x="739" y="269"/>
                    <a:pt x="621" y="271"/>
                    <a:pt x="495" y="275"/>
                  </a:cubicBezTo>
                  <a:cubicBezTo>
                    <a:pt x="484" y="361"/>
                    <a:pt x="483" y="463"/>
                    <a:pt x="474" y="542"/>
                  </a:cubicBezTo>
                  <a:cubicBezTo>
                    <a:pt x="492" y="543"/>
                    <a:pt x="505" y="539"/>
                    <a:pt x="519" y="532"/>
                  </a:cubicBezTo>
                  <a:cubicBezTo>
                    <a:pt x="521" y="500"/>
                    <a:pt x="521" y="479"/>
                    <a:pt x="529" y="456"/>
                  </a:cubicBezTo>
                  <a:cubicBezTo>
                    <a:pt x="549" y="443"/>
                    <a:pt x="559" y="419"/>
                    <a:pt x="581" y="408"/>
                  </a:cubicBezTo>
                  <a:cubicBezTo>
                    <a:pt x="649" y="416"/>
                    <a:pt x="651" y="488"/>
                    <a:pt x="677" y="537"/>
                  </a:cubicBezTo>
                  <a:cubicBezTo>
                    <a:pt x="703" y="520"/>
                    <a:pt x="749" y="526"/>
                    <a:pt x="786" y="525"/>
                  </a:cubicBezTo>
                  <a:cubicBezTo>
                    <a:pt x="877" y="524"/>
                    <a:pt x="1004" y="525"/>
                    <a:pt x="1111" y="513"/>
                  </a:cubicBezTo>
                  <a:cubicBezTo>
                    <a:pt x="1110" y="459"/>
                    <a:pt x="1152" y="427"/>
                    <a:pt x="1209" y="444"/>
                  </a:cubicBezTo>
                  <a:cubicBezTo>
                    <a:pt x="1216" y="458"/>
                    <a:pt x="1226" y="469"/>
                    <a:pt x="1235" y="482"/>
                  </a:cubicBezTo>
                  <a:cubicBezTo>
                    <a:pt x="1228" y="420"/>
                    <a:pt x="1326" y="410"/>
                    <a:pt x="1352" y="456"/>
                  </a:cubicBezTo>
                  <a:cubicBezTo>
                    <a:pt x="1355" y="431"/>
                    <a:pt x="1377" y="415"/>
                    <a:pt x="1397" y="415"/>
                  </a:cubicBezTo>
                  <a:close/>
                  <a:moveTo>
                    <a:pt x="658" y="547"/>
                  </a:moveTo>
                  <a:cubicBezTo>
                    <a:pt x="653" y="516"/>
                    <a:pt x="627" y="433"/>
                    <a:pt x="600" y="432"/>
                  </a:cubicBezTo>
                  <a:cubicBezTo>
                    <a:pt x="588" y="432"/>
                    <a:pt x="580" y="448"/>
                    <a:pt x="569" y="449"/>
                  </a:cubicBezTo>
                  <a:cubicBezTo>
                    <a:pt x="522" y="523"/>
                    <a:pt x="547" y="644"/>
                    <a:pt x="603" y="697"/>
                  </a:cubicBezTo>
                  <a:cubicBezTo>
                    <a:pt x="647" y="675"/>
                    <a:pt x="667" y="606"/>
                    <a:pt x="658" y="547"/>
                  </a:cubicBezTo>
                  <a:close/>
                  <a:moveTo>
                    <a:pt x="1429" y="446"/>
                  </a:moveTo>
                  <a:cubicBezTo>
                    <a:pt x="1399" y="421"/>
                    <a:pt x="1361" y="447"/>
                    <a:pt x="1366" y="487"/>
                  </a:cubicBezTo>
                  <a:cubicBezTo>
                    <a:pt x="1357" y="484"/>
                    <a:pt x="1360" y="494"/>
                    <a:pt x="1357" y="497"/>
                  </a:cubicBezTo>
                  <a:cubicBezTo>
                    <a:pt x="1357" y="554"/>
                    <a:pt x="1361" y="636"/>
                    <a:pt x="1405" y="671"/>
                  </a:cubicBezTo>
                  <a:cubicBezTo>
                    <a:pt x="1411" y="627"/>
                    <a:pt x="1414" y="587"/>
                    <a:pt x="1409" y="547"/>
                  </a:cubicBezTo>
                  <a:cubicBezTo>
                    <a:pt x="1405" y="509"/>
                    <a:pt x="1383" y="473"/>
                    <a:pt x="1395" y="442"/>
                  </a:cubicBezTo>
                  <a:cubicBezTo>
                    <a:pt x="1407" y="450"/>
                    <a:pt x="1411" y="467"/>
                    <a:pt x="1414" y="482"/>
                  </a:cubicBezTo>
                  <a:cubicBezTo>
                    <a:pt x="1424" y="540"/>
                    <a:pt x="1436" y="609"/>
                    <a:pt x="1424" y="676"/>
                  </a:cubicBezTo>
                  <a:cubicBezTo>
                    <a:pt x="1487" y="629"/>
                    <a:pt x="1470" y="505"/>
                    <a:pt x="1429" y="446"/>
                  </a:cubicBezTo>
                  <a:close/>
                  <a:moveTo>
                    <a:pt x="1247" y="499"/>
                  </a:moveTo>
                  <a:cubicBezTo>
                    <a:pt x="1246" y="522"/>
                    <a:pt x="1250" y="569"/>
                    <a:pt x="1259" y="599"/>
                  </a:cubicBezTo>
                  <a:cubicBezTo>
                    <a:pt x="1264" y="615"/>
                    <a:pt x="1275" y="629"/>
                    <a:pt x="1281" y="645"/>
                  </a:cubicBezTo>
                  <a:cubicBezTo>
                    <a:pt x="1288" y="666"/>
                    <a:pt x="1292" y="685"/>
                    <a:pt x="1302" y="690"/>
                  </a:cubicBezTo>
                  <a:cubicBezTo>
                    <a:pt x="1340" y="708"/>
                    <a:pt x="1343" y="660"/>
                    <a:pt x="1366" y="652"/>
                  </a:cubicBezTo>
                  <a:cubicBezTo>
                    <a:pt x="1338" y="600"/>
                    <a:pt x="1327" y="524"/>
                    <a:pt x="1345" y="466"/>
                  </a:cubicBezTo>
                  <a:cubicBezTo>
                    <a:pt x="1295" y="428"/>
                    <a:pt x="1249" y="440"/>
                    <a:pt x="1247" y="499"/>
                  </a:cubicBezTo>
                  <a:close/>
                  <a:moveTo>
                    <a:pt x="1197" y="461"/>
                  </a:moveTo>
                  <a:cubicBezTo>
                    <a:pt x="1180" y="455"/>
                    <a:pt x="1145" y="471"/>
                    <a:pt x="1137" y="487"/>
                  </a:cubicBezTo>
                  <a:cubicBezTo>
                    <a:pt x="1128" y="507"/>
                    <a:pt x="1126" y="563"/>
                    <a:pt x="1133" y="597"/>
                  </a:cubicBezTo>
                  <a:cubicBezTo>
                    <a:pt x="1141" y="641"/>
                    <a:pt x="1163" y="686"/>
                    <a:pt x="1187" y="704"/>
                  </a:cubicBezTo>
                  <a:cubicBezTo>
                    <a:pt x="1223" y="691"/>
                    <a:pt x="1233" y="653"/>
                    <a:pt x="1250" y="621"/>
                  </a:cubicBezTo>
                  <a:cubicBezTo>
                    <a:pt x="1236" y="572"/>
                    <a:pt x="1229" y="533"/>
                    <a:pt x="1233" y="487"/>
                  </a:cubicBezTo>
                  <a:cubicBezTo>
                    <a:pt x="1216" y="483"/>
                    <a:pt x="1213" y="466"/>
                    <a:pt x="1197" y="461"/>
                  </a:cubicBezTo>
                  <a:close/>
                  <a:moveTo>
                    <a:pt x="1479" y="513"/>
                  </a:moveTo>
                  <a:cubicBezTo>
                    <a:pt x="1482" y="538"/>
                    <a:pt x="1489" y="556"/>
                    <a:pt x="1491" y="571"/>
                  </a:cubicBezTo>
                  <a:cubicBezTo>
                    <a:pt x="1540" y="567"/>
                    <a:pt x="1610" y="563"/>
                    <a:pt x="1596" y="511"/>
                  </a:cubicBezTo>
                  <a:cubicBezTo>
                    <a:pt x="1556" y="503"/>
                    <a:pt x="1516" y="519"/>
                    <a:pt x="1479" y="513"/>
                  </a:cubicBezTo>
                  <a:close/>
                  <a:moveTo>
                    <a:pt x="908" y="544"/>
                  </a:moveTo>
                  <a:cubicBezTo>
                    <a:pt x="886" y="546"/>
                    <a:pt x="862" y="550"/>
                    <a:pt x="841" y="549"/>
                  </a:cubicBezTo>
                  <a:cubicBezTo>
                    <a:pt x="787" y="547"/>
                    <a:pt x="731" y="535"/>
                    <a:pt x="677" y="549"/>
                  </a:cubicBezTo>
                  <a:cubicBezTo>
                    <a:pt x="680" y="568"/>
                    <a:pt x="678" y="589"/>
                    <a:pt x="681" y="609"/>
                  </a:cubicBezTo>
                  <a:cubicBezTo>
                    <a:pt x="828" y="599"/>
                    <a:pt x="961" y="611"/>
                    <a:pt x="1111" y="590"/>
                  </a:cubicBezTo>
                  <a:cubicBezTo>
                    <a:pt x="1110" y="575"/>
                    <a:pt x="1113" y="553"/>
                    <a:pt x="1109" y="535"/>
                  </a:cubicBezTo>
                  <a:cubicBezTo>
                    <a:pt x="1041" y="537"/>
                    <a:pt x="969" y="541"/>
                    <a:pt x="908" y="544"/>
                  </a:cubicBezTo>
                  <a:close/>
                  <a:moveTo>
                    <a:pt x="474" y="563"/>
                  </a:moveTo>
                  <a:cubicBezTo>
                    <a:pt x="476" y="577"/>
                    <a:pt x="471" y="585"/>
                    <a:pt x="471" y="597"/>
                  </a:cubicBezTo>
                  <a:cubicBezTo>
                    <a:pt x="489" y="604"/>
                    <a:pt x="509" y="597"/>
                    <a:pt x="534" y="604"/>
                  </a:cubicBezTo>
                  <a:cubicBezTo>
                    <a:pt x="534" y="583"/>
                    <a:pt x="517" y="580"/>
                    <a:pt x="514" y="563"/>
                  </a:cubicBezTo>
                  <a:cubicBezTo>
                    <a:pt x="499" y="559"/>
                    <a:pt x="487" y="565"/>
                    <a:pt x="474" y="563"/>
                  </a:cubicBezTo>
                  <a:close/>
                  <a:moveTo>
                    <a:pt x="677" y="625"/>
                  </a:moveTo>
                  <a:cubicBezTo>
                    <a:pt x="664" y="651"/>
                    <a:pt x="655" y="696"/>
                    <a:pt x="631" y="711"/>
                  </a:cubicBezTo>
                  <a:cubicBezTo>
                    <a:pt x="595" y="735"/>
                    <a:pt x="575" y="703"/>
                    <a:pt x="560" y="676"/>
                  </a:cubicBezTo>
                  <a:cubicBezTo>
                    <a:pt x="548" y="655"/>
                    <a:pt x="548" y="636"/>
                    <a:pt x="534" y="621"/>
                  </a:cubicBezTo>
                  <a:cubicBezTo>
                    <a:pt x="511" y="626"/>
                    <a:pt x="501" y="614"/>
                    <a:pt x="471" y="618"/>
                  </a:cubicBezTo>
                  <a:cubicBezTo>
                    <a:pt x="473" y="692"/>
                    <a:pt x="461" y="749"/>
                    <a:pt x="457" y="833"/>
                  </a:cubicBezTo>
                  <a:cubicBezTo>
                    <a:pt x="502" y="847"/>
                    <a:pt x="523" y="885"/>
                    <a:pt x="557" y="909"/>
                  </a:cubicBezTo>
                  <a:cubicBezTo>
                    <a:pt x="614" y="889"/>
                    <a:pt x="689" y="915"/>
                    <a:pt x="758" y="900"/>
                  </a:cubicBezTo>
                  <a:cubicBezTo>
                    <a:pt x="770" y="828"/>
                    <a:pt x="802" y="741"/>
                    <a:pt x="870" y="781"/>
                  </a:cubicBezTo>
                  <a:cubicBezTo>
                    <a:pt x="887" y="790"/>
                    <a:pt x="897" y="800"/>
                    <a:pt x="903" y="814"/>
                  </a:cubicBezTo>
                  <a:cubicBezTo>
                    <a:pt x="916" y="797"/>
                    <a:pt x="920" y="777"/>
                    <a:pt x="937" y="769"/>
                  </a:cubicBezTo>
                  <a:cubicBezTo>
                    <a:pt x="998" y="737"/>
                    <a:pt x="1012" y="834"/>
                    <a:pt x="1028" y="876"/>
                  </a:cubicBezTo>
                  <a:cubicBezTo>
                    <a:pt x="1167" y="866"/>
                    <a:pt x="1288" y="855"/>
                    <a:pt x="1414" y="862"/>
                  </a:cubicBezTo>
                  <a:cubicBezTo>
                    <a:pt x="1426" y="812"/>
                    <a:pt x="1420" y="757"/>
                    <a:pt x="1429" y="709"/>
                  </a:cubicBezTo>
                  <a:cubicBezTo>
                    <a:pt x="1395" y="707"/>
                    <a:pt x="1387" y="680"/>
                    <a:pt x="1369" y="664"/>
                  </a:cubicBezTo>
                  <a:cubicBezTo>
                    <a:pt x="1360" y="680"/>
                    <a:pt x="1356" y="696"/>
                    <a:pt x="1343" y="704"/>
                  </a:cubicBezTo>
                  <a:cubicBezTo>
                    <a:pt x="1298" y="732"/>
                    <a:pt x="1267" y="685"/>
                    <a:pt x="1257" y="647"/>
                  </a:cubicBezTo>
                  <a:cubicBezTo>
                    <a:pt x="1250" y="676"/>
                    <a:pt x="1217" y="723"/>
                    <a:pt x="1192" y="726"/>
                  </a:cubicBezTo>
                  <a:cubicBezTo>
                    <a:pt x="1147" y="730"/>
                    <a:pt x="1133" y="648"/>
                    <a:pt x="1118" y="614"/>
                  </a:cubicBezTo>
                  <a:cubicBezTo>
                    <a:pt x="972" y="621"/>
                    <a:pt x="841" y="620"/>
                    <a:pt x="677" y="625"/>
                  </a:cubicBezTo>
                  <a:close/>
                  <a:moveTo>
                    <a:pt x="946" y="788"/>
                  </a:moveTo>
                  <a:cubicBezTo>
                    <a:pt x="879" y="843"/>
                    <a:pt x="884" y="990"/>
                    <a:pt x="937" y="1055"/>
                  </a:cubicBezTo>
                  <a:cubicBezTo>
                    <a:pt x="967" y="1092"/>
                    <a:pt x="990" y="1061"/>
                    <a:pt x="1006" y="1026"/>
                  </a:cubicBezTo>
                  <a:cubicBezTo>
                    <a:pt x="1043" y="948"/>
                    <a:pt x="1005" y="856"/>
                    <a:pt x="977" y="785"/>
                  </a:cubicBezTo>
                  <a:cubicBezTo>
                    <a:pt x="966" y="785"/>
                    <a:pt x="956" y="786"/>
                    <a:pt x="946" y="788"/>
                  </a:cubicBezTo>
                  <a:close/>
                  <a:moveTo>
                    <a:pt x="775" y="907"/>
                  </a:moveTo>
                  <a:cubicBezTo>
                    <a:pt x="762" y="976"/>
                    <a:pt x="807" y="1036"/>
                    <a:pt x="839" y="1069"/>
                  </a:cubicBezTo>
                  <a:cubicBezTo>
                    <a:pt x="873" y="1064"/>
                    <a:pt x="885" y="1036"/>
                    <a:pt x="892" y="1003"/>
                  </a:cubicBezTo>
                  <a:cubicBezTo>
                    <a:pt x="874" y="948"/>
                    <a:pt x="874" y="875"/>
                    <a:pt x="894" y="828"/>
                  </a:cubicBezTo>
                  <a:cubicBezTo>
                    <a:pt x="878" y="810"/>
                    <a:pt x="859" y="795"/>
                    <a:pt x="827" y="793"/>
                  </a:cubicBezTo>
                  <a:cubicBezTo>
                    <a:pt x="800" y="813"/>
                    <a:pt x="783" y="860"/>
                    <a:pt x="775" y="907"/>
                  </a:cubicBezTo>
                  <a:close/>
                  <a:moveTo>
                    <a:pt x="500" y="914"/>
                  </a:moveTo>
                  <a:cubicBezTo>
                    <a:pt x="483" y="899"/>
                    <a:pt x="448" y="873"/>
                    <a:pt x="428" y="867"/>
                  </a:cubicBezTo>
                  <a:cubicBezTo>
                    <a:pt x="415" y="862"/>
                    <a:pt x="399" y="864"/>
                    <a:pt x="383" y="862"/>
                  </a:cubicBezTo>
                  <a:cubicBezTo>
                    <a:pt x="362" y="858"/>
                    <a:pt x="341" y="849"/>
                    <a:pt x="323" y="847"/>
                  </a:cubicBezTo>
                  <a:cubicBezTo>
                    <a:pt x="292" y="845"/>
                    <a:pt x="251" y="854"/>
                    <a:pt x="221" y="867"/>
                  </a:cubicBezTo>
                  <a:cubicBezTo>
                    <a:pt x="144" y="898"/>
                    <a:pt x="101" y="949"/>
                    <a:pt x="59" y="1005"/>
                  </a:cubicBezTo>
                  <a:cubicBezTo>
                    <a:pt x="37" y="1051"/>
                    <a:pt x="27" y="1107"/>
                    <a:pt x="37" y="1170"/>
                  </a:cubicBezTo>
                  <a:cubicBezTo>
                    <a:pt x="44" y="1216"/>
                    <a:pt x="68" y="1280"/>
                    <a:pt x="87" y="1313"/>
                  </a:cubicBezTo>
                  <a:cubicBezTo>
                    <a:pt x="118" y="1364"/>
                    <a:pt x="189" y="1419"/>
                    <a:pt x="259" y="1439"/>
                  </a:cubicBezTo>
                  <a:cubicBezTo>
                    <a:pt x="303" y="1452"/>
                    <a:pt x="349" y="1446"/>
                    <a:pt x="395" y="1439"/>
                  </a:cubicBezTo>
                  <a:cubicBezTo>
                    <a:pt x="403" y="1439"/>
                    <a:pt x="400" y="1427"/>
                    <a:pt x="409" y="1427"/>
                  </a:cubicBezTo>
                  <a:cubicBezTo>
                    <a:pt x="418" y="1420"/>
                    <a:pt x="420" y="1433"/>
                    <a:pt x="428" y="1427"/>
                  </a:cubicBezTo>
                  <a:cubicBezTo>
                    <a:pt x="581" y="1381"/>
                    <a:pt x="666" y="1135"/>
                    <a:pt x="572" y="995"/>
                  </a:cubicBezTo>
                  <a:cubicBezTo>
                    <a:pt x="564" y="991"/>
                    <a:pt x="554" y="993"/>
                    <a:pt x="550" y="991"/>
                  </a:cubicBezTo>
                  <a:cubicBezTo>
                    <a:pt x="549" y="981"/>
                    <a:pt x="564" y="981"/>
                    <a:pt x="557" y="974"/>
                  </a:cubicBezTo>
                  <a:cubicBezTo>
                    <a:pt x="541" y="953"/>
                    <a:pt x="521" y="932"/>
                    <a:pt x="500" y="914"/>
                  </a:cubicBezTo>
                  <a:close/>
                  <a:moveTo>
                    <a:pt x="1216" y="881"/>
                  </a:moveTo>
                  <a:cubicBezTo>
                    <a:pt x="1159" y="885"/>
                    <a:pt x="1096" y="896"/>
                    <a:pt x="1035" y="895"/>
                  </a:cubicBezTo>
                  <a:cubicBezTo>
                    <a:pt x="1039" y="913"/>
                    <a:pt x="1042" y="932"/>
                    <a:pt x="1042" y="955"/>
                  </a:cubicBezTo>
                  <a:cubicBezTo>
                    <a:pt x="1156" y="940"/>
                    <a:pt x="1274" y="937"/>
                    <a:pt x="1400" y="936"/>
                  </a:cubicBezTo>
                  <a:cubicBezTo>
                    <a:pt x="1408" y="934"/>
                    <a:pt x="1404" y="919"/>
                    <a:pt x="1417" y="921"/>
                  </a:cubicBezTo>
                  <a:cubicBezTo>
                    <a:pt x="1426" y="922"/>
                    <a:pt x="1421" y="938"/>
                    <a:pt x="1431" y="938"/>
                  </a:cubicBezTo>
                  <a:cubicBezTo>
                    <a:pt x="1504" y="933"/>
                    <a:pt x="1599" y="944"/>
                    <a:pt x="1667" y="933"/>
                  </a:cubicBezTo>
                  <a:cubicBezTo>
                    <a:pt x="1678" y="921"/>
                    <a:pt x="1678" y="897"/>
                    <a:pt x="1665" y="883"/>
                  </a:cubicBezTo>
                  <a:cubicBezTo>
                    <a:pt x="1515" y="894"/>
                    <a:pt x="1373" y="870"/>
                    <a:pt x="1216" y="881"/>
                  </a:cubicBezTo>
                  <a:close/>
                  <a:moveTo>
                    <a:pt x="569" y="929"/>
                  </a:moveTo>
                  <a:cubicBezTo>
                    <a:pt x="584" y="940"/>
                    <a:pt x="584" y="960"/>
                    <a:pt x="600" y="969"/>
                  </a:cubicBezTo>
                  <a:cubicBezTo>
                    <a:pt x="628" y="985"/>
                    <a:pt x="718" y="966"/>
                    <a:pt x="755" y="967"/>
                  </a:cubicBezTo>
                  <a:cubicBezTo>
                    <a:pt x="756" y="952"/>
                    <a:pt x="751" y="942"/>
                    <a:pt x="753" y="926"/>
                  </a:cubicBezTo>
                  <a:cubicBezTo>
                    <a:pt x="691" y="928"/>
                    <a:pt x="627" y="918"/>
                    <a:pt x="569" y="929"/>
                  </a:cubicBezTo>
                  <a:close/>
                  <a:moveTo>
                    <a:pt x="1042" y="974"/>
                  </a:moveTo>
                  <a:cubicBezTo>
                    <a:pt x="1035" y="1014"/>
                    <a:pt x="1020" y="1062"/>
                    <a:pt x="992" y="1086"/>
                  </a:cubicBezTo>
                  <a:cubicBezTo>
                    <a:pt x="951" y="1122"/>
                    <a:pt x="923" y="1058"/>
                    <a:pt x="901" y="1031"/>
                  </a:cubicBezTo>
                  <a:cubicBezTo>
                    <a:pt x="893" y="1068"/>
                    <a:pt x="866" y="1096"/>
                    <a:pt x="825" y="1091"/>
                  </a:cubicBezTo>
                  <a:cubicBezTo>
                    <a:pt x="799" y="1062"/>
                    <a:pt x="782" y="1026"/>
                    <a:pt x="765" y="988"/>
                  </a:cubicBezTo>
                  <a:cubicBezTo>
                    <a:pt x="723" y="991"/>
                    <a:pt x="669" y="992"/>
                    <a:pt x="619" y="993"/>
                  </a:cubicBezTo>
                  <a:cubicBezTo>
                    <a:pt x="645" y="1061"/>
                    <a:pt x="653" y="1164"/>
                    <a:pt x="619" y="1246"/>
                  </a:cubicBezTo>
                  <a:cubicBezTo>
                    <a:pt x="682" y="1220"/>
                    <a:pt x="771" y="1245"/>
                    <a:pt x="832" y="1229"/>
                  </a:cubicBezTo>
                  <a:cubicBezTo>
                    <a:pt x="830" y="1218"/>
                    <a:pt x="836" y="1213"/>
                    <a:pt x="832" y="1205"/>
                  </a:cubicBezTo>
                  <a:cubicBezTo>
                    <a:pt x="839" y="1177"/>
                    <a:pt x="857" y="1160"/>
                    <a:pt x="870" y="1139"/>
                  </a:cubicBezTo>
                  <a:cubicBezTo>
                    <a:pt x="878" y="1125"/>
                    <a:pt x="878" y="1111"/>
                    <a:pt x="889" y="1108"/>
                  </a:cubicBezTo>
                  <a:cubicBezTo>
                    <a:pt x="918" y="1098"/>
                    <a:pt x="940" y="1153"/>
                    <a:pt x="965" y="1165"/>
                  </a:cubicBezTo>
                  <a:cubicBezTo>
                    <a:pt x="972" y="1153"/>
                    <a:pt x="975" y="1123"/>
                    <a:pt x="992" y="1117"/>
                  </a:cubicBezTo>
                  <a:cubicBezTo>
                    <a:pt x="1043" y="1099"/>
                    <a:pt x="1074" y="1169"/>
                    <a:pt x="1099" y="1186"/>
                  </a:cubicBezTo>
                  <a:cubicBezTo>
                    <a:pt x="1111" y="1121"/>
                    <a:pt x="1180" y="1079"/>
                    <a:pt x="1211" y="1143"/>
                  </a:cubicBezTo>
                  <a:cubicBezTo>
                    <a:pt x="1224" y="1169"/>
                    <a:pt x="1224" y="1202"/>
                    <a:pt x="1233" y="1224"/>
                  </a:cubicBezTo>
                  <a:cubicBezTo>
                    <a:pt x="1282" y="1216"/>
                    <a:pt x="1317" y="1221"/>
                    <a:pt x="1364" y="1210"/>
                  </a:cubicBezTo>
                  <a:cubicBezTo>
                    <a:pt x="1382" y="1122"/>
                    <a:pt x="1385" y="1050"/>
                    <a:pt x="1397" y="955"/>
                  </a:cubicBezTo>
                  <a:cubicBezTo>
                    <a:pt x="1248" y="956"/>
                    <a:pt x="1166" y="960"/>
                    <a:pt x="1042" y="974"/>
                  </a:cubicBezTo>
                  <a:close/>
                  <a:moveTo>
                    <a:pt x="1524" y="1215"/>
                  </a:moveTo>
                  <a:cubicBezTo>
                    <a:pt x="1519" y="1175"/>
                    <a:pt x="1492" y="1131"/>
                    <a:pt x="1467" y="1117"/>
                  </a:cubicBezTo>
                  <a:cubicBezTo>
                    <a:pt x="1439" y="1124"/>
                    <a:pt x="1422" y="1152"/>
                    <a:pt x="1417" y="1184"/>
                  </a:cubicBezTo>
                  <a:cubicBezTo>
                    <a:pt x="1406" y="1245"/>
                    <a:pt x="1439" y="1344"/>
                    <a:pt x="1471" y="1370"/>
                  </a:cubicBezTo>
                  <a:cubicBezTo>
                    <a:pt x="1514" y="1340"/>
                    <a:pt x="1532" y="1279"/>
                    <a:pt x="1524" y="1215"/>
                  </a:cubicBezTo>
                  <a:close/>
                  <a:moveTo>
                    <a:pt x="1209" y="1191"/>
                  </a:moveTo>
                  <a:cubicBezTo>
                    <a:pt x="1204" y="1173"/>
                    <a:pt x="1180" y="1123"/>
                    <a:pt x="1166" y="1129"/>
                  </a:cubicBezTo>
                  <a:cubicBezTo>
                    <a:pt x="1097" y="1160"/>
                    <a:pt x="1100" y="1272"/>
                    <a:pt x="1130" y="1332"/>
                  </a:cubicBezTo>
                  <a:cubicBezTo>
                    <a:pt x="1142" y="1354"/>
                    <a:pt x="1154" y="1388"/>
                    <a:pt x="1183" y="1384"/>
                  </a:cubicBezTo>
                  <a:cubicBezTo>
                    <a:pt x="1229" y="1358"/>
                    <a:pt x="1224" y="1246"/>
                    <a:pt x="1209" y="1191"/>
                  </a:cubicBezTo>
                  <a:close/>
                  <a:moveTo>
                    <a:pt x="851" y="1220"/>
                  </a:moveTo>
                  <a:cubicBezTo>
                    <a:pt x="846" y="1259"/>
                    <a:pt x="864" y="1341"/>
                    <a:pt x="868" y="1349"/>
                  </a:cubicBezTo>
                  <a:cubicBezTo>
                    <a:pt x="873" y="1360"/>
                    <a:pt x="877" y="1374"/>
                    <a:pt x="882" y="1382"/>
                  </a:cubicBezTo>
                  <a:cubicBezTo>
                    <a:pt x="913" y="1431"/>
                    <a:pt x="951" y="1352"/>
                    <a:pt x="954" y="1322"/>
                  </a:cubicBezTo>
                  <a:cubicBezTo>
                    <a:pt x="955" y="1308"/>
                    <a:pt x="947" y="1282"/>
                    <a:pt x="946" y="1267"/>
                  </a:cubicBezTo>
                  <a:cubicBezTo>
                    <a:pt x="946" y="1234"/>
                    <a:pt x="958" y="1193"/>
                    <a:pt x="956" y="1184"/>
                  </a:cubicBezTo>
                  <a:cubicBezTo>
                    <a:pt x="951" y="1163"/>
                    <a:pt x="918" y="1145"/>
                    <a:pt x="901" y="1134"/>
                  </a:cubicBezTo>
                  <a:cubicBezTo>
                    <a:pt x="884" y="1148"/>
                    <a:pt x="856" y="1182"/>
                    <a:pt x="851" y="1220"/>
                  </a:cubicBezTo>
                  <a:close/>
                  <a:moveTo>
                    <a:pt x="1092" y="1205"/>
                  </a:moveTo>
                  <a:cubicBezTo>
                    <a:pt x="1066" y="1182"/>
                    <a:pt x="1049" y="1139"/>
                    <a:pt x="1006" y="1141"/>
                  </a:cubicBezTo>
                  <a:cubicBezTo>
                    <a:pt x="1005" y="1160"/>
                    <a:pt x="986" y="1166"/>
                    <a:pt x="977" y="1182"/>
                  </a:cubicBezTo>
                  <a:cubicBezTo>
                    <a:pt x="953" y="1228"/>
                    <a:pt x="969" y="1321"/>
                    <a:pt x="994" y="1363"/>
                  </a:cubicBezTo>
                  <a:cubicBezTo>
                    <a:pt x="1016" y="1398"/>
                    <a:pt x="1033" y="1433"/>
                    <a:pt x="1068" y="1403"/>
                  </a:cubicBezTo>
                  <a:cubicBezTo>
                    <a:pt x="1086" y="1389"/>
                    <a:pt x="1094" y="1363"/>
                    <a:pt x="1097" y="1337"/>
                  </a:cubicBezTo>
                  <a:cubicBezTo>
                    <a:pt x="1097" y="1330"/>
                    <a:pt x="1106" y="1331"/>
                    <a:pt x="1109" y="1327"/>
                  </a:cubicBezTo>
                  <a:cubicBezTo>
                    <a:pt x="1090" y="1294"/>
                    <a:pt x="1084" y="1241"/>
                    <a:pt x="1092" y="1205"/>
                  </a:cubicBezTo>
                  <a:close/>
                  <a:moveTo>
                    <a:pt x="1543" y="1213"/>
                  </a:moveTo>
                  <a:cubicBezTo>
                    <a:pt x="1546" y="1232"/>
                    <a:pt x="1544" y="1256"/>
                    <a:pt x="1545" y="1277"/>
                  </a:cubicBezTo>
                  <a:cubicBezTo>
                    <a:pt x="1612" y="1261"/>
                    <a:pt x="1672" y="1261"/>
                    <a:pt x="1739" y="1258"/>
                  </a:cubicBezTo>
                  <a:cubicBezTo>
                    <a:pt x="1754" y="1246"/>
                    <a:pt x="1749" y="1213"/>
                    <a:pt x="1736" y="1203"/>
                  </a:cubicBezTo>
                  <a:cubicBezTo>
                    <a:pt x="1674" y="1201"/>
                    <a:pt x="1601" y="1221"/>
                    <a:pt x="1543" y="1213"/>
                  </a:cubicBezTo>
                  <a:close/>
                  <a:moveTo>
                    <a:pt x="1233" y="1244"/>
                  </a:moveTo>
                  <a:cubicBezTo>
                    <a:pt x="1237" y="1263"/>
                    <a:pt x="1238" y="1276"/>
                    <a:pt x="1238" y="1303"/>
                  </a:cubicBezTo>
                  <a:cubicBezTo>
                    <a:pt x="1304" y="1285"/>
                    <a:pt x="1347" y="1304"/>
                    <a:pt x="1407" y="1282"/>
                  </a:cubicBezTo>
                  <a:cubicBezTo>
                    <a:pt x="1404" y="1262"/>
                    <a:pt x="1399" y="1245"/>
                    <a:pt x="1395" y="1227"/>
                  </a:cubicBezTo>
                  <a:cubicBezTo>
                    <a:pt x="1349" y="1236"/>
                    <a:pt x="1294" y="1241"/>
                    <a:pt x="1233" y="1244"/>
                  </a:cubicBezTo>
                  <a:close/>
                  <a:moveTo>
                    <a:pt x="617" y="1263"/>
                  </a:moveTo>
                  <a:cubicBezTo>
                    <a:pt x="613" y="1275"/>
                    <a:pt x="601" y="1291"/>
                    <a:pt x="603" y="1301"/>
                  </a:cubicBezTo>
                  <a:cubicBezTo>
                    <a:pt x="678" y="1300"/>
                    <a:pt x="749" y="1302"/>
                    <a:pt x="834" y="1291"/>
                  </a:cubicBezTo>
                  <a:cubicBezTo>
                    <a:pt x="832" y="1276"/>
                    <a:pt x="836" y="1266"/>
                    <a:pt x="827" y="1256"/>
                  </a:cubicBezTo>
                  <a:cubicBezTo>
                    <a:pt x="760" y="1257"/>
                    <a:pt x="677" y="1251"/>
                    <a:pt x="617" y="1263"/>
                  </a:cubicBezTo>
                  <a:close/>
                  <a:moveTo>
                    <a:pt x="1028" y="1435"/>
                  </a:moveTo>
                  <a:cubicBezTo>
                    <a:pt x="1001" y="1414"/>
                    <a:pt x="984" y="1384"/>
                    <a:pt x="968" y="1353"/>
                  </a:cubicBezTo>
                  <a:cubicBezTo>
                    <a:pt x="950" y="1398"/>
                    <a:pt x="904" y="1465"/>
                    <a:pt x="872" y="1406"/>
                  </a:cubicBezTo>
                  <a:cubicBezTo>
                    <a:pt x="858" y="1379"/>
                    <a:pt x="847" y="1346"/>
                    <a:pt x="841" y="1315"/>
                  </a:cubicBezTo>
                  <a:cubicBezTo>
                    <a:pt x="805" y="1306"/>
                    <a:pt x="761" y="1321"/>
                    <a:pt x="715" y="1322"/>
                  </a:cubicBezTo>
                  <a:cubicBezTo>
                    <a:pt x="668" y="1324"/>
                    <a:pt x="627" y="1320"/>
                    <a:pt x="584" y="1320"/>
                  </a:cubicBezTo>
                  <a:cubicBezTo>
                    <a:pt x="545" y="1378"/>
                    <a:pt x="500" y="1430"/>
                    <a:pt x="421" y="1449"/>
                  </a:cubicBezTo>
                  <a:cubicBezTo>
                    <a:pt x="423" y="1473"/>
                    <a:pt x="418" y="1505"/>
                    <a:pt x="414" y="1530"/>
                  </a:cubicBezTo>
                  <a:cubicBezTo>
                    <a:pt x="424" y="1528"/>
                    <a:pt x="431" y="1525"/>
                    <a:pt x="440" y="1523"/>
                  </a:cubicBezTo>
                  <a:cubicBezTo>
                    <a:pt x="446" y="1494"/>
                    <a:pt x="469" y="1422"/>
                    <a:pt x="517" y="1430"/>
                  </a:cubicBezTo>
                  <a:cubicBezTo>
                    <a:pt x="531" y="1432"/>
                    <a:pt x="534" y="1444"/>
                    <a:pt x="550" y="1449"/>
                  </a:cubicBezTo>
                  <a:cubicBezTo>
                    <a:pt x="570" y="1435"/>
                    <a:pt x="588" y="1421"/>
                    <a:pt x="617" y="1423"/>
                  </a:cubicBezTo>
                  <a:cubicBezTo>
                    <a:pt x="640" y="1457"/>
                    <a:pt x="660" y="1492"/>
                    <a:pt x="667" y="1547"/>
                  </a:cubicBezTo>
                  <a:cubicBezTo>
                    <a:pt x="782" y="1530"/>
                    <a:pt x="858" y="1544"/>
                    <a:pt x="963" y="1528"/>
                  </a:cubicBezTo>
                  <a:cubicBezTo>
                    <a:pt x="967" y="1479"/>
                    <a:pt x="984" y="1428"/>
                    <a:pt x="1028" y="1435"/>
                  </a:cubicBezTo>
                  <a:close/>
                  <a:moveTo>
                    <a:pt x="1238" y="1318"/>
                  </a:moveTo>
                  <a:cubicBezTo>
                    <a:pt x="1230" y="1355"/>
                    <a:pt x="1215" y="1411"/>
                    <a:pt x="1185" y="1420"/>
                  </a:cubicBezTo>
                  <a:cubicBezTo>
                    <a:pt x="1146" y="1433"/>
                    <a:pt x="1138" y="1364"/>
                    <a:pt x="1116" y="1349"/>
                  </a:cubicBezTo>
                  <a:cubicBezTo>
                    <a:pt x="1106" y="1393"/>
                    <a:pt x="1081" y="1434"/>
                    <a:pt x="1044" y="1444"/>
                  </a:cubicBezTo>
                  <a:cubicBezTo>
                    <a:pt x="1046" y="1460"/>
                    <a:pt x="1065" y="1462"/>
                    <a:pt x="1073" y="1475"/>
                  </a:cubicBezTo>
                  <a:cubicBezTo>
                    <a:pt x="1085" y="1494"/>
                    <a:pt x="1083" y="1522"/>
                    <a:pt x="1094" y="1544"/>
                  </a:cubicBezTo>
                  <a:cubicBezTo>
                    <a:pt x="1171" y="1539"/>
                    <a:pt x="1227" y="1557"/>
                    <a:pt x="1278" y="1528"/>
                  </a:cubicBezTo>
                  <a:cubicBezTo>
                    <a:pt x="1285" y="1525"/>
                    <a:pt x="1289" y="1542"/>
                    <a:pt x="1290" y="1530"/>
                  </a:cubicBezTo>
                  <a:cubicBezTo>
                    <a:pt x="1301" y="1486"/>
                    <a:pt x="1300" y="1432"/>
                    <a:pt x="1345" y="1423"/>
                  </a:cubicBezTo>
                  <a:cubicBezTo>
                    <a:pt x="1348" y="1379"/>
                    <a:pt x="1351" y="1348"/>
                    <a:pt x="1359" y="1313"/>
                  </a:cubicBezTo>
                  <a:cubicBezTo>
                    <a:pt x="1325" y="1315"/>
                    <a:pt x="1276" y="1319"/>
                    <a:pt x="1238" y="1318"/>
                  </a:cubicBezTo>
                  <a:close/>
                  <a:moveTo>
                    <a:pt x="71" y="1611"/>
                  </a:moveTo>
                  <a:cubicBezTo>
                    <a:pt x="68" y="1685"/>
                    <a:pt x="43" y="1747"/>
                    <a:pt x="47" y="1809"/>
                  </a:cubicBezTo>
                  <a:cubicBezTo>
                    <a:pt x="48" y="1835"/>
                    <a:pt x="61" y="1850"/>
                    <a:pt x="85" y="1859"/>
                  </a:cubicBezTo>
                  <a:cubicBezTo>
                    <a:pt x="106" y="1849"/>
                    <a:pt x="108" y="1825"/>
                    <a:pt x="111" y="1802"/>
                  </a:cubicBezTo>
                  <a:cubicBezTo>
                    <a:pt x="115" y="1778"/>
                    <a:pt x="123" y="1752"/>
                    <a:pt x="125" y="1728"/>
                  </a:cubicBezTo>
                  <a:cubicBezTo>
                    <a:pt x="130" y="1688"/>
                    <a:pt x="128" y="1648"/>
                    <a:pt x="133" y="1614"/>
                  </a:cubicBezTo>
                  <a:cubicBezTo>
                    <a:pt x="141" y="1549"/>
                    <a:pt x="161" y="1480"/>
                    <a:pt x="154" y="1411"/>
                  </a:cubicBezTo>
                  <a:cubicBezTo>
                    <a:pt x="132" y="1391"/>
                    <a:pt x="104" y="1378"/>
                    <a:pt x="85" y="1356"/>
                  </a:cubicBezTo>
                  <a:cubicBezTo>
                    <a:pt x="76" y="1434"/>
                    <a:pt x="73" y="1519"/>
                    <a:pt x="71" y="1611"/>
                  </a:cubicBezTo>
                  <a:close/>
                  <a:moveTo>
                    <a:pt x="168" y="1509"/>
                  </a:moveTo>
                  <a:cubicBezTo>
                    <a:pt x="166" y="1529"/>
                    <a:pt x="162" y="1551"/>
                    <a:pt x="159" y="1573"/>
                  </a:cubicBezTo>
                  <a:cubicBezTo>
                    <a:pt x="152" y="1617"/>
                    <a:pt x="156" y="1664"/>
                    <a:pt x="149" y="1709"/>
                  </a:cubicBezTo>
                  <a:cubicBezTo>
                    <a:pt x="141" y="1764"/>
                    <a:pt x="123" y="1816"/>
                    <a:pt x="137" y="1869"/>
                  </a:cubicBezTo>
                  <a:cubicBezTo>
                    <a:pt x="207" y="1885"/>
                    <a:pt x="309" y="1913"/>
                    <a:pt x="364" y="1864"/>
                  </a:cubicBezTo>
                  <a:cubicBezTo>
                    <a:pt x="401" y="1732"/>
                    <a:pt x="383" y="1600"/>
                    <a:pt x="405" y="1456"/>
                  </a:cubicBezTo>
                  <a:cubicBezTo>
                    <a:pt x="323" y="1482"/>
                    <a:pt x="230" y="1453"/>
                    <a:pt x="180" y="1423"/>
                  </a:cubicBezTo>
                  <a:cubicBezTo>
                    <a:pt x="176" y="1442"/>
                    <a:pt x="172" y="1477"/>
                    <a:pt x="168" y="1509"/>
                  </a:cubicBezTo>
                  <a:close/>
                  <a:moveTo>
                    <a:pt x="1362" y="1692"/>
                  </a:moveTo>
                  <a:cubicBezTo>
                    <a:pt x="1375" y="1676"/>
                    <a:pt x="1403" y="1652"/>
                    <a:pt x="1397" y="1623"/>
                  </a:cubicBezTo>
                  <a:cubicBezTo>
                    <a:pt x="1396" y="1617"/>
                    <a:pt x="1388" y="1613"/>
                    <a:pt x="1388" y="1609"/>
                  </a:cubicBezTo>
                  <a:cubicBezTo>
                    <a:pt x="1388" y="1609"/>
                    <a:pt x="1398" y="1598"/>
                    <a:pt x="1397" y="1599"/>
                  </a:cubicBezTo>
                  <a:cubicBezTo>
                    <a:pt x="1403" y="1581"/>
                    <a:pt x="1391" y="1523"/>
                    <a:pt x="1378" y="1492"/>
                  </a:cubicBezTo>
                  <a:cubicBezTo>
                    <a:pt x="1369" y="1469"/>
                    <a:pt x="1353" y="1451"/>
                    <a:pt x="1338" y="1444"/>
                  </a:cubicBezTo>
                  <a:cubicBezTo>
                    <a:pt x="1296" y="1518"/>
                    <a:pt x="1299" y="1642"/>
                    <a:pt x="1362" y="1692"/>
                  </a:cubicBezTo>
                  <a:close/>
                  <a:moveTo>
                    <a:pt x="650" y="1559"/>
                  </a:moveTo>
                  <a:cubicBezTo>
                    <a:pt x="649" y="1541"/>
                    <a:pt x="627" y="1441"/>
                    <a:pt x="600" y="1446"/>
                  </a:cubicBezTo>
                  <a:cubicBezTo>
                    <a:pt x="508" y="1465"/>
                    <a:pt x="522" y="1668"/>
                    <a:pt x="586" y="1716"/>
                  </a:cubicBezTo>
                  <a:cubicBezTo>
                    <a:pt x="595" y="1710"/>
                    <a:pt x="605" y="1713"/>
                    <a:pt x="617" y="1707"/>
                  </a:cubicBezTo>
                  <a:cubicBezTo>
                    <a:pt x="638" y="1668"/>
                    <a:pt x="655" y="1623"/>
                    <a:pt x="650" y="1559"/>
                  </a:cubicBezTo>
                  <a:close/>
                  <a:moveTo>
                    <a:pt x="507" y="1451"/>
                  </a:moveTo>
                  <a:cubicBezTo>
                    <a:pt x="461" y="1469"/>
                    <a:pt x="444" y="1572"/>
                    <a:pt x="445" y="1640"/>
                  </a:cubicBezTo>
                  <a:cubicBezTo>
                    <a:pt x="457" y="1660"/>
                    <a:pt x="463" y="1685"/>
                    <a:pt x="476" y="1704"/>
                  </a:cubicBezTo>
                  <a:cubicBezTo>
                    <a:pt x="501" y="1699"/>
                    <a:pt x="531" y="1690"/>
                    <a:pt x="534" y="1666"/>
                  </a:cubicBezTo>
                  <a:cubicBezTo>
                    <a:pt x="535" y="1652"/>
                    <a:pt x="520" y="1634"/>
                    <a:pt x="517" y="1618"/>
                  </a:cubicBezTo>
                  <a:cubicBezTo>
                    <a:pt x="505" y="1564"/>
                    <a:pt x="521" y="1510"/>
                    <a:pt x="541" y="1466"/>
                  </a:cubicBezTo>
                  <a:cubicBezTo>
                    <a:pt x="524" y="1472"/>
                    <a:pt x="522" y="1446"/>
                    <a:pt x="507" y="1451"/>
                  </a:cubicBezTo>
                  <a:close/>
                  <a:moveTo>
                    <a:pt x="1032" y="1461"/>
                  </a:moveTo>
                  <a:cubicBezTo>
                    <a:pt x="1020" y="1459"/>
                    <a:pt x="1006" y="1476"/>
                    <a:pt x="994" y="1482"/>
                  </a:cubicBezTo>
                  <a:cubicBezTo>
                    <a:pt x="967" y="1553"/>
                    <a:pt x="985" y="1655"/>
                    <a:pt x="1051" y="1695"/>
                  </a:cubicBezTo>
                  <a:cubicBezTo>
                    <a:pt x="1099" y="1619"/>
                    <a:pt x="1080" y="1507"/>
                    <a:pt x="1032" y="1461"/>
                  </a:cubicBezTo>
                  <a:close/>
                  <a:moveTo>
                    <a:pt x="1610" y="1535"/>
                  </a:moveTo>
                  <a:cubicBezTo>
                    <a:pt x="1540" y="1538"/>
                    <a:pt x="1472" y="1540"/>
                    <a:pt x="1412" y="1551"/>
                  </a:cubicBezTo>
                  <a:cubicBezTo>
                    <a:pt x="1413" y="1569"/>
                    <a:pt x="1411" y="1591"/>
                    <a:pt x="1419" y="1602"/>
                  </a:cubicBezTo>
                  <a:cubicBezTo>
                    <a:pt x="1482" y="1596"/>
                    <a:pt x="1546" y="1587"/>
                    <a:pt x="1622" y="1580"/>
                  </a:cubicBezTo>
                  <a:cubicBezTo>
                    <a:pt x="1689" y="1574"/>
                    <a:pt x="1763" y="1587"/>
                    <a:pt x="1803" y="1556"/>
                  </a:cubicBezTo>
                  <a:cubicBezTo>
                    <a:pt x="1804" y="1541"/>
                    <a:pt x="1798" y="1533"/>
                    <a:pt x="1794" y="1523"/>
                  </a:cubicBezTo>
                  <a:cubicBezTo>
                    <a:pt x="1730" y="1526"/>
                    <a:pt x="1668" y="1532"/>
                    <a:pt x="1610" y="1535"/>
                  </a:cubicBezTo>
                  <a:close/>
                  <a:moveTo>
                    <a:pt x="409" y="1599"/>
                  </a:moveTo>
                  <a:cubicBezTo>
                    <a:pt x="414" y="1596"/>
                    <a:pt x="423" y="1599"/>
                    <a:pt x="426" y="1594"/>
                  </a:cubicBezTo>
                  <a:cubicBezTo>
                    <a:pt x="424" y="1585"/>
                    <a:pt x="429" y="1563"/>
                    <a:pt x="431" y="1549"/>
                  </a:cubicBezTo>
                  <a:cubicBezTo>
                    <a:pt x="401" y="1537"/>
                    <a:pt x="415" y="1580"/>
                    <a:pt x="409" y="1599"/>
                  </a:cubicBezTo>
                  <a:close/>
                  <a:moveTo>
                    <a:pt x="822" y="1561"/>
                  </a:moveTo>
                  <a:cubicBezTo>
                    <a:pt x="770" y="1561"/>
                    <a:pt x="719" y="1554"/>
                    <a:pt x="670" y="1566"/>
                  </a:cubicBezTo>
                  <a:cubicBezTo>
                    <a:pt x="669" y="1590"/>
                    <a:pt x="672" y="1595"/>
                    <a:pt x="670" y="1614"/>
                  </a:cubicBezTo>
                  <a:cubicBezTo>
                    <a:pt x="773" y="1598"/>
                    <a:pt x="864" y="1618"/>
                    <a:pt x="970" y="1602"/>
                  </a:cubicBezTo>
                  <a:cubicBezTo>
                    <a:pt x="967" y="1588"/>
                    <a:pt x="960" y="1568"/>
                    <a:pt x="963" y="1556"/>
                  </a:cubicBezTo>
                  <a:cubicBezTo>
                    <a:pt x="921" y="1546"/>
                    <a:pt x="871" y="1561"/>
                    <a:pt x="822" y="1561"/>
                  </a:cubicBezTo>
                  <a:close/>
                  <a:moveTo>
                    <a:pt x="1099" y="1563"/>
                  </a:moveTo>
                  <a:cubicBezTo>
                    <a:pt x="1099" y="1579"/>
                    <a:pt x="1099" y="1594"/>
                    <a:pt x="1099" y="1609"/>
                  </a:cubicBezTo>
                  <a:cubicBezTo>
                    <a:pt x="1177" y="1598"/>
                    <a:pt x="1224" y="1609"/>
                    <a:pt x="1292" y="1594"/>
                  </a:cubicBezTo>
                  <a:cubicBezTo>
                    <a:pt x="1288" y="1579"/>
                    <a:pt x="1297" y="1566"/>
                    <a:pt x="1288" y="1554"/>
                  </a:cubicBezTo>
                  <a:cubicBezTo>
                    <a:pt x="1242" y="1571"/>
                    <a:pt x="1153" y="1565"/>
                    <a:pt x="1099" y="15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962151" y="2900363"/>
              <a:ext cx="1906588" cy="2146300"/>
            </a:xfrm>
            <a:custGeom>
              <a:avLst/>
              <a:gdLst>
                <a:gd name="T0" fmla="*/ 438 w 450"/>
                <a:gd name="T1" fmla="*/ 328 h 506"/>
                <a:gd name="T2" fmla="*/ 235 w 450"/>
                <a:gd name="T3" fmla="*/ 497 h 506"/>
                <a:gd name="T4" fmla="*/ 75 w 450"/>
                <a:gd name="T5" fmla="*/ 425 h 506"/>
                <a:gd name="T6" fmla="*/ 78 w 450"/>
                <a:gd name="T7" fmla="*/ 82 h 506"/>
                <a:gd name="T8" fmla="*/ 235 w 450"/>
                <a:gd name="T9" fmla="*/ 56 h 506"/>
                <a:gd name="T10" fmla="*/ 247 w 450"/>
                <a:gd name="T11" fmla="*/ 163 h 506"/>
                <a:gd name="T12" fmla="*/ 276 w 450"/>
                <a:gd name="T13" fmla="*/ 270 h 506"/>
                <a:gd name="T14" fmla="*/ 388 w 450"/>
                <a:gd name="T15" fmla="*/ 397 h 506"/>
                <a:gd name="T16" fmla="*/ 357 w 450"/>
                <a:gd name="T17" fmla="*/ 318 h 506"/>
                <a:gd name="T18" fmla="*/ 414 w 450"/>
                <a:gd name="T19" fmla="*/ 244 h 506"/>
                <a:gd name="T20" fmla="*/ 350 w 450"/>
                <a:gd name="T21" fmla="*/ 237 h 506"/>
                <a:gd name="T22" fmla="*/ 395 w 450"/>
                <a:gd name="T23" fmla="*/ 158 h 506"/>
                <a:gd name="T24" fmla="*/ 388 w 450"/>
                <a:gd name="T25" fmla="*/ 144 h 506"/>
                <a:gd name="T26" fmla="*/ 295 w 450"/>
                <a:gd name="T27" fmla="*/ 134 h 506"/>
                <a:gd name="T28" fmla="*/ 235 w 450"/>
                <a:gd name="T29" fmla="*/ 56 h 506"/>
                <a:gd name="T30" fmla="*/ 140 w 450"/>
                <a:gd name="T31" fmla="*/ 82 h 506"/>
                <a:gd name="T32" fmla="*/ 209 w 450"/>
                <a:gd name="T33" fmla="*/ 63 h 506"/>
                <a:gd name="T34" fmla="*/ 230 w 450"/>
                <a:gd name="T35" fmla="*/ 478 h 506"/>
                <a:gd name="T36" fmla="*/ 302 w 450"/>
                <a:gd name="T37" fmla="*/ 414 h 506"/>
                <a:gd name="T38" fmla="*/ 316 w 450"/>
                <a:gd name="T39" fmla="*/ 390 h 506"/>
                <a:gd name="T40" fmla="*/ 185 w 450"/>
                <a:gd name="T41" fmla="*/ 280 h 506"/>
                <a:gd name="T42" fmla="*/ 202 w 450"/>
                <a:gd name="T43" fmla="*/ 170 h 506"/>
                <a:gd name="T44" fmla="*/ 116 w 450"/>
                <a:gd name="T45" fmla="*/ 91 h 506"/>
                <a:gd name="T46" fmla="*/ 125 w 450"/>
                <a:gd name="T47" fmla="*/ 175 h 506"/>
                <a:gd name="T48" fmla="*/ 35 w 450"/>
                <a:gd name="T49" fmla="*/ 218 h 506"/>
                <a:gd name="T50" fmla="*/ 30 w 450"/>
                <a:gd name="T51" fmla="*/ 249 h 506"/>
                <a:gd name="T52" fmla="*/ 111 w 450"/>
                <a:gd name="T53" fmla="*/ 320 h 506"/>
                <a:gd name="T54" fmla="*/ 63 w 450"/>
                <a:gd name="T55" fmla="*/ 371 h 506"/>
                <a:gd name="T56" fmla="*/ 185 w 450"/>
                <a:gd name="T57" fmla="*/ 139 h 506"/>
                <a:gd name="T58" fmla="*/ 223 w 450"/>
                <a:gd name="T59" fmla="*/ 96 h 506"/>
                <a:gd name="T60" fmla="*/ 223 w 450"/>
                <a:gd name="T61" fmla="*/ 215 h 506"/>
                <a:gd name="T62" fmla="*/ 223 w 450"/>
                <a:gd name="T63" fmla="*/ 215 h 506"/>
                <a:gd name="T64" fmla="*/ 247 w 450"/>
                <a:gd name="T65" fmla="*/ 242 h 506"/>
                <a:gd name="T66" fmla="*/ 304 w 450"/>
                <a:gd name="T67" fmla="*/ 342 h 506"/>
                <a:gd name="T68" fmla="*/ 259 w 450"/>
                <a:gd name="T69" fmla="*/ 297 h 506"/>
                <a:gd name="T70" fmla="*/ 350 w 450"/>
                <a:gd name="T71" fmla="*/ 404 h 506"/>
                <a:gd name="T72" fmla="*/ 371 w 450"/>
                <a:gd name="T73" fmla="*/ 402 h 506"/>
                <a:gd name="T74" fmla="*/ 350 w 450"/>
                <a:gd name="T75" fmla="*/ 404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0" h="506">
                  <a:moveTo>
                    <a:pt x="316" y="46"/>
                  </a:moveTo>
                  <a:cubicBezTo>
                    <a:pt x="405" y="87"/>
                    <a:pt x="450" y="203"/>
                    <a:pt x="438" y="328"/>
                  </a:cubicBezTo>
                  <a:cubicBezTo>
                    <a:pt x="435" y="364"/>
                    <a:pt x="413" y="405"/>
                    <a:pt x="395" y="428"/>
                  </a:cubicBezTo>
                  <a:cubicBezTo>
                    <a:pt x="365" y="466"/>
                    <a:pt x="297" y="506"/>
                    <a:pt x="235" y="497"/>
                  </a:cubicBezTo>
                  <a:cubicBezTo>
                    <a:pt x="216" y="494"/>
                    <a:pt x="189" y="485"/>
                    <a:pt x="166" y="478"/>
                  </a:cubicBezTo>
                  <a:cubicBezTo>
                    <a:pt x="127" y="467"/>
                    <a:pt x="101" y="447"/>
                    <a:pt x="75" y="425"/>
                  </a:cubicBezTo>
                  <a:cubicBezTo>
                    <a:pt x="60" y="401"/>
                    <a:pt x="43" y="378"/>
                    <a:pt x="25" y="356"/>
                  </a:cubicBezTo>
                  <a:cubicBezTo>
                    <a:pt x="0" y="249"/>
                    <a:pt x="16" y="145"/>
                    <a:pt x="78" y="82"/>
                  </a:cubicBezTo>
                  <a:cubicBezTo>
                    <a:pt x="137" y="40"/>
                    <a:pt x="234" y="0"/>
                    <a:pt x="316" y="46"/>
                  </a:cubicBezTo>
                  <a:close/>
                  <a:moveTo>
                    <a:pt x="235" y="56"/>
                  </a:moveTo>
                  <a:cubicBezTo>
                    <a:pt x="237" y="99"/>
                    <a:pt x="266" y="122"/>
                    <a:pt x="285" y="153"/>
                  </a:cubicBezTo>
                  <a:cubicBezTo>
                    <a:pt x="277" y="166"/>
                    <a:pt x="268" y="163"/>
                    <a:pt x="247" y="163"/>
                  </a:cubicBezTo>
                  <a:cubicBezTo>
                    <a:pt x="245" y="185"/>
                    <a:pt x="241" y="197"/>
                    <a:pt x="247" y="218"/>
                  </a:cubicBezTo>
                  <a:cubicBezTo>
                    <a:pt x="264" y="231"/>
                    <a:pt x="280" y="248"/>
                    <a:pt x="276" y="270"/>
                  </a:cubicBezTo>
                  <a:cubicBezTo>
                    <a:pt x="294" y="311"/>
                    <a:pt x="334" y="332"/>
                    <a:pt x="359" y="366"/>
                  </a:cubicBezTo>
                  <a:cubicBezTo>
                    <a:pt x="372" y="331"/>
                    <a:pt x="400" y="368"/>
                    <a:pt x="388" y="397"/>
                  </a:cubicBezTo>
                  <a:cubicBezTo>
                    <a:pt x="403" y="388"/>
                    <a:pt x="404" y="364"/>
                    <a:pt x="414" y="349"/>
                  </a:cubicBezTo>
                  <a:cubicBezTo>
                    <a:pt x="398" y="336"/>
                    <a:pt x="367" y="337"/>
                    <a:pt x="357" y="318"/>
                  </a:cubicBezTo>
                  <a:cubicBezTo>
                    <a:pt x="379" y="320"/>
                    <a:pt x="400" y="324"/>
                    <a:pt x="419" y="330"/>
                  </a:cubicBezTo>
                  <a:cubicBezTo>
                    <a:pt x="416" y="296"/>
                    <a:pt x="420" y="280"/>
                    <a:pt x="414" y="244"/>
                  </a:cubicBezTo>
                  <a:cubicBezTo>
                    <a:pt x="406" y="262"/>
                    <a:pt x="366" y="257"/>
                    <a:pt x="350" y="249"/>
                  </a:cubicBezTo>
                  <a:cubicBezTo>
                    <a:pt x="350" y="245"/>
                    <a:pt x="350" y="241"/>
                    <a:pt x="350" y="237"/>
                  </a:cubicBezTo>
                  <a:cubicBezTo>
                    <a:pt x="373" y="229"/>
                    <a:pt x="398" y="214"/>
                    <a:pt x="416" y="232"/>
                  </a:cubicBezTo>
                  <a:cubicBezTo>
                    <a:pt x="415" y="209"/>
                    <a:pt x="405" y="179"/>
                    <a:pt x="395" y="158"/>
                  </a:cubicBezTo>
                  <a:cubicBezTo>
                    <a:pt x="374" y="168"/>
                    <a:pt x="351" y="188"/>
                    <a:pt x="328" y="189"/>
                  </a:cubicBezTo>
                  <a:cubicBezTo>
                    <a:pt x="337" y="163"/>
                    <a:pt x="367" y="158"/>
                    <a:pt x="388" y="144"/>
                  </a:cubicBezTo>
                  <a:cubicBezTo>
                    <a:pt x="371" y="122"/>
                    <a:pt x="362" y="92"/>
                    <a:pt x="331" y="84"/>
                  </a:cubicBezTo>
                  <a:cubicBezTo>
                    <a:pt x="318" y="100"/>
                    <a:pt x="318" y="129"/>
                    <a:pt x="295" y="134"/>
                  </a:cubicBezTo>
                  <a:cubicBezTo>
                    <a:pt x="288" y="116"/>
                    <a:pt x="310" y="93"/>
                    <a:pt x="316" y="72"/>
                  </a:cubicBezTo>
                  <a:cubicBezTo>
                    <a:pt x="290" y="59"/>
                    <a:pt x="273" y="51"/>
                    <a:pt x="235" y="56"/>
                  </a:cubicBezTo>
                  <a:close/>
                  <a:moveTo>
                    <a:pt x="209" y="63"/>
                  </a:moveTo>
                  <a:cubicBezTo>
                    <a:pt x="187" y="61"/>
                    <a:pt x="159" y="74"/>
                    <a:pt x="140" y="82"/>
                  </a:cubicBezTo>
                  <a:cubicBezTo>
                    <a:pt x="145" y="102"/>
                    <a:pt x="158" y="114"/>
                    <a:pt x="168" y="130"/>
                  </a:cubicBezTo>
                  <a:cubicBezTo>
                    <a:pt x="187" y="108"/>
                    <a:pt x="209" y="92"/>
                    <a:pt x="209" y="63"/>
                  </a:cubicBezTo>
                  <a:close/>
                  <a:moveTo>
                    <a:pt x="109" y="430"/>
                  </a:moveTo>
                  <a:cubicBezTo>
                    <a:pt x="142" y="456"/>
                    <a:pt x="190" y="457"/>
                    <a:pt x="230" y="478"/>
                  </a:cubicBezTo>
                  <a:cubicBezTo>
                    <a:pt x="276" y="476"/>
                    <a:pt x="323" y="467"/>
                    <a:pt x="357" y="437"/>
                  </a:cubicBezTo>
                  <a:cubicBezTo>
                    <a:pt x="352" y="411"/>
                    <a:pt x="321" y="425"/>
                    <a:pt x="302" y="414"/>
                  </a:cubicBezTo>
                  <a:cubicBezTo>
                    <a:pt x="301" y="410"/>
                    <a:pt x="298" y="408"/>
                    <a:pt x="297" y="404"/>
                  </a:cubicBezTo>
                  <a:cubicBezTo>
                    <a:pt x="299" y="395"/>
                    <a:pt x="312" y="396"/>
                    <a:pt x="316" y="390"/>
                  </a:cubicBezTo>
                  <a:cubicBezTo>
                    <a:pt x="295" y="356"/>
                    <a:pt x="261" y="334"/>
                    <a:pt x="235" y="304"/>
                  </a:cubicBezTo>
                  <a:cubicBezTo>
                    <a:pt x="213" y="301"/>
                    <a:pt x="198" y="292"/>
                    <a:pt x="185" y="280"/>
                  </a:cubicBezTo>
                  <a:cubicBezTo>
                    <a:pt x="173" y="257"/>
                    <a:pt x="179" y="231"/>
                    <a:pt x="204" y="227"/>
                  </a:cubicBezTo>
                  <a:cubicBezTo>
                    <a:pt x="201" y="207"/>
                    <a:pt x="203" y="186"/>
                    <a:pt x="202" y="170"/>
                  </a:cubicBezTo>
                  <a:cubicBezTo>
                    <a:pt x="190" y="158"/>
                    <a:pt x="167" y="163"/>
                    <a:pt x="159" y="153"/>
                  </a:cubicBezTo>
                  <a:cubicBezTo>
                    <a:pt x="159" y="118"/>
                    <a:pt x="126" y="116"/>
                    <a:pt x="116" y="91"/>
                  </a:cubicBezTo>
                  <a:cubicBezTo>
                    <a:pt x="106" y="108"/>
                    <a:pt x="83" y="111"/>
                    <a:pt x="75" y="130"/>
                  </a:cubicBezTo>
                  <a:cubicBezTo>
                    <a:pt x="91" y="146"/>
                    <a:pt x="113" y="155"/>
                    <a:pt x="125" y="175"/>
                  </a:cubicBezTo>
                  <a:cubicBezTo>
                    <a:pt x="96" y="174"/>
                    <a:pt x="91" y="149"/>
                    <a:pt x="61" y="149"/>
                  </a:cubicBezTo>
                  <a:cubicBezTo>
                    <a:pt x="46" y="165"/>
                    <a:pt x="39" y="191"/>
                    <a:pt x="35" y="218"/>
                  </a:cubicBezTo>
                  <a:cubicBezTo>
                    <a:pt x="53" y="218"/>
                    <a:pt x="83" y="205"/>
                    <a:pt x="94" y="225"/>
                  </a:cubicBezTo>
                  <a:cubicBezTo>
                    <a:pt x="88" y="248"/>
                    <a:pt x="45" y="249"/>
                    <a:pt x="30" y="249"/>
                  </a:cubicBezTo>
                  <a:cubicBezTo>
                    <a:pt x="20" y="297"/>
                    <a:pt x="42" y="343"/>
                    <a:pt x="59" y="366"/>
                  </a:cubicBezTo>
                  <a:cubicBezTo>
                    <a:pt x="69" y="344"/>
                    <a:pt x="93" y="335"/>
                    <a:pt x="111" y="320"/>
                  </a:cubicBezTo>
                  <a:cubicBezTo>
                    <a:pt x="112" y="325"/>
                    <a:pt x="120" y="322"/>
                    <a:pt x="118" y="330"/>
                  </a:cubicBezTo>
                  <a:cubicBezTo>
                    <a:pt x="107" y="351"/>
                    <a:pt x="84" y="359"/>
                    <a:pt x="63" y="371"/>
                  </a:cubicBezTo>
                  <a:cubicBezTo>
                    <a:pt x="77" y="392"/>
                    <a:pt x="89" y="415"/>
                    <a:pt x="109" y="430"/>
                  </a:cubicBezTo>
                  <a:close/>
                  <a:moveTo>
                    <a:pt x="185" y="139"/>
                  </a:moveTo>
                  <a:cubicBezTo>
                    <a:pt x="208" y="152"/>
                    <a:pt x="226" y="150"/>
                    <a:pt x="252" y="141"/>
                  </a:cubicBezTo>
                  <a:cubicBezTo>
                    <a:pt x="242" y="126"/>
                    <a:pt x="236" y="108"/>
                    <a:pt x="223" y="96"/>
                  </a:cubicBezTo>
                  <a:cubicBezTo>
                    <a:pt x="215" y="115"/>
                    <a:pt x="195" y="122"/>
                    <a:pt x="185" y="139"/>
                  </a:cubicBezTo>
                  <a:close/>
                  <a:moveTo>
                    <a:pt x="223" y="215"/>
                  </a:moveTo>
                  <a:cubicBezTo>
                    <a:pt x="228" y="199"/>
                    <a:pt x="230" y="180"/>
                    <a:pt x="223" y="165"/>
                  </a:cubicBezTo>
                  <a:cubicBezTo>
                    <a:pt x="222" y="188"/>
                    <a:pt x="216" y="197"/>
                    <a:pt x="223" y="215"/>
                  </a:cubicBezTo>
                  <a:close/>
                  <a:moveTo>
                    <a:pt x="204" y="270"/>
                  </a:moveTo>
                  <a:cubicBezTo>
                    <a:pt x="227" y="299"/>
                    <a:pt x="272" y="275"/>
                    <a:pt x="247" y="242"/>
                  </a:cubicBezTo>
                  <a:cubicBezTo>
                    <a:pt x="232" y="244"/>
                    <a:pt x="197" y="235"/>
                    <a:pt x="204" y="270"/>
                  </a:cubicBezTo>
                  <a:close/>
                  <a:moveTo>
                    <a:pt x="304" y="342"/>
                  </a:moveTo>
                  <a:cubicBezTo>
                    <a:pt x="317" y="356"/>
                    <a:pt x="321" y="385"/>
                    <a:pt x="347" y="383"/>
                  </a:cubicBezTo>
                  <a:cubicBezTo>
                    <a:pt x="321" y="351"/>
                    <a:pt x="293" y="321"/>
                    <a:pt x="259" y="297"/>
                  </a:cubicBezTo>
                  <a:cubicBezTo>
                    <a:pt x="267" y="317"/>
                    <a:pt x="289" y="325"/>
                    <a:pt x="304" y="342"/>
                  </a:cubicBezTo>
                  <a:close/>
                  <a:moveTo>
                    <a:pt x="350" y="404"/>
                  </a:moveTo>
                  <a:cubicBezTo>
                    <a:pt x="358" y="403"/>
                    <a:pt x="361" y="408"/>
                    <a:pt x="369" y="409"/>
                  </a:cubicBezTo>
                  <a:cubicBezTo>
                    <a:pt x="369" y="405"/>
                    <a:pt x="370" y="404"/>
                    <a:pt x="371" y="402"/>
                  </a:cubicBezTo>
                  <a:cubicBezTo>
                    <a:pt x="365" y="399"/>
                    <a:pt x="354" y="399"/>
                    <a:pt x="350" y="394"/>
                  </a:cubicBezTo>
                  <a:cubicBezTo>
                    <a:pt x="350" y="398"/>
                    <a:pt x="350" y="401"/>
                    <a:pt x="350" y="4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81161" y="95071"/>
            <a:ext cx="502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MONDAY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16605" y="1209952"/>
            <a:ext cx="110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旗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08150" y="1209952"/>
            <a:ext cx="108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升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48950" y="1209952"/>
            <a:ext cx="951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仪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528078" y="1209952"/>
            <a:ext cx="1135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式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794803" y="2765094"/>
            <a:ext cx="4407727" cy="852668"/>
            <a:chOff x="6794803" y="2765094"/>
            <a:chExt cx="4407727" cy="852668"/>
          </a:xfrm>
        </p:grpSpPr>
        <p:grpSp>
          <p:nvGrpSpPr>
            <p:cNvPr id="15" name="组合 14"/>
            <p:cNvGrpSpPr/>
            <p:nvPr/>
          </p:nvGrpSpPr>
          <p:grpSpPr>
            <a:xfrm>
              <a:off x="6794803" y="2765094"/>
              <a:ext cx="932453" cy="852668"/>
              <a:chOff x="5149670" y="2221216"/>
              <a:chExt cx="932453" cy="85266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149670" y="2221216"/>
                <a:ext cx="852668" cy="852668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209175" y="2305182"/>
                <a:ext cx="87294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spc="600" dirty="0" smtClean="0">
                    <a:solidFill>
                      <a:schemeClr val="bg1"/>
                    </a:solidFill>
                    <a:latin typeface="汉仪歪歪体简" panose="00020600040101010101" pitchFamily="18" charset="-122"/>
                    <a:ea typeface="汉仪歪歪体简" panose="00020600040101010101" pitchFamily="18" charset="-122"/>
                  </a:rPr>
                  <a:t>01</a:t>
                </a:r>
                <a:endParaRPr lang="zh-CN" altLang="en-US" sz="4000" spc="600" dirty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7706976" y="2859225"/>
              <a:ext cx="3495554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r>
                <a:rPr lang="zh-CN" altLang="en-US" dirty="0"/>
                <a:t>带好课本，学习用品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794803" y="3957286"/>
            <a:ext cx="4869197" cy="852668"/>
            <a:chOff x="6794803" y="3818392"/>
            <a:chExt cx="4869197" cy="852668"/>
          </a:xfrm>
        </p:grpSpPr>
        <p:sp>
          <p:nvSpPr>
            <p:cNvPr id="23" name="椭圆 22"/>
            <p:cNvSpPr/>
            <p:nvPr/>
          </p:nvSpPr>
          <p:spPr>
            <a:xfrm>
              <a:off x="6794803" y="3818392"/>
              <a:ext cx="852668" cy="85266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854308" y="3902358"/>
              <a:ext cx="87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600" dirty="0" smtClean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rPr>
                <a:t>02</a:t>
              </a:r>
              <a:endParaRPr lang="zh-CN" altLang="en-US" sz="4000" spc="6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706976" y="3912523"/>
              <a:ext cx="3957024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r>
                <a:rPr lang="zh-CN" altLang="en-US" dirty="0"/>
                <a:t>带</a:t>
              </a:r>
              <a:r>
                <a:rPr lang="zh-CN" altLang="en-US" dirty="0" smtClean="0"/>
                <a:t>好红领巾，严禁迟到</a:t>
              </a:r>
              <a:endParaRPr lang="zh-CN" altLang="en-US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794803" y="5149478"/>
            <a:ext cx="4869197" cy="852668"/>
            <a:chOff x="6794803" y="5149478"/>
            <a:chExt cx="4869197" cy="852668"/>
          </a:xfrm>
        </p:grpSpPr>
        <p:sp>
          <p:nvSpPr>
            <p:cNvPr id="29" name="椭圆 28"/>
            <p:cNvSpPr/>
            <p:nvPr/>
          </p:nvSpPr>
          <p:spPr>
            <a:xfrm>
              <a:off x="6794803" y="5149478"/>
              <a:ext cx="852668" cy="852668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854308" y="5233444"/>
              <a:ext cx="87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600" dirty="0" smtClean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rPr>
                <a:t>03</a:t>
              </a:r>
              <a:endParaRPr lang="zh-CN" altLang="en-US" sz="4000" spc="6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706976" y="5243609"/>
              <a:ext cx="3957024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r>
                <a:rPr lang="zh-CN" altLang="en-US" dirty="0" smtClean="0"/>
                <a:t>认真做早操，好好学习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815240" y="2407534"/>
            <a:ext cx="4585126" cy="4044648"/>
            <a:chOff x="1803401" y="-350838"/>
            <a:chExt cx="8551863" cy="7543800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9837738" y="398463"/>
              <a:ext cx="322263" cy="301625"/>
            </a:xfrm>
            <a:custGeom>
              <a:avLst/>
              <a:gdLst>
                <a:gd name="T0" fmla="*/ 25 w 76"/>
                <a:gd name="T1" fmla="*/ 2 h 71"/>
                <a:gd name="T2" fmla="*/ 35 w 76"/>
                <a:gd name="T3" fmla="*/ 8 h 71"/>
                <a:gd name="T4" fmla="*/ 44 w 76"/>
                <a:gd name="T5" fmla="*/ 0 h 71"/>
                <a:gd name="T6" fmla="*/ 11 w 76"/>
                <a:gd name="T7" fmla="*/ 49 h 71"/>
                <a:gd name="T8" fmla="*/ 25 w 76"/>
                <a:gd name="T9" fmla="*/ 2 h 71"/>
                <a:gd name="T10" fmla="*/ 19 w 76"/>
                <a:gd name="T11" fmla="*/ 31 h 71"/>
                <a:gd name="T12" fmla="*/ 29 w 76"/>
                <a:gd name="T13" fmla="*/ 39 h 71"/>
                <a:gd name="T14" fmla="*/ 39 w 76"/>
                <a:gd name="T15" fmla="*/ 14 h 71"/>
                <a:gd name="T16" fmla="*/ 19 w 76"/>
                <a:gd name="T17" fmla="*/ 3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1">
                  <a:moveTo>
                    <a:pt x="25" y="2"/>
                  </a:moveTo>
                  <a:cubicBezTo>
                    <a:pt x="30" y="2"/>
                    <a:pt x="35" y="2"/>
                    <a:pt x="35" y="8"/>
                  </a:cubicBezTo>
                  <a:cubicBezTo>
                    <a:pt x="41" y="8"/>
                    <a:pt x="39" y="0"/>
                    <a:pt x="44" y="0"/>
                  </a:cubicBezTo>
                  <a:cubicBezTo>
                    <a:pt x="76" y="23"/>
                    <a:pt x="31" y="71"/>
                    <a:pt x="11" y="49"/>
                  </a:cubicBezTo>
                  <a:cubicBezTo>
                    <a:pt x="0" y="37"/>
                    <a:pt x="5" y="6"/>
                    <a:pt x="25" y="2"/>
                  </a:cubicBezTo>
                  <a:close/>
                  <a:moveTo>
                    <a:pt x="19" y="31"/>
                  </a:moveTo>
                  <a:cubicBezTo>
                    <a:pt x="23" y="33"/>
                    <a:pt x="23" y="39"/>
                    <a:pt x="29" y="39"/>
                  </a:cubicBezTo>
                  <a:cubicBezTo>
                    <a:pt x="36" y="34"/>
                    <a:pt x="40" y="27"/>
                    <a:pt x="39" y="14"/>
                  </a:cubicBezTo>
                  <a:cubicBezTo>
                    <a:pt x="29" y="17"/>
                    <a:pt x="20" y="20"/>
                    <a:pt x="1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9642476" y="788988"/>
              <a:ext cx="276225" cy="254000"/>
            </a:xfrm>
            <a:custGeom>
              <a:avLst/>
              <a:gdLst>
                <a:gd name="T0" fmla="*/ 65 w 65"/>
                <a:gd name="T1" fmla="*/ 16 h 60"/>
                <a:gd name="T2" fmla="*/ 55 w 65"/>
                <a:gd name="T3" fmla="*/ 49 h 60"/>
                <a:gd name="T4" fmla="*/ 24 w 65"/>
                <a:gd name="T5" fmla="*/ 57 h 60"/>
                <a:gd name="T6" fmla="*/ 32 w 65"/>
                <a:gd name="T7" fmla="*/ 0 h 60"/>
                <a:gd name="T8" fmla="*/ 65 w 65"/>
                <a:gd name="T9" fmla="*/ 16 h 60"/>
                <a:gd name="T10" fmla="*/ 30 w 65"/>
                <a:gd name="T11" fmla="*/ 18 h 60"/>
                <a:gd name="T12" fmla="*/ 28 w 65"/>
                <a:gd name="T13" fmla="*/ 41 h 60"/>
                <a:gd name="T14" fmla="*/ 47 w 65"/>
                <a:gd name="T15" fmla="*/ 28 h 60"/>
                <a:gd name="T16" fmla="*/ 30 w 6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0">
                  <a:moveTo>
                    <a:pt x="65" y="16"/>
                  </a:moveTo>
                  <a:cubicBezTo>
                    <a:pt x="65" y="31"/>
                    <a:pt x="61" y="37"/>
                    <a:pt x="55" y="49"/>
                  </a:cubicBezTo>
                  <a:cubicBezTo>
                    <a:pt x="42" y="51"/>
                    <a:pt x="33" y="60"/>
                    <a:pt x="24" y="57"/>
                  </a:cubicBezTo>
                  <a:cubicBezTo>
                    <a:pt x="0" y="48"/>
                    <a:pt x="4" y="6"/>
                    <a:pt x="32" y="0"/>
                  </a:cubicBezTo>
                  <a:cubicBezTo>
                    <a:pt x="44" y="4"/>
                    <a:pt x="50" y="14"/>
                    <a:pt x="65" y="16"/>
                  </a:cubicBezTo>
                  <a:close/>
                  <a:moveTo>
                    <a:pt x="30" y="18"/>
                  </a:moveTo>
                  <a:cubicBezTo>
                    <a:pt x="24" y="22"/>
                    <a:pt x="21" y="36"/>
                    <a:pt x="28" y="41"/>
                  </a:cubicBezTo>
                  <a:cubicBezTo>
                    <a:pt x="35" y="40"/>
                    <a:pt x="45" y="39"/>
                    <a:pt x="47" y="28"/>
                  </a:cubicBezTo>
                  <a:cubicBezTo>
                    <a:pt x="43" y="22"/>
                    <a:pt x="39" y="17"/>
                    <a:pt x="3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8101013" y="-130175"/>
              <a:ext cx="279400" cy="304800"/>
            </a:xfrm>
            <a:custGeom>
              <a:avLst/>
              <a:gdLst>
                <a:gd name="T0" fmla="*/ 19 w 66"/>
                <a:gd name="T1" fmla="*/ 64 h 72"/>
                <a:gd name="T2" fmla="*/ 25 w 66"/>
                <a:gd name="T3" fmla="*/ 5 h 72"/>
                <a:gd name="T4" fmla="*/ 19 w 66"/>
                <a:gd name="T5" fmla="*/ 64 h 72"/>
                <a:gd name="T6" fmla="*/ 21 w 66"/>
                <a:gd name="T7" fmla="*/ 29 h 72"/>
                <a:gd name="T8" fmla="*/ 29 w 66"/>
                <a:gd name="T9" fmla="*/ 49 h 72"/>
                <a:gd name="T10" fmla="*/ 39 w 66"/>
                <a:gd name="T11" fmla="*/ 25 h 72"/>
                <a:gd name="T12" fmla="*/ 21 w 66"/>
                <a:gd name="T13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72">
                  <a:moveTo>
                    <a:pt x="19" y="64"/>
                  </a:moveTo>
                  <a:cubicBezTo>
                    <a:pt x="0" y="50"/>
                    <a:pt x="1" y="9"/>
                    <a:pt x="25" y="5"/>
                  </a:cubicBezTo>
                  <a:cubicBezTo>
                    <a:pt x="60" y="0"/>
                    <a:pt x="66" y="72"/>
                    <a:pt x="19" y="64"/>
                  </a:cubicBezTo>
                  <a:close/>
                  <a:moveTo>
                    <a:pt x="21" y="29"/>
                  </a:moveTo>
                  <a:cubicBezTo>
                    <a:pt x="22" y="37"/>
                    <a:pt x="24" y="44"/>
                    <a:pt x="29" y="49"/>
                  </a:cubicBezTo>
                  <a:cubicBezTo>
                    <a:pt x="39" y="44"/>
                    <a:pt x="38" y="37"/>
                    <a:pt x="39" y="25"/>
                  </a:cubicBezTo>
                  <a:cubicBezTo>
                    <a:pt x="31" y="20"/>
                    <a:pt x="27" y="26"/>
                    <a:pt x="21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7974013" y="306388"/>
              <a:ext cx="244475" cy="254000"/>
            </a:xfrm>
            <a:custGeom>
              <a:avLst/>
              <a:gdLst>
                <a:gd name="T0" fmla="*/ 18 w 58"/>
                <a:gd name="T1" fmla="*/ 0 h 60"/>
                <a:gd name="T2" fmla="*/ 55 w 58"/>
                <a:gd name="T3" fmla="*/ 12 h 60"/>
                <a:gd name="T4" fmla="*/ 24 w 58"/>
                <a:gd name="T5" fmla="*/ 57 h 60"/>
                <a:gd name="T6" fmla="*/ 18 w 58"/>
                <a:gd name="T7" fmla="*/ 0 h 60"/>
                <a:gd name="T8" fmla="*/ 26 w 58"/>
                <a:gd name="T9" fmla="*/ 16 h 60"/>
                <a:gd name="T10" fmla="*/ 24 w 58"/>
                <a:gd name="T11" fmla="*/ 34 h 60"/>
                <a:gd name="T12" fmla="*/ 41 w 58"/>
                <a:gd name="T13" fmla="*/ 16 h 60"/>
                <a:gd name="T14" fmla="*/ 26 w 58"/>
                <a:gd name="T15" fmla="*/ 1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60">
                  <a:moveTo>
                    <a:pt x="18" y="0"/>
                  </a:moveTo>
                  <a:cubicBezTo>
                    <a:pt x="37" y="1"/>
                    <a:pt x="43" y="9"/>
                    <a:pt x="55" y="12"/>
                  </a:cubicBezTo>
                  <a:cubicBezTo>
                    <a:pt x="58" y="38"/>
                    <a:pt x="38" y="60"/>
                    <a:pt x="24" y="57"/>
                  </a:cubicBezTo>
                  <a:cubicBezTo>
                    <a:pt x="3" y="53"/>
                    <a:pt x="0" y="16"/>
                    <a:pt x="18" y="0"/>
                  </a:cubicBezTo>
                  <a:close/>
                  <a:moveTo>
                    <a:pt x="26" y="16"/>
                  </a:moveTo>
                  <a:cubicBezTo>
                    <a:pt x="26" y="23"/>
                    <a:pt x="22" y="26"/>
                    <a:pt x="24" y="34"/>
                  </a:cubicBezTo>
                  <a:cubicBezTo>
                    <a:pt x="34" y="39"/>
                    <a:pt x="37" y="24"/>
                    <a:pt x="41" y="16"/>
                  </a:cubicBezTo>
                  <a:cubicBezTo>
                    <a:pt x="36" y="13"/>
                    <a:pt x="30" y="16"/>
                    <a:pt x="26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2590801" y="1595438"/>
              <a:ext cx="33338" cy="41275"/>
            </a:xfrm>
            <a:custGeom>
              <a:avLst/>
              <a:gdLst>
                <a:gd name="T0" fmla="*/ 8 w 8"/>
                <a:gd name="T1" fmla="*/ 0 h 10"/>
                <a:gd name="T2" fmla="*/ 6 w 8"/>
                <a:gd name="T3" fmla="*/ 10 h 10"/>
                <a:gd name="T4" fmla="*/ 0 w 8"/>
                <a:gd name="T5" fmla="*/ 8 h 10"/>
                <a:gd name="T6" fmla="*/ 8 w 8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5"/>
                    <a:pt x="8" y="8"/>
                    <a:pt x="6" y="10"/>
                  </a:cubicBezTo>
                  <a:cubicBezTo>
                    <a:pt x="4" y="9"/>
                    <a:pt x="3" y="8"/>
                    <a:pt x="0" y="8"/>
                  </a:cubicBezTo>
                  <a:cubicBezTo>
                    <a:pt x="0" y="3"/>
                    <a:pt x="3" y="1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803401" y="-350838"/>
              <a:ext cx="8551863" cy="7543800"/>
            </a:xfrm>
            <a:custGeom>
              <a:avLst/>
              <a:gdLst>
                <a:gd name="T0" fmla="*/ 115 w 2018"/>
                <a:gd name="T1" fmla="*/ 1063 h 1779"/>
                <a:gd name="T2" fmla="*/ 72 w 2018"/>
                <a:gd name="T3" fmla="*/ 202 h 1779"/>
                <a:gd name="T4" fmla="*/ 700 w 2018"/>
                <a:gd name="T5" fmla="*/ 52 h 1779"/>
                <a:gd name="T6" fmla="*/ 1360 w 2018"/>
                <a:gd name="T7" fmla="*/ 285 h 1779"/>
                <a:gd name="T8" fmla="*/ 1435 w 2018"/>
                <a:gd name="T9" fmla="*/ 251 h 1779"/>
                <a:gd name="T10" fmla="*/ 1886 w 2018"/>
                <a:gd name="T11" fmla="*/ 83 h 1779"/>
                <a:gd name="T12" fmla="*/ 1958 w 2018"/>
                <a:gd name="T13" fmla="*/ 375 h 1779"/>
                <a:gd name="T14" fmla="*/ 1838 w 2018"/>
                <a:gd name="T15" fmla="*/ 1281 h 1779"/>
                <a:gd name="T16" fmla="*/ 1382 w 2018"/>
                <a:gd name="T17" fmla="*/ 1069 h 1779"/>
                <a:gd name="T18" fmla="*/ 1280 w 2018"/>
                <a:gd name="T19" fmla="*/ 1302 h 1779"/>
                <a:gd name="T20" fmla="*/ 1050 w 2018"/>
                <a:gd name="T21" fmla="*/ 1314 h 1779"/>
                <a:gd name="T22" fmla="*/ 917 w 2018"/>
                <a:gd name="T23" fmla="*/ 1194 h 1779"/>
                <a:gd name="T24" fmla="*/ 860 w 2018"/>
                <a:gd name="T25" fmla="*/ 665 h 1779"/>
                <a:gd name="T26" fmla="*/ 537 w 2018"/>
                <a:gd name="T27" fmla="*/ 706 h 1779"/>
                <a:gd name="T28" fmla="*/ 402 w 2018"/>
                <a:gd name="T29" fmla="*/ 1765 h 1779"/>
                <a:gd name="T30" fmla="*/ 1974 w 2018"/>
                <a:gd name="T31" fmla="*/ 136 h 1779"/>
                <a:gd name="T32" fmla="*/ 1454 w 2018"/>
                <a:gd name="T33" fmla="*/ 238 h 1779"/>
                <a:gd name="T34" fmla="*/ 1856 w 2018"/>
                <a:gd name="T35" fmla="*/ 906 h 1779"/>
                <a:gd name="T36" fmla="*/ 1862 w 2018"/>
                <a:gd name="T37" fmla="*/ 622 h 1779"/>
                <a:gd name="T38" fmla="*/ 1337 w 2018"/>
                <a:gd name="T39" fmla="*/ 987 h 1779"/>
                <a:gd name="T40" fmla="*/ 1833 w 2018"/>
                <a:gd name="T41" fmla="*/ 826 h 1779"/>
                <a:gd name="T42" fmla="*/ 1846 w 2018"/>
                <a:gd name="T43" fmla="*/ 585 h 1779"/>
                <a:gd name="T44" fmla="*/ 1727 w 2018"/>
                <a:gd name="T45" fmla="*/ 616 h 1779"/>
                <a:gd name="T46" fmla="*/ 1597 w 2018"/>
                <a:gd name="T47" fmla="*/ 273 h 1779"/>
                <a:gd name="T48" fmla="*/ 1809 w 2018"/>
                <a:gd name="T49" fmla="*/ 1236 h 1779"/>
                <a:gd name="T50" fmla="*/ 1744 w 2018"/>
                <a:gd name="T51" fmla="*/ 649 h 1779"/>
                <a:gd name="T52" fmla="*/ 1056 w 2018"/>
                <a:gd name="T53" fmla="*/ 679 h 1779"/>
                <a:gd name="T54" fmla="*/ 1254 w 2018"/>
                <a:gd name="T55" fmla="*/ 840 h 1779"/>
                <a:gd name="T56" fmla="*/ 1535 w 2018"/>
                <a:gd name="T57" fmla="*/ 822 h 1779"/>
                <a:gd name="T58" fmla="*/ 1454 w 2018"/>
                <a:gd name="T59" fmla="*/ 910 h 1779"/>
                <a:gd name="T60" fmla="*/ 1750 w 2018"/>
                <a:gd name="T61" fmla="*/ 769 h 1779"/>
                <a:gd name="T62" fmla="*/ 1444 w 2018"/>
                <a:gd name="T63" fmla="*/ 369 h 1779"/>
                <a:gd name="T64" fmla="*/ 1413 w 2018"/>
                <a:gd name="T65" fmla="*/ 528 h 1779"/>
                <a:gd name="T66" fmla="*/ 1090 w 2018"/>
                <a:gd name="T67" fmla="*/ 318 h 1779"/>
                <a:gd name="T68" fmla="*/ 472 w 2018"/>
                <a:gd name="T69" fmla="*/ 440 h 1779"/>
                <a:gd name="T70" fmla="*/ 1329 w 2018"/>
                <a:gd name="T71" fmla="*/ 943 h 1779"/>
                <a:gd name="T72" fmla="*/ 1303 w 2018"/>
                <a:gd name="T73" fmla="*/ 1022 h 1779"/>
                <a:gd name="T74" fmla="*/ 1329 w 2018"/>
                <a:gd name="T75" fmla="*/ 943 h 1779"/>
                <a:gd name="T76" fmla="*/ 745 w 2018"/>
                <a:gd name="T77" fmla="*/ 95 h 1779"/>
                <a:gd name="T78" fmla="*/ 237 w 2018"/>
                <a:gd name="T79" fmla="*/ 232 h 1779"/>
                <a:gd name="T80" fmla="*/ 952 w 2018"/>
                <a:gd name="T81" fmla="*/ 320 h 1779"/>
                <a:gd name="T82" fmla="*/ 647 w 2018"/>
                <a:gd name="T83" fmla="*/ 665 h 1779"/>
                <a:gd name="T84" fmla="*/ 949 w 2018"/>
                <a:gd name="T85" fmla="*/ 398 h 1779"/>
                <a:gd name="T86" fmla="*/ 980 w 2018"/>
                <a:gd name="T87" fmla="*/ 1582 h 1779"/>
                <a:gd name="T88" fmla="*/ 996 w 2018"/>
                <a:gd name="T89" fmla="*/ 1041 h 1779"/>
                <a:gd name="T90" fmla="*/ 1009 w 2018"/>
                <a:gd name="T91" fmla="*/ 1582 h 1779"/>
                <a:gd name="T92" fmla="*/ 980 w 2018"/>
                <a:gd name="T93" fmla="*/ 759 h 1779"/>
                <a:gd name="T94" fmla="*/ 662 w 2018"/>
                <a:gd name="T95" fmla="*/ 687 h 1779"/>
                <a:gd name="T96" fmla="*/ 421 w 2018"/>
                <a:gd name="T97" fmla="*/ 1724 h 1779"/>
                <a:gd name="T98" fmla="*/ 421 w 2018"/>
                <a:gd name="T99" fmla="*/ 1724 h 1779"/>
                <a:gd name="T100" fmla="*/ 462 w 2018"/>
                <a:gd name="T101" fmla="*/ 1188 h 1779"/>
                <a:gd name="T102" fmla="*/ 439 w 2018"/>
                <a:gd name="T103" fmla="*/ 1710 h 1779"/>
                <a:gd name="T104" fmla="*/ 233 w 2018"/>
                <a:gd name="T105" fmla="*/ 250 h 1779"/>
                <a:gd name="T106" fmla="*/ 447 w 2018"/>
                <a:gd name="T107" fmla="*/ 418 h 1779"/>
                <a:gd name="T108" fmla="*/ 98 w 2018"/>
                <a:gd name="T109" fmla="*/ 306 h 1779"/>
                <a:gd name="T110" fmla="*/ 251 w 2018"/>
                <a:gd name="T111" fmla="*/ 530 h 1779"/>
                <a:gd name="T112" fmla="*/ 162 w 2018"/>
                <a:gd name="T113" fmla="*/ 798 h 1779"/>
                <a:gd name="T114" fmla="*/ 447 w 2018"/>
                <a:gd name="T115" fmla="*/ 1071 h 1779"/>
                <a:gd name="T116" fmla="*/ 274 w 2018"/>
                <a:gd name="T117" fmla="*/ 1339 h 1779"/>
                <a:gd name="T118" fmla="*/ 88 w 2018"/>
                <a:gd name="T119" fmla="*/ 1294 h 1779"/>
                <a:gd name="T120" fmla="*/ 176 w 2018"/>
                <a:gd name="T121" fmla="*/ 1257 h 1779"/>
                <a:gd name="T122" fmla="*/ 102 w 2018"/>
                <a:gd name="T123" fmla="*/ 449 h 1779"/>
                <a:gd name="T124" fmla="*/ 153 w 2018"/>
                <a:gd name="T125" fmla="*/ 1049 h 1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8" h="1779">
                  <a:moveTo>
                    <a:pt x="423" y="1682"/>
                  </a:moveTo>
                  <a:cubicBezTo>
                    <a:pt x="426" y="1647"/>
                    <a:pt x="425" y="1627"/>
                    <a:pt x="429" y="1590"/>
                  </a:cubicBezTo>
                  <a:cubicBezTo>
                    <a:pt x="422" y="1584"/>
                    <a:pt x="416" y="1576"/>
                    <a:pt x="406" y="1573"/>
                  </a:cubicBezTo>
                  <a:cubicBezTo>
                    <a:pt x="350" y="1476"/>
                    <a:pt x="279" y="1393"/>
                    <a:pt x="213" y="1306"/>
                  </a:cubicBezTo>
                  <a:cubicBezTo>
                    <a:pt x="205" y="1355"/>
                    <a:pt x="66" y="1356"/>
                    <a:pt x="74" y="1290"/>
                  </a:cubicBezTo>
                  <a:cubicBezTo>
                    <a:pt x="88" y="1284"/>
                    <a:pt x="90" y="1261"/>
                    <a:pt x="108" y="1265"/>
                  </a:cubicBezTo>
                  <a:cubicBezTo>
                    <a:pt x="110" y="1209"/>
                    <a:pt x="106" y="1158"/>
                    <a:pt x="110" y="1108"/>
                  </a:cubicBezTo>
                  <a:cubicBezTo>
                    <a:pt x="111" y="1093"/>
                    <a:pt x="115" y="1078"/>
                    <a:pt x="115" y="1063"/>
                  </a:cubicBezTo>
                  <a:cubicBezTo>
                    <a:pt x="115" y="1027"/>
                    <a:pt x="108" y="994"/>
                    <a:pt x="106" y="959"/>
                  </a:cubicBezTo>
                  <a:cubicBezTo>
                    <a:pt x="103" y="921"/>
                    <a:pt x="98" y="883"/>
                    <a:pt x="96" y="843"/>
                  </a:cubicBezTo>
                  <a:cubicBezTo>
                    <a:pt x="96" y="837"/>
                    <a:pt x="98" y="833"/>
                    <a:pt x="102" y="832"/>
                  </a:cubicBezTo>
                  <a:cubicBezTo>
                    <a:pt x="93" y="789"/>
                    <a:pt x="107" y="748"/>
                    <a:pt x="102" y="708"/>
                  </a:cubicBezTo>
                  <a:cubicBezTo>
                    <a:pt x="91" y="620"/>
                    <a:pt x="93" y="526"/>
                    <a:pt x="82" y="432"/>
                  </a:cubicBezTo>
                  <a:cubicBezTo>
                    <a:pt x="95" y="413"/>
                    <a:pt x="82" y="391"/>
                    <a:pt x="80" y="367"/>
                  </a:cubicBezTo>
                  <a:cubicBezTo>
                    <a:pt x="78" y="341"/>
                    <a:pt x="82" y="313"/>
                    <a:pt x="82" y="285"/>
                  </a:cubicBezTo>
                  <a:cubicBezTo>
                    <a:pt x="82" y="256"/>
                    <a:pt x="67" y="231"/>
                    <a:pt x="72" y="202"/>
                  </a:cubicBezTo>
                  <a:cubicBezTo>
                    <a:pt x="67" y="195"/>
                    <a:pt x="62" y="188"/>
                    <a:pt x="49" y="189"/>
                  </a:cubicBezTo>
                  <a:cubicBezTo>
                    <a:pt x="45" y="172"/>
                    <a:pt x="28" y="175"/>
                    <a:pt x="19" y="163"/>
                  </a:cubicBezTo>
                  <a:cubicBezTo>
                    <a:pt x="0" y="138"/>
                    <a:pt x="23" y="106"/>
                    <a:pt x="49" y="99"/>
                  </a:cubicBezTo>
                  <a:cubicBezTo>
                    <a:pt x="55" y="98"/>
                    <a:pt x="57" y="103"/>
                    <a:pt x="61" y="106"/>
                  </a:cubicBezTo>
                  <a:cubicBezTo>
                    <a:pt x="171" y="85"/>
                    <a:pt x="282" y="98"/>
                    <a:pt x="396" y="75"/>
                  </a:cubicBezTo>
                  <a:cubicBezTo>
                    <a:pt x="461" y="83"/>
                    <a:pt x="527" y="59"/>
                    <a:pt x="590" y="67"/>
                  </a:cubicBezTo>
                  <a:cubicBezTo>
                    <a:pt x="606" y="65"/>
                    <a:pt x="624" y="62"/>
                    <a:pt x="643" y="59"/>
                  </a:cubicBezTo>
                  <a:cubicBezTo>
                    <a:pt x="661" y="57"/>
                    <a:pt x="684" y="50"/>
                    <a:pt x="700" y="52"/>
                  </a:cubicBezTo>
                  <a:cubicBezTo>
                    <a:pt x="712" y="53"/>
                    <a:pt x="722" y="67"/>
                    <a:pt x="733" y="61"/>
                  </a:cubicBezTo>
                  <a:cubicBezTo>
                    <a:pt x="769" y="92"/>
                    <a:pt x="828" y="90"/>
                    <a:pt x="864" y="122"/>
                  </a:cubicBezTo>
                  <a:cubicBezTo>
                    <a:pt x="894" y="127"/>
                    <a:pt x="920" y="143"/>
                    <a:pt x="947" y="153"/>
                  </a:cubicBezTo>
                  <a:cubicBezTo>
                    <a:pt x="974" y="164"/>
                    <a:pt x="1002" y="173"/>
                    <a:pt x="1029" y="183"/>
                  </a:cubicBezTo>
                  <a:cubicBezTo>
                    <a:pt x="1044" y="189"/>
                    <a:pt x="1058" y="198"/>
                    <a:pt x="1074" y="202"/>
                  </a:cubicBezTo>
                  <a:cubicBezTo>
                    <a:pt x="1087" y="207"/>
                    <a:pt x="1101" y="206"/>
                    <a:pt x="1113" y="210"/>
                  </a:cubicBezTo>
                  <a:cubicBezTo>
                    <a:pt x="1143" y="222"/>
                    <a:pt x="1172" y="236"/>
                    <a:pt x="1201" y="240"/>
                  </a:cubicBezTo>
                  <a:cubicBezTo>
                    <a:pt x="1249" y="267"/>
                    <a:pt x="1305" y="263"/>
                    <a:pt x="1360" y="285"/>
                  </a:cubicBezTo>
                  <a:cubicBezTo>
                    <a:pt x="1366" y="300"/>
                    <a:pt x="1369" y="306"/>
                    <a:pt x="1368" y="326"/>
                  </a:cubicBezTo>
                  <a:cubicBezTo>
                    <a:pt x="1342" y="358"/>
                    <a:pt x="1283" y="345"/>
                    <a:pt x="1233" y="353"/>
                  </a:cubicBezTo>
                  <a:cubicBezTo>
                    <a:pt x="1183" y="418"/>
                    <a:pt x="1148" y="496"/>
                    <a:pt x="1107" y="569"/>
                  </a:cubicBezTo>
                  <a:cubicBezTo>
                    <a:pt x="1130" y="564"/>
                    <a:pt x="1153" y="553"/>
                    <a:pt x="1178" y="547"/>
                  </a:cubicBezTo>
                  <a:cubicBezTo>
                    <a:pt x="1238" y="534"/>
                    <a:pt x="1305" y="534"/>
                    <a:pt x="1360" y="520"/>
                  </a:cubicBezTo>
                  <a:cubicBezTo>
                    <a:pt x="1368" y="519"/>
                    <a:pt x="1371" y="523"/>
                    <a:pt x="1378" y="524"/>
                  </a:cubicBezTo>
                  <a:cubicBezTo>
                    <a:pt x="1378" y="516"/>
                    <a:pt x="1374" y="512"/>
                    <a:pt x="1374" y="504"/>
                  </a:cubicBezTo>
                  <a:cubicBezTo>
                    <a:pt x="1389" y="413"/>
                    <a:pt x="1392" y="317"/>
                    <a:pt x="1435" y="251"/>
                  </a:cubicBezTo>
                  <a:cubicBezTo>
                    <a:pt x="1404" y="217"/>
                    <a:pt x="1431" y="162"/>
                    <a:pt x="1443" y="112"/>
                  </a:cubicBezTo>
                  <a:cubicBezTo>
                    <a:pt x="1451" y="78"/>
                    <a:pt x="1451" y="20"/>
                    <a:pt x="1474" y="8"/>
                  </a:cubicBezTo>
                  <a:cubicBezTo>
                    <a:pt x="1489" y="0"/>
                    <a:pt x="1525" y="6"/>
                    <a:pt x="1544" y="8"/>
                  </a:cubicBezTo>
                  <a:cubicBezTo>
                    <a:pt x="1571" y="12"/>
                    <a:pt x="1592" y="18"/>
                    <a:pt x="1625" y="24"/>
                  </a:cubicBezTo>
                  <a:cubicBezTo>
                    <a:pt x="1640" y="27"/>
                    <a:pt x="1654" y="35"/>
                    <a:pt x="1672" y="40"/>
                  </a:cubicBezTo>
                  <a:cubicBezTo>
                    <a:pt x="1703" y="49"/>
                    <a:pt x="1738" y="52"/>
                    <a:pt x="1772" y="59"/>
                  </a:cubicBezTo>
                  <a:cubicBezTo>
                    <a:pt x="1788" y="63"/>
                    <a:pt x="1803" y="71"/>
                    <a:pt x="1819" y="75"/>
                  </a:cubicBezTo>
                  <a:cubicBezTo>
                    <a:pt x="1842" y="81"/>
                    <a:pt x="1865" y="79"/>
                    <a:pt x="1886" y="83"/>
                  </a:cubicBezTo>
                  <a:cubicBezTo>
                    <a:pt x="1894" y="84"/>
                    <a:pt x="1901" y="91"/>
                    <a:pt x="1909" y="93"/>
                  </a:cubicBezTo>
                  <a:cubicBezTo>
                    <a:pt x="1915" y="94"/>
                    <a:pt x="1921" y="91"/>
                    <a:pt x="1927" y="93"/>
                  </a:cubicBezTo>
                  <a:cubicBezTo>
                    <a:pt x="1947" y="99"/>
                    <a:pt x="1971" y="121"/>
                    <a:pt x="1987" y="118"/>
                  </a:cubicBezTo>
                  <a:cubicBezTo>
                    <a:pt x="1992" y="135"/>
                    <a:pt x="2011" y="143"/>
                    <a:pt x="2013" y="163"/>
                  </a:cubicBezTo>
                  <a:cubicBezTo>
                    <a:pt x="2015" y="185"/>
                    <a:pt x="2001" y="202"/>
                    <a:pt x="1987" y="216"/>
                  </a:cubicBezTo>
                  <a:cubicBezTo>
                    <a:pt x="1995" y="239"/>
                    <a:pt x="2018" y="244"/>
                    <a:pt x="2015" y="269"/>
                  </a:cubicBezTo>
                  <a:cubicBezTo>
                    <a:pt x="2013" y="282"/>
                    <a:pt x="1993" y="303"/>
                    <a:pt x="1984" y="322"/>
                  </a:cubicBezTo>
                  <a:cubicBezTo>
                    <a:pt x="1974" y="340"/>
                    <a:pt x="1965" y="359"/>
                    <a:pt x="1958" y="375"/>
                  </a:cubicBezTo>
                  <a:cubicBezTo>
                    <a:pt x="1950" y="395"/>
                    <a:pt x="1948" y="415"/>
                    <a:pt x="1940" y="434"/>
                  </a:cubicBezTo>
                  <a:cubicBezTo>
                    <a:pt x="1937" y="443"/>
                    <a:pt x="1930" y="450"/>
                    <a:pt x="1927" y="459"/>
                  </a:cubicBezTo>
                  <a:cubicBezTo>
                    <a:pt x="1923" y="469"/>
                    <a:pt x="1922" y="481"/>
                    <a:pt x="1919" y="493"/>
                  </a:cubicBezTo>
                  <a:cubicBezTo>
                    <a:pt x="1909" y="525"/>
                    <a:pt x="1891" y="560"/>
                    <a:pt x="1887" y="593"/>
                  </a:cubicBezTo>
                  <a:cubicBezTo>
                    <a:pt x="1883" y="636"/>
                    <a:pt x="1889" y="691"/>
                    <a:pt x="1884" y="736"/>
                  </a:cubicBezTo>
                  <a:cubicBezTo>
                    <a:pt x="1870" y="856"/>
                    <a:pt x="1876" y="1013"/>
                    <a:pt x="1876" y="1139"/>
                  </a:cubicBezTo>
                  <a:cubicBezTo>
                    <a:pt x="1876" y="1154"/>
                    <a:pt x="1874" y="1176"/>
                    <a:pt x="1874" y="1198"/>
                  </a:cubicBezTo>
                  <a:cubicBezTo>
                    <a:pt x="1874" y="1244"/>
                    <a:pt x="1875" y="1265"/>
                    <a:pt x="1838" y="1281"/>
                  </a:cubicBezTo>
                  <a:cubicBezTo>
                    <a:pt x="1822" y="1281"/>
                    <a:pt x="1824" y="1276"/>
                    <a:pt x="1811" y="1281"/>
                  </a:cubicBezTo>
                  <a:cubicBezTo>
                    <a:pt x="1804" y="1268"/>
                    <a:pt x="1797" y="1268"/>
                    <a:pt x="1786" y="1261"/>
                  </a:cubicBezTo>
                  <a:cubicBezTo>
                    <a:pt x="1776" y="1142"/>
                    <a:pt x="1811" y="977"/>
                    <a:pt x="1793" y="859"/>
                  </a:cubicBezTo>
                  <a:cubicBezTo>
                    <a:pt x="1687" y="893"/>
                    <a:pt x="1577" y="929"/>
                    <a:pt x="1480" y="971"/>
                  </a:cubicBezTo>
                  <a:cubicBezTo>
                    <a:pt x="1461" y="967"/>
                    <a:pt x="1452" y="981"/>
                    <a:pt x="1437" y="987"/>
                  </a:cubicBezTo>
                  <a:cubicBezTo>
                    <a:pt x="1431" y="989"/>
                    <a:pt x="1426" y="986"/>
                    <a:pt x="1421" y="989"/>
                  </a:cubicBezTo>
                  <a:cubicBezTo>
                    <a:pt x="1388" y="1002"/>
                    <a:pt x="1392" y="1009"/>
                    <a:pt x="1388" y="1043"/>
                  </a:cubicBezTo>
                  <a:cubicBezTo>
                    <a:pt x="1387" y="1052"/>
                    <a:pt x="1382" y="1060"/>
                    <a:pt x="1382" y="1069"/>
                  </a:cubicBezTo>
                  <a:cubicBezTo>
                    <a:pt x="1376" y="1160"/>
                    <a:pt x="1371" y="1263"/>
                    <a:pt x="1364" y="1355"/>
                  </a:cubicBezTo>
                  <a:cubicBezTo>
                    <a:pt x="1362" y="1381"/>
                    <a:pt x="1357" y="1403"/>
                    <a:pt x="1362" y="1428"/>
                  </a:cubicBezTo>
                  <a:cubicBezTo>
                    <a:pt x="1350" y="1446"/>
                    <a:pt x="1331" y="1457"/>
                    <a:pt x="1309" y="1465"/>
                  </a:cubicBezTo>
                  <a:cubicBezTo>
                    <a:pt x="1302" y="1452"/>
                    <a:pt x="1278" y="1447"/>
                    <a:pt x="1270" y="1433"/>
                  </a:cubicBezTo>
                  <a:cubicBezTo>
                    <a:pt x="1271" y="1436"/>
                    <a:pt x="1266" y="1414"/>
                    <a:pt x="1266" y="1414"/>
                  </a:cubicBezTo>
                  <a:cubicBezTo>
                    <a:pt x="1266" y="1406"/>
                    <a:pt x="1270" y="1406"/>
                    <a:pt x="1272" y="1398"/>
                  </a:cubicBezTo>
                  <a:cubicBezTo>
                    <a:pt x="1275" y="1386"/>
                    <a:pt x="1274" y="1367"/>
                    <a:pt x="1276" y="1351"/>
                  </a:cubicBezTo>
                  <a:cubicBezTo>
                    <a:pt x="1278" y="1336"/>
                    <a:pt x="1279" y="1319"/>
                    <a:pt x="1280" y="1302"/>
                  </a:cubicBezTo>
                  <a:cubicBezTo>
                    <a:pt x="1283" y="1234"/>
                    <a:pt x="1285" y="1156"/>
                    <a:pt x="1288" y="1089"/>
                  </a:cubicBezTo>
                  <a:cubicBezTo>
                    <a:pt x="1289" y="1067"/>
                    <a:pt x="1291" y="1048"/>
                    <a:pt x="1292" y="1030"/>
                  </a:cubicBezTo>
                  <a:cubicBezTo>
                    <a:pt x="1292" y="994"/>
                    <a:pt x="1293" y="970"/>
                    <a:pt x="1268" y="951"/>
                  </a:cubicBezTo>
                  <a:cubicBezTo>
                    <a:pt x="1204" y="902"/>
                    <a:pt x="1120" y="869"/>
                    <a:pt x="1058" y="818"/>
                  </a:cubicBezTo>
                  <a:cubicBezTo>
                    <a:pt x="1049" y="949"/>
                    <a:pt x="1052" y="1061"/>
                    <a:pt x="1056" y="1185"/>
                  </a:cubicBezTo>
                  <a:cubicBezTo>
                    <a:pt x="1057" y="1195"/>
                    <a:pt x="1052" y="1207"/>
                    <a:pt x="1052" y="1218"/>
                  </a:cubicBezTo>
                  <a:cubicBezTo>
                    <a:pt x="1053" y="1225"/>
                    <a:pt x="1056" y="1234"/>
                    <a:pt x="1056" y="1241"/>
                  </a:cubicBezTo>
                  <a:cubicBezTo>
                    <a:pt x="1057" y="1265"/>
                    <a:pt x="1051" y="1290"/>
                    <a:pt x="1050" y="1314"/>
                  </a:cubicBezTo>
                  <a:cubicBezTo>
                    <a:pt x="1050" y="1392"/>
                    <a:pt x="1053" y="1471"/>
                    <a:pt x="1056" y="1557"/>
                  </a:cubicBezTo>
                  <a:cubicBezTo>
                    <a:pt x="1074" y="1567"/>
                    <a:pt x="1084" y="1584"/>
                    <a:pt x="1099" y="1596"/>
                  </a:cubicBezTo>
                  <a:cubicBezTo>
                    <a:pt x="1101" y="1603"/>
                    <a:pt x="1094" y="1626"/>
                    <a:pt x="1088" y="1633"/>
                  </a:cubicBezTo>
                  <a:cubicBezTo>
                    <a:pt x="1074" y="1648"/>
                    <a:pt x="959" y="1686"/>
                    <a:pt x="935" y="1641"/>
                  </a:cubicBezTo>
                  <a:cubicBezTo>
                    <a:pt x="921" y="1616"/>
                    <a:pt x="935" y="1567"/>
                    <a:pt x="980" y="1571"/>
                  </a:cubicBezTo>
                  <a:cubicBezTo>
                    <a:pt x="986" y="1457"/>
                    <a:pt x="981" y="1337"/>
                    <a:pt x="974" y="1218"/>
                  </a:cubicBezTo>
                  <a:cubicBezTo>
                    <a:pt x="962" y="1215"/>
                    <a:pt x="953" y="1209"/>
                    <a:pt x="947" y="1216"/>
                  </a:cubicBezTo>
                  <a:cubicBezTo>
                    <a:pt x="928" y="1206"/>
                    <a:pt x="936" y="1203"/>
                    <a:pt x="917" y="1194"/>
                  </a:cubicBezTo>
                  <a:cubicBezTo>
                    <a:pt x="915" y="1182"/>
                    <a:pt x="924" y="1171"/>
                    <a:pt x="927" y="1157"/>
                  </a:cubicBezTo>
                  <a:cubicBezTo>
                    <a:pt x="934" y="1120"/>
                    <a:pt x="932" y="1072"/>
                    <a:pt x="937" y="1030"/>
                  </a:cubicBezTo>
                  <a:cubicBezTo>
                    <a:pt x="939" y="1015"/>
                    <a:pt x="942" y="1004"/>
                    <a:pt x="943" y="981"/>
                  </a:cubicBezTo>
                  <a:cubicBezTo>
                    <a:pt x="944" y="930"/>
                    <a:pt x="960" y="861"/>
                    <a:pt x="964" y="812"/>
                  </a:cubicBezTo>
                  <a:cubicBezTo>
                    <a:pt x="966" y="798"/>
                    <a:pt x="963" y="782"/>
                    <a:pt x="964" y="767"/>
                  </a:cubicBezTo>
                  <a:cubicBezTo>
                    <a:pt x="967" y="742"/>
                    <a:pt x="978" y="712"/>
                    <a:pt x="976" y="679"/>
                  </a:cubicBezTo>
                  <a:cubicBezTo>
                    <a:pt x="986" y="675"/>
                    <a:pt x="983" y="661"/>
                    <a:pt x="984" y="653"/>
                  </a:cubicBezTo>
                  <a:cubicBezTo>
                    <a:pt x="940" y="656"/>
                    <a:pt x="901" y="662"/>
                    <a:pt x="860" y="665"/>
                  </a:cubicBezTo>
                  <a:cubicBezTo>
                    <a:pt x="813" y="669"/>
                    <a:pt x="766" y="676"/>
                    <a:pt x="713" y="685"/>
                  </a:cubicBezTo>
                  <a:cubicBezTo>
                    <a:pt x="715" y="811"/>
                    <a:pt x="723" y="931"/>
                    <a:pt x="709" y="1049"/>
                  </a:cubicBezTo>
                  <a:cubicBezTo>
                    <a:pt x="726" y="1070"/>
                    <a:pt x="761" y="1083"/>
                    <a:pt x="745" y="1128"/>
                  </a:cubicBezTo>
                  <a:cubicBezTo>
                    <a:pt x="718" y="1153"/>
                    <a:pt x="679" y="1130"/>
                    <a:pt x="639" y="1134"/>
                  </a:cubicBezTo>
                  <a:cubicBezTo>
                    <a:pt x="633" y="1129"/>
                    <a:pt x="627" y="1126"/>
                    <a:pt x="621" y="1122"/>
                  </a:cubicBezTo>
                  <a:cubicBezTo>
                    <a:pt x="614" y="1095"/>
                    <a:pt x="622" y="1058"/>
                    <a:pt x="647" y="1063"/>
                  </a:cubicBezTo>
                  <a:cubicBezTo>
                    <a:pt x="658" y="957"/>
                    <a:pt x="636" y="814"/>
                    <a:pt x="649" y="691"/>
                  </a:cubicBezTo>
                  <a:cubicBezTo>
                    <a:pt x="608" y="698"/>
                    <a:pt x="580" y="702"/>
                    <a:pt x="537" y="706"/>
                  </a:cubicBezTo>
                  <a:cubicBezTo>
                    <a:pt x="530" y="825"/>
                    <a:pt x="530" y="950"/>
                    <a:pt x="527" y="1034"/>
                  </a:cubicBezTo>
                  <a:cubicBezTo>
                    <a:pt x="522" y="1206"/>
                    <a:pt x="502" y="1478"/>
                    <a:pt x="521" y="1694"/>
                  </a:cubicBezTo>
                  <a:cubicBezTo>
                    <a:pt x="532" y="1692"/>
                    <a:pt x="569" y="1710"/>
                    <a:pt x="556" y="1741"/>
                  </a:cubicBezTo>
                  <a:cubicBezTo>
                    <a:pt x="552" y="1751"/>
                    <a:pt x="540" y="1753"/>
                    <a:pt x="527" y="1761"/>
                  </a:cubicBezTo>
                  <a:cubicBezTo>
                    <a:pt x="522" y="1764"/>
                    <a:pt x="518" y="1771"/>
                    <a:pt x="513" y="1773"/>
                  </a:cubicBezTo>
                  <a:cubicBezTo>
                    <a:pt x="507" y="1775"/>
                    <a:pt x="491" y="1774"/>
                    <a:pt x="476" y="1775"/>
                  </a:cubicBezTo>
                  <a:cubicBezTo>
                    <a:pt x="466" y="1775"/>
                    <a:pt x="453" y="1779"/>
                    <a:pt x="447" y="1779"/>
                  </a:cubicBezTo>
                  <a:cubicBezTo>
                    <a:pt x="444" y="1778"/>
                    <a:pt x="405" y="1767"/>
                    <a:pt x="402" y="1765"/>
                  </a:cubicBezTo>
                  <a:cubicBezTo>
                    <a:pt x="375" y="1747"/>
                    <a:pt x="384" y="1691"/>
                    <a:pt x="423" y="1682"/>
                  </a:cubicBezTo>
                  <a:close/>
                  <a:moveTo>
                    <a:pt x="1829" y="344"/>
                  </a:moveTo>
                  <a:cubicBezTo>
                    <a:pt x="1844" y="349"/>
                    <a:pt x="1875" y="369"/>
                    <a:pt x="1891" y="363"/>
                  </a:cubicBezTo>
                  <a:cubicBezTo>
                    <a:pt x="1896" y="361"/>
                    <a:pt x="1909" y="342"/>
                    <a:pt x="1913" y="334"/>
                  </a:cubicBezTo>
                  <a:cubicBezTo>
                    <a:pt x="1923" y="312"/>
                    <a:pt x="1930" y="284"/>
                    <a:pt x="1944" y="257"/>
                  </a:cubicBezTo>
                  <a:cubicBezTo>
                    <a:pt x="1961" y="225"/>
                    <a:pt x="1986" y="197"/>
                    <a:pt x="1997" y="165"/>
                  </a:cubicBezTo>
                  <a:cubicBezTo>
                    <a:pt x="1996" y="163"/>
                    <a:pt x="1995" y="161"/>
                    <a:pt x="1993" y="159"/>
                  </a:cubicBezTo>
                  <a:cubicBezTo>
                    <a:pt x="1985" y="158"/>
                    <a:pt x="1980" y="145"/>
                    <a:pt x="1974" y="136"/>
                  </a:cubicBezTo>
                  <a:cubicBezTo>
                    <a:pt x="1956" y="131"/>
                    <a:pt x="1942" y="112"/>
                    <a:pt x="1925" y="106"/>
                  </a:cubicBezTo>
                  <a:cubicBezTo>
                    <a:pt x="1916" y="104"/>
                    <a:pt x="1906" y="106"/>
                    <a:pt x="1897" y="104"/>
                  </a:cubicBezTo>
                  <a:cubicBezTo>
                    <a:pt x="1877" y="100"/>
                    <a:pt x="1858" y="94"/>
                    <a:pt x="1837" y="91"/>
                  </a:cubicBezTo>
                  <a:cubicBezTo>
                    <a:pt x="1813" y="88"/>
                    <a:pt x="1793" y="80"/>
                    <a:pt x="1770" y="75"/>
                  </a:cubicBezTo>
                  <a:cubicBezTo>
                    <a:pt x="1688" y="57"/>
                    <a:pt x="1605" y="34"/>
                    <a:pt x="1529" y="24"/>
                  </a:cubicBezTo>
                  <a:cubicBezTo>
                    <a:pt x="1511" y="22"/>
                    <a:pt x="1492" y="20"/>
                    <a:pt x="1476" y="30"/>
                  </a:cubicBezTo>
                  <a:cubicBezTo>
                    <a:pt x="1463" y="87"/>
                    <a:pt x="1449" y="147"/>
                    <a:pt x="1433" y="210"/>
                  </a:cubicBezTo>
                  <a:cubicBezTo>
                    <a:pt x="1439" y="218"/>
                    <a:pt x="1444" y="233"/>
                    <a:pt x="1454" y="238"/>
                  </a:cubicBezTo>
                  <a:cubicBezTo>
                    <a:pt x="1463" y="242"/>
                    <a:pt x="1471" y="236"/>
                    <a:pt x="1482" y="238"/>
                  </a:cubicBezTo>
                  <a:cubicBezTo>
                    <a:pt x="1491" y="239"/>
                    <a:pt x="1502" y="246"/>
                    <a:pt x="1513" y="248"/>
                  </a:cubicBezTo>
                  <a:cubicBezTo>
                    <a:pt x="1555" y="253"/>
                    <a:pt x="1608" y="258"/>
                    <a:pt x="1646" y="267"/>
                  </a:cubicBezTo>
                  <a:cubicBezTo>
                    <a:pt x="1670" y="273"/>
                    <a:pt x="1691" y="285"/>
                    <a:pt x="1709" y="293"/>
                  </a:cubicBezTo>
                  <a:cubicBezTo>
                    <a:pt x="1731" y="301"/>
                    <a:pt x="1750" y="307"/>
                    <a:pt x="1770" y="318"/>
                  </a:cubicBezTo>
                  <a:cubicBezTo>
                    <a:pt x="1787" y="323"/>
                    <a:pt x="1806" y="335"/>
                    <a:pt x="1829" y="344"/>
                  </a:cubicBezTo>
                  <a:close/>
                  <a:moveTo>
                    <a:pt x="1858" y="1153"/>
                  </a:moveTo>
                  <a:cubicBezTo>
                    <a:pt x="1855" y="1062"/>
                    <a:pt x="1858" y="978"/>
                    <a:pt x="1856" y="906"/>
                  </a:cubicBezTo>
                  <a:cubicBezTo>
                    <a:pt x="1854" y="835"/>
                    <a:pt x="1867" y="751"/>
                    <a:pt x="1866" y="675"/>
                  </a:cubicBezTo>
                  <a:cubicBezTo>
                    <a:pt x="1865" y="611"/>
                    <a:pt x="1883" y="548"/>
                    <a:pt x="1895" y="485"/>
                  </a:cubicBezTo>
                  <a:cubicBezTo>
                    <a:pt x="1907" y="425"/>
                    <a:pt x="1938" y="365"/>
                    <a:pt x="1968" y="316"/>
                  </a:cubicBezTo>
                  <a:cubicBezTo>
                    <a:pt x="1976" y="302"/>
                    <a:pt x="2002" y="266"/>
                    <a:pt x="1997" y="261"/>
                  </a:cubicBezTo>
                  <a:cubicBezTo>
                    <a:pt x="1991" y="255"/>
                    <a:pt x="1994" y="245"/>
                    <a:pt x="1982" y="238"/>
                  </a:cubicBezTo>
                  <a:cubicBezTo>
                    <a:pt x="1945" y="322"/>
                    <a:pt x="1887" y="408"/>
                    <a:pt x="1886" y="510"/>
                  </a:cubicBezTo>
                  <a:cubicBezTo>
                    <a:pt x="1878" y="523"/>
                    <a:pt x="1879" y="527"/>
                    <a:pt x="1878" y="553"/>
                  </a:cubicBezTo>
                  <a:cubicBezTo>
                    <a:pt x="1862" y="570"/>
                    <a:pt x="1868" y="592"/>
                    <a:pt x="1862" y="622"/>
                  </a:cubicBezTo>
                  <a:cubicBezTo>
                    <a:pt x="1856" y="652"/>
                    <a:pt x="1845" y="692"/>
                    <a:pt x="1842" y="718"/>
                  </a:cubicBezTo>
                  <a:cubicBezTo>
                    <a:pt x="1840" y="741"/>
                    <a:pt x="1843" y="773"/>
                    <a:pt x="1829" y="787"/>
                  </a:cubicBezTo>
                  <a:cubicBezTo>
                    <a:pt x="1817" y="798"/>
                    <a:pt x="1788" y="806"/>
                    <a:pt x="1766" y="816"/>
                  </a:cubicBezTo>
                  <a:cubicBezTo>
                    <a:pt x="1716" y="838"/>
                    <a:pt x="1682" y="856"/>
                    <a:pt x="1633" y="875"/>
                  </a:cubicBezTo>
                  <a:cubicBezTo>
                    <a:pt x="1610" y="884"/>
                    <a:pt x="1584" y="895"/>
                    <a:pt x="1560" y="900"/>
                  </a:cubicBezTo>
                  <a:cubicBezTo>
                    <a:pt x="1548" y="903"/>
                    <a:pt x="1538" y="902"/>
                    <a:pt x="1527" y="906"/>
                  </a:cubicBezTo>
                  <a:cubicBezTo>
                    <a:pt x="1494" y="917"/>
                    <a:pt x="1462" y="930"/>
                    <a:pt x="1431" y="941"/>
                  </a:cubicBezTo>
                  <a:cubicBezTo>
                    <a:pt x="1393" y="955"/>
                    <a:pt x="1351" y="948"/>
                    <a:pt x="1337" y="987"/>
                  </a:cubicBezTo>
                  <a:cubicBezTo>
                    <a:pt x="1342" y="1108"/>
                    <a:pt x="1321" y="1270"/>
                    <a:pt x="1315" y="1420"/>
                  </a:cubicBezTo>
                  <a:cubicBezTo>
                    <a:pt x="1328" y="1416"/>
                    <a:pt x="1334" y="1406"/>
                    <a:pt x="1343" y="1398"/>
                  </a:cubicBezTo>
                  <a:cubicBezTo>
                    <a:pt x="1353" y="1270"/>
                    <a:pt x="1364" y="1121"/>
                    <a:pt x="1370" y="996"/>
                  </a:cubicBezTo>
                  <a:cubicBezTo>
                    <a:pt x="1392" y="982"/>
                    <a:pt x="1419" y="972"/>
                    <a:pt x="1450" y="967"/>
                  </a:cubicBezTo>
                  <a:cubicBezTo>
                    <a:pt x="1500" y="942"/>
                    <a:pt x="1544" y="922"/>
                    <a:pt x="1595" y="906"/>
                  </a:cubicBezTo>
                  <a:cubicBezTo>
                    <a:pt x="1623" y="897"/>
                    <a:pt x="1653" y="895"/>
                    <a:pt x="1680" y="885"/>
                  </a:cubicBezTo>
                  <a:cubicBezTo>
                    <a:pt x="1691" y="880"/>
                    <a:pt x="1700" y="871"/>
                    <a:pt x="1711" y="867"/>
                  </a:cubicBezTo>
                  <a:cubicBezTo>
                    <a:pt x="1750" y="853"/>
                    <a:pt x="1791" y="841"/>
                    <a:pt x="1833" y="826"/>
                  </a:cubicBezTo>
                  <a:cubicBezTo>
                    <a:pt x="1848" y="909"/>
                    <a:pt x="1833" y="986"/>
                    <a:pt x="1831" y="1057"/>
                  </a:cubicBezTo>
                  <a:cubicBezTo>
                    <a:pt x="1828" y="1117"/>
                    <a:pt x="1822" y="1174"/>
                    <a:pt x="1829" y="1241"/>
                  </a:cubicBezTo>
                  <a:cubicBezTo>
                    <a:pt x="1868" y="1229"/>
                    <a:pt x="1859" y="1192"/>
                    <a:pt x="1858" y="1153"/>
                  </a:cubicBezTo>
                  <a:close/>
                  <a:moveTo>
                    <a:pt x="1880" y="385"/>
                  </a:moveTo>
                  <a:cubicBezTo>
                    <a:pt x="1855" y="483"/>
                    <a:pt x="1817" y="561"/>
                    <a:pt x="1813" y="671"/>
                  </a:cubicBezTo>
                  <a:cubicBezTo>
                    <a:pt x="1813" y="677"/>
                    <a:pt x="1809" y="679"/>
                    <a:pt x="1807" y="683"/>
                  </a:cubicBezTo>
                  <a:cubicBezTo>
                    <a:pt x="1820" y="682"/>
                    <a:pt x="1817" y="698"/>
                    <a:pt x="1829" y="698"/>
                  </a:cubicBezTo>
                  <a:cubicBezTo>
                    <a:pt x="1837" y="664"/>
                    <a:pt x="1840" y="622"/>
                    <a:pt x="1846" y="585"/>
                  </a:cubicBezTo>
                  <a:cubicBezTo>
                    <a:pt x="1851" y="561"/>
                    <a:pt x="1862" y="539"/>
                    <a:pt x="1856" y="520"/>
                  </a:cubicBezTo>
                  <a:cubicBezTo>
                    <a:pt x="1871" y="473"/>
                    <a:pt x="1885" y="431"/>
                    <a:pt x="1897" y="383"/>
                  </a:cubicBezTo>
                  <a:cubicBezTo>
                    <a:pt x="1893" y="395"/>
                    <a:pt x="1885" y="382"/>
                    <a:pt x="1880" y="385"/>
                  </a:cubicBezTo>
                  <a:close/>
                  <a:moveTo>
                    <a:pt x="1554" y="559"/>
                  </a:moveTo>
                  <a:cubicBezTo>
                    <a:pt x="1561" y="561"/>
                    <a:pt x="1568" y="561"/>
                    <a:pt x="1574" y="563"/>
                  </a:cubicBezTo>
                  <a:cubicBezTo>
                    <a:pt x="1597" y="570"/>
                    <a:pt x="1621" y="584"/>
                    <a:pt x="1646" y="593"/>
                  </a:cubicBezTo>
                  <a:cubicBezTo>
                    <a:pt x="1662" y="598"/>
                    <a:pt x="1680" y="598"/>
                    <a:pt x="1695" y="604"/>
                  </a:cubicBezTo>
                  <a:cubicBezTo>
                    <a:pt x="1706" y="609"/>
                    <a:pt x="1713" y="621"/>
                    <a:pt x="1727" y="616"/>
                  </a:cubicBezTo>
                  <a:cubicBezTo>
                    <a:pt x="1728" y="622"/>
                    <a:pt x="1733" y="620"/>
                    <a:pt x="1733" y="624"/>
                  </a:cubicBezTo>
                  <a:cubicBezTo>
                    <a:pt x="1733" y="623"/>
                    <a:pt x="1733" y="622"/>
                    <a:pt x="1735" y="622"/>
                  </a:cubicBezTo>
                  <a:cubicBezTo>
                    <a:pt x="1756" y="638"/>
                    <a:pt x="1773" y="656"/>
                    <a:pt x="1797" y="669"/>
                  </a:cubicBezTo>
                  <a:cubicBezTo>
                    <a:pt x="1804" y="554"/>
                    <a:pt x="1844" y="481"/>
                    <a:pt x="1862" y="381"/>
                  </a:cubicBezTo>
                  <a:cubicBezTo>
                    <a:pt x="1814" y="369"/>
                    <a:pt x="1783" y="341"/>
                    <a:pt x="1742" y="326"/>
                  </a:cubicBezTo>
                  <a:cubicBezTo>
                    <a:pt x="1732" y="322"/>
                    <a:pt x="1719" y="318"/>
                    <a:pt x="1709" y="314"/>
                  </a:cubicBezTo>
                  <a:cubicBezTo>
                    <a:pt x="1680" y="303"/>
                    <a:pt x="1638" y="285"/>
                    <a:pt x="1605" y="281"/>
                  </a:cubicBezTo>
                  <a:cubicBezTo>
                    <a:pt x="1601" y="280"/>
                    <a:pt x="1603" y="272"/>
                    <a:pt x="1597" y="273"/>
                  </a:cubicBezTo>
                  <a:cubicBezTo>
                    <a:pt x="1570" y="269"/>
                    <a:pt x="1544" y="266"/>
                    <a:pt x="1511" y="261"/>
                  </a:cubicBezTo>
                  <a:cubicBezTo>
                    <a:pt x="1464" y="338"/>
                    <a:pt x="1455" y="425"/>
                    <a:pt x="1450" y="536"/>
                  </a:cubicBezTo>
                  <a:cubicBezTo>
                    <a:pt x="1495" y="539"/>
                    <a:pt x="1529" y="551"/>
                    <a:pt x="1554" y="559"/>
                  </a:cubicBezTo>
                  <a:close/>
                  <a:moveTo>
                    <a:pt x="1813" y="851"/>
                  </a:moveTo>
                  <a:cubicBezTo>
                    <a:pt x="1810" y="877"/>
                    <a:pt x="1814" y="935"/>
                    <a:pt x="1813" y="981"/>
                  </a:cubicBezTo>
                  <a:cubicBezTo>
                    <a:pt x="1812" y="1011"/>
                    <a:pt x="1807" y="1043"/>
                    <a:pt x="1805" y="1075"/>
                  </a:cubicBezTo>
                  <a:cubicBezTo>
                    <a:pt x="1802" y="1124"/>
                    <a:pt x="1800" y="1173"/>
                    <a:pt x="1799" y="1206"/>
                  </a:cubicBezTo>
                  <a:cubicBezTo>
                    <a:pt x="1799" y="1214"/>
                    <a:pt x="1790" y="1236"/>
                    <a:pt x="1809" y="1236"/>
                  </a:cubicBezTo>
                  <a:cubicBezTo>
                    <a:pt x="1813" y="1202"/>
                    <a:pt x="1813" y="1158"/>
                    <a:pt x="1815" y="1132"/>
                  </a:cubicBezTo>
                  <a:cubicBezTo>
                    <a:pt x="1815" y="1128"/>
                    <a:pt x="1811" y="1123"/>
                    <a:pt x="1811" y="1120"/>
                  </a:cubicBezTo>
                  <a:cubicBezTo>
                    <a:pt x="1812" y="1100"/>
                    <a:pt x="1814" y="1073"/>
                    <a:pt x="1815" y="1049"/>
                  </a:cubicBezTo>
                  <a:cubicBezTo>
                    <a:pt x="1818" y="993"/>
                    <a:pt x="1828" y="954"/>
                    <a:pt x="1825" y="892"/>
                  </a:cubicBezTo>
                  <a:cubicBezTo>
                    <a:pt x="1824" y="873"/>
                    <a:pt x="1824" y="847"/>
                    <a:pt x="1817" y="849"/>
                  </a:cubicBezTo>
                  <a:cubicBezTo>
                    <a:pt x="1815" y="849"/>
                    <a:pt x="1815" y="851"/>
                    <a:pt x="1813" y="851"/>
                  </a:cubicBezTo>
                  <a:close/>
                  <a:moveTo>
                    <a:pt x="1782" y="687"/>
                  </a:moveTo>
                  <a:cubicBezTo>
                    <a:pt x="1776" y="668"/>
                    <a:pt x="1754" y="664"/>
                    <a:pt x="1744" y="649"/>
                  </a:cubicBezTo>
                  <a:cubicBezTo>
                    <a:pt x="1643" y="608"/>
                    <a:pt x="1542" y="575"/>
                    <a:pt x="1437" y="547"/>
                  </a:cubicBezTo>
                  <a:cubicBezTo>
                    <a:pt x="1431" y="547"/>
                    <a:pt x="1431" y="552"/>
                    <a:pt x="1425" y="551"/>
                  </a:cubicBezTo>
                  <a:cubicBezTo>
                    <a:pt x="1391" y="535"/>
                    <a:pt x="1353" y="541"/>
                    <a:pt x="1311" y="544"/>
                  </a:cubicBezTo>
                  <a:cubicBezTo>
                    <a:pt x="1276" y="546"/>
                    <a:pt x="1242" y="555"/>
                    <a:pt x="1207" y="557"/>
                  </a:cubicBezTo>
                  <a:cubicBezTo>
                    <a:pt x="1179" y="560"/>
                    <a:pt x="1153" y="572"/>
                    <a:pt x="1127" y="581"/>
                  </a:cubicBezTo>
                  <a:cubicBezTo>
                    <a:pt x="1108" y="587"/>
                    <a:pt x="1091" y="590"/>
                    <a:pt x="1078" y="602"/>
                  </a:cubicBezTo>
                  <a:cubicBezTo>
                    <a:pt x="1076" y="614"/>
                    <a:pt x="1065" y="615"/>
                    <a:pt x="1060" y="624"/>
                  </a:cubicBezTo>
                  <a:cubicBezTo>
                    <a:pt x="1053" y="645"/>
                    <a:pt x="1053" y="654"/>
                    <a:pt x="1056" y="679"/>
                  </a:cubicBezTo>
                  <a:cubicBezTo>
                    <a:pt x="1060" y="682"/>
                    <a:pt x="1067" y="682"/>
                    <a:pt x="1068" y="687"/>
                  </a:cubicBezTo>
                  <a:cubicBezTo>
                    <a:pt x="1067" y="693"/>
                    <a:pt x="1070" y="694"/>
                    <a:pt x="1070" y="698"/>
                  </a:cubicBezTo>
                  <a:cubicBezTo>
                    <a:pt x="1089" y="715"/>
                    <a:pt x="1107" y="732"/>
                    <a:pt x="1129" y="745"/>
                  </a:cubicBezTo>
                  <a:cubicBezTo>
                    <a:pt x="1133" y="749"/>
                    <a:pt x="1138" y="752"/>
                    <a:pt x="1145" y="753"/>
                  </a:cubicBezTo>
                  <a:cubicBezTo>
                    <a:pt x="1191" y="788"/>
                    <a:pt x="1242" y="826"/>
                    <a:pt x="1303" y="845"/>
                  </a:cubicBezTo>
                  <a:cubicBezTo>
                    <a:pt x="1312" y="848"/>
                    <a:pt x="1324" y="846"/>
                    <a:pt x="1331" y="855"/>
                  </a:cubicBezTo>
                  <a:cubicBezTo>
                    <a:pt x="1325" y="867"/>
                    <a:pt x="1304" y="859"/>
                    <a:pt x="1294" y="855"/>
                  </a:cubicBezTo>
                  <a:cubicBezTo>
                    <a:pt x="1280" y="851"/>
                    <a:pt x="1263" y="844"/>
                    <a:pt x="1254" y="840"/>
                  </a:cubicBezTo>
                  <a:cubicBezTo>
                    <a:pt x="1189" y="807"/>
                    <a:pt x="1125" y="754"/>
                    <a:pt x="1070" y="714"/>
                  </a:cubicBezTo>
                  <a:cubicBezTo>
                    <a:pt x="1066" y="714"/>
                    <a:pt x="1060" y="699"/>
                    <a:pt x="1058" y="708"/>
                  </a:cubicBezTo>
                  <a:cubicBezTo>
                    <a:pt x="1056" y="725"/>
                    <a:pt x="1057" y="734"/>
                    <a:pt x="1056" y="757"/>
                  </a:cubicBezTo>
                  <a:cubicBezTo>
                    <a:pt x="1072" y="760"/>
                    <a:pt x="1072" y="771"/>
                    <a:pt x="1090" y="775"/>
                  </a:cubicBezTo>
                  <a:cubicBezTo>
                    <a:pt x="1114" y="807"/>
                    <a:pt x="1161" y="816"/>
                    <a:pt x="1188" y="845"/>
                  </a:cubicBezTo>
                  <a:cubicBezTo>
                    <a:pt x="1240" y="869"/>
                    <a:pt x="1281" y="902"/>
                    <a:pt x="1333" y="926"/>
                  </a:cubicBezTo>
                  <a:cubicBezTo>
                    <a:pt x="1331" y="905"/>
                    <a:pt x="1337" y="892"/>
                    <a:pt x="1346" y="883"/>
                  </a:cubicBezTo>
                  <a:cubicBezTo>
                    <a:pt x="1403" y="851"/>
                    <a:pt x="1474" y="841"/>
                    <a:pt x="1535" y="822"/>
                  </a:cubicBezTo>
                  <a:cubicBezTo>
                    <a:pt x="1537" y="824"/>
                    <a:pt x="1542" y="824"/>
                    <a:pt x="1546" y="824"/>
                  </a:cubicBezTo>
                  <a:cubicBezTo>
                    <a:pt x="1554" y="821"/>
                    <a:pt x="1553" y="814"/>
                    <a:pt x="1562" y="818"/>
                  </a:cubicBezTo>
                  <a:cubicBezTo>
                    <a:pt x="1628" y="789"/>
                    <a:pt x="1694" y="772"/>
                    <a:pt x="1762" y="745"/>
                  </a:cubicBezTo>
                  <a:cubicBezTo>
                    <a:pt x="1776" y="744"/>
                    <a:pt x="1792" y="735"/>
                    <a:pt x="1807" y="730"/>
                  </a:cubicBezTo>
                  <a:cubicBezTo>
                    <a:pt x="1815" y="729"/>
                    <a:pt x="1814" y="737"/>
                    <a:pt x="1823" y="736"/>
                  </a:cubicBezTo>
                  <a:cubicBezTo>
                    <a:pt x="1823" y="711"/>
                    <a:pt x="1803" y="695"/>
                    <a:pt x="1782" y="687"/>
                  </a:cubicBezTo>
                  <a:close/>
                  <a:moveTo>
                    <a:pt x="1399" y="932"/>
                  </a:moveTo>
                  <a:cubicBezTo>
                    <a:pt x="1421" y="930"/>
                    <a:pt x="1434" y="916"/>
                    <a:pt x="1454" y="910"/>
                  </a:cubicBezTo>
                  <a:cubicBezTo>
                    <a:pt x="1467" y="906"/>
                    <a:pt x="1483" y="904"/>
                    <a:pt x="1497" y="900"/>
                  </a:cubicBezTo>
                  <a:cubicBezTo>
                    <a:pt x="1520" y="894"/>
                    <a:pt x="1538" y="878"/>
                    <a:pt x="1558" y="887"/>
                  </a:cubicBezTo>
                  <a:cubicBezTo>
                    <a:pt x="1579" y="879"/>
                    <a:pt x="1595" y="867"/>
                    <a:pt x="1617" y="859"/>
                  </a:cubicBezTo>
                  <a:cubicBezTo>
                    <a:pt x="1623" y="857"/>
                    <a:pt x="1634" y="858"/>
                    <a:pt x="1640" y="855"/>
                  </a:cubicBezTo>
                  <a:cubicBezTo>
                    <a:pt x="1677" y="842"/>
                    <a:pt x="1709" y="819"/>
                    <a:pt x="1740" y="806"/>
                  </a:cubicBezTo>
                  <a:cubicBezTo>
                    <a:pt x="1767" y="795"/>
                    <a:pt x="1795" y="790"/>
                    <a:pt x="1815" y="769"/>
                  </a:cubicBezTo>
                  <a:cubicBezTo>
                    <a:pt x="1819" y="764"/>
                    <a:pt x="1813" y="757"/>
                    <a:pt x="1811" y="751"/>
                  </a:cubicBezTo>
                  <a:cubicBezTo>
                    <a:pt x="1789" y="749"/>
                    <a:pt x="1770" y="762"/>
                    <a:pt x="1750" y="769"/>
                  </a:cubicBezTo>
                  <a:cubicBezTo>
                    <a:pt x="1738" y="773"/>
                    <a:pt x="1724" y="774"/>
                    <a:pt x="1711" y="779"/>
                  </a:cubicBezTo>
                  <a:cubicBezTo>
                    <a:pt x="1699" y="783"/>
                    <a:pt x="1688" y="790"/>
                    <a:pt x="1676" y="794"/>
                  </a:cubicBezTo>
                  <a:cubicBezTo>
                    <a:pt x="1604" y="818"/>
                    <a:pt x="1520" y="838"/>
                    <a:pt x="1444" y="861"/>
                  </a:cubicBezTo>
                  <a:cubicBezTo>
                    <a:pt x="1434" y="864"/>
                    <a:pt x="1424" y="871"/>
                    <a:pt x="1413" y="875"/>
                  </a:cubicBezTo>
                  <a:cubicBezTo>
                    <a:pt x="1377" y="887"/>
                    <a:pt x="1329" y="896"/>
                    <a:pt x="1350" y="941"/>
                  </a:cubicBezTo>
                  <a:cubicBezTo>
                    <a:pt x="1366" y="943"/>
                    <a:pt x="1387" y="933"/>
                    <a:pt x="1399" y="932"/>
                  </a:cubicBezTo>
                  <a:close/>
                  <a:moveTo>
                    <a:pt x="1486" y="257"/>
                  </a:moveTo>
                  <a:cubicBezTo>
                    <a:pt x="1462" y="288"/>
                    <a:pt x="1451" y="328"/>
                    <a:pt x="1444" y="369"/>
                  </a:cubicBezTo>
                  <a:cubicBezTo>
                    <a:pt x="1436" y="423"/>
                    <a:pt x="1426" y="468"/>
                    <a:pt x="1429" y="522"/>
                  </a:cubicBezTo>
                  <a:cubicBezTo>
                    <a:pt x="1428" y="527"/>
                    <a:pt x="1420" y="524"/>
                    <a:pt x="1421" y="530"/>
                  </a:cubicBezTo>
                  <a:cubicBezTo>
                    <a:pt x="1430" y="530"/>
                    <a:pt x="1429" y="531"/>
                    <a:pt x="1437" y="530"/>
                  </a:cubicBezTo>
                  <a:cubicBezTo>
                    <a:pt x="1438" y="450"/>
                    <a:pt x="1457" y="328"/>
                    <a:pt x="1493" y="257"/>
                  </a:cubicBezTo>
                  <a:cubicBezTo>
                    <a:pt x="1491" y="257"/>
                    <a:pt x="1488" y="257"/>
                    <a:pt x="1486" y="257"/>
                  </a:cubicBezTo>
                  <a:close/>
                  <a:moveTo>
                    <a:pt x="1450" y="251"/>
                  </a:moveTo>
                  <a:cubicBezTo>
                    <a:pt x="1409" y="322"/>
                    <a:pt x="1399" y="427"/>
                    <a:pt x="1388" y="524"/>
                  </a:cubicBezTo>
                  <a:cubicBezTo>
                    <a:pt x="1396" y="524"/>
                    <a:pt x="1399" y="527"/>
                    <a:pt x="1413" y="528"/>
                  </a:cubicBezTo>
                  <a:cubicBezTo>
                    <a:pt x="1408" y="478"/>
                    <a:pt x="1423" y="435"/>
                    <a:pt x="1431" y="395"/>
                  </a:cubicBezTo>
                  <a:cubicBezTo>
                    <a:pt x="1440" y="344"/>
                    <a:pt x="1442" y="299"/>
                    <a:pt x="1466" y="259"/>
                  </a:cubicBezTo>
                  <a:cubicBezTo>
                    <a:pt x="1467" y="259"/>
                    <a:pt x="1468" y="259"/>
                    <a:pt x="1468" y="257"/>
                  </a:cubicBezTo>
                  <a:cubicBezTo>
                    <a:pt x="1460" y="257"/>
                    <a:pt x="1457" y="253"/>
                    <a:pt x="1450" y="251"/>
                  </a:cubicBezTo>
                  <a:close/>
                  <a:moveTo>
                    <a:pt x="1303" y="299"/>
                  </a:moveTo>
                  <a:cubicBezTo>
                    <a:pt x="1298" y="295"/>
                    <a:pt x="1293" y="295"/>
                    <a:pt x="1288" y="295"/>
                  </a:cubicBezTo>
                  <a:cubicBezTo>
                    <a:pt x="1247" y="292"/>
                    <a:pt x="1202" y="303"/>
                    <a:pt x="1156" y="306"/>
                  </a:cubicBezTo>
                  <a:cubicBezTo>
                    <a:pt x="1133" y="308"/>
                    <a:pt x="1111" y="315"/>
                    <a:pt x="1090" y="318"/>
                  </a:cubicBezTo>
                  <a:cubicBezTo>
                    <a:pt x="1065" y="321"/>
                    <a:pt x="1056" y="325"/>
                    <a:pt x="1041" y="328"/>
                  </a:cubicBezTo>
                  <a:cubicBezTo>
                    <a:pt x="1021" y="331"/>
                    <a:pt x="999" y="332"/>
                    <a:pt x="982" y="334"/>
                  </a:cubicBezTo>
                  <a:cubicBezTo>
                    <a:pt x="941" y="338"/>
                    <a:pt x="901" y="355"/>
                    <a:pt x="860" y="363"/>
                  </a:cubicBezTo>
                  <a:cubicBezTo>
                    <a:pt x="838" y="368"/>
                    <a:pt x="816" y="368"/>
                    <a:pt x="794" y="371"/>
                  </a:cubicBezTo>
                  <a:cubicBezTo>
                    <a:pt x="769" y="374"/>
                    <a:pt x="747" y="383"/>
                    <a:pt x="721" y="381"/>
                  </a:cubicBezTo>
                  <a:cubicBezTo>
                    <a:pt x="694" y="391"/>
                    <a:pt x="661" y="396"/>
                    <a:pt x="633" y="400"/>
                  </a:cubicBezTo>
                  <a:cubicBezTo>
                    <a:pt x="575" y="410"/>
                    <a:pt x="522" y="402"/>
                    <a:pt x="478" y="416"/>
                  </a:cubicBezTo>
                  <a:cubicBezTo>
                    <a:pt x="474" y="422"/>
                    <a:pt x="475" y="433"/>
                    <a:pt x="472" y="440"/>
                  </a:cubicBezTo>
                  <a:cubicBezTo>
                    <a:pt x="481" y="447"/>
                    <a:pt x="491" y="442"/>
                    <a:pt x="498" y="449"/>
                  </a:cubicBezTo>
                  <a:cubicBezTo>
                    <a:pt x="553" y="440"/>
                    <a:pt x="592" y="435"/>
                    <a:pt x="654" y="432"/>
                  </a:cubicBezTo>
                  <a:cubicBezTo>
                    <a:pt x="716" y="429"/>
                    <a:pt x="754" y="413"/>
                    <a:pt x="800" y="404"/>
                  </a:cubicBezTo>
                  <a:cubicBezTo>
                    <a:pt x="829" y="399"/>
                    <a:pt x="860" y="399"/>
                    <a:pt x="888" y="393"/>
                  </a:cubicBezTo>
                  <a:cubicBezTo>
                    <a:pt x="1012" y="365"/>
                    <a:pt x="1148" y="335"/>
                    <a:pt x="1278" y="332"/>
                  </a:cubicBezTo>
                  <a:cubicBezTo>
                    <a:pt x="1306" y="331"/>
                    <a:pt x="1332" y="333"/>
                    <a:pt x="1356" y="320"/>
                  </a:cubicBezTo>
                  <a:cubicBezTo>
                    <a:pt x="1358" y="289"/>
                    <a:pt x="1323" y="295"/>
                    <a:pt x="1303" y="299"/>
                  </a:cubicBezTo>
                  <a:close/>
                  <a:moveTo>
                    <a:pt x="1329" y="943"/>
                  </a:moveTo>
                  <a:cubicBezTo>
                    <a:pt x="1298" y="918"/>
                    <a:pt x="1262" y="902"/>
                    <a:pt x="1227" y="883"/>
                  </a:cubicBezTo>
                  <a:cubicBezTo>
                    <a:pt x="1190" y="862"/>
                    <a:pt x="1156" y="838"/>
                    <a:pt x="1121" y="816"/>
                  </a:cubicBezTo>
                  <a:cubicBezTo>
                    <a:pt x="1100" y="803"/>
                    <a:pt x="1081" y="785"/>
                    <a:pt x="1054" y="783"/>
                  </a:cubicBezTo>
                  <a:cubicBezTo>
                    <a:pt x="1055" y="790"/>
                    <a:pt x="1060" y="793"/>
                    <a:pt x="1058" y="802"/>
                  </a:cubicBezTo>
                  <a:cubicBezTo>
                    <a:pt x="1080" y="806"/>
                    <a:pt x="1086" y="826"/>
                    <a:pt x="1109" y="828"/>
                  </a:cubicBezTo>
                  <a:cubicBezTo>
                    <a:pt x="1116" y="846"/>
                    <a:pt x="1144" y="853"/>
                    <a:pt x="1158" y="857"/>
                  </a:cubicBezTo>
                  <a:cubicBezTo>
                    <a:pt x="1188" y="894"/>
                    <a:pt x="1263" y="915"/>
                    <a:pt x="1294" y="953"/>
                  </a:cubicBezTo>
                  <a:cubicBezTo>
                    <a:pt x="1307" y="969"/>
                    <a:pt x="1303" y="996"/>
                    <a:pt x="1303" y="1022"/>
                  </a:cubicBezTo>
                  <a:cubicBezTo>
                    <a:pt x="1303" y="1069"/>
                    <a:pt x="1297" y="1107"/>
                    <a:pt x="1295" y="1157"/>
                  </a:cubicBezTo>
                  <a:cubicBezTo>
                    <a:pt x="1305" y="1171"/>
                    <a:pt x="1298" y="1193"/>
                    <a:pt x="1297" y="1212"/>
                  </a:cubicBezTo>
                  <a:cubicBezTo>
                    <a:pt x="1295" y="1256"/>
                    <a:pt x="1297" y="1304"/>
                    <a:pt x="1292" y="1351"/>
                  </a:cubicBezTo>
                  <a:cubicBezTo>
                    <a:pt x="1290" y="1370"/>
                    <a:pt x="1280" y="1396"/>
                    <a:pt x="1301" y="1404"/>
                  </a:cubicBezTo>
                  <a:cubicBezTo>
                    <a:pt x="1310" y="1266"/>
                    <a:pt x="1326" y="1111"/>
                    <a:pt x="1321" y="973"/>
                  </a:cubicBezTo>
                  <a:cubicBezTo>
                    <a:pt x="1327" y="966"/>
                    <a:pt x="1327" y="952"/>
                    <a:pt x="1337" y="949"/>
                  </a:cubicBezTo>
                  <a:cubicBezTo>
                    <a:pt x="1338" y="949"/>
                    <a:pt x="1339" y="949"/>
                    <a:pt x="1339" y="947"/>
                  </a:cubicBezTo>
                  <a:cubicBezTo>
                    <a:pt x="1336" y="944"/>
                    <a:pt x="1331" y="945"/>
                    <a:pt x="1329" y="943"/>
                  </a:cubicBezTo>
                  <a:close/>
                  <a:moveTo>
                    <a:pt x="1197" y="263"/>
                  </a:moveTo>
                  <a:cubicBezTo>
                    <a:pt x="1160" y="244"/>
                    <a:pt x="1117" y="234"/>
                    <a:pt x="1076" y="220"/>
                  </a:cubicBezTo>
                  <a:cubicBezTo>
                    <a:pt x="1035" y="206"/>
                    <a:pt x="996" y="188"/>
                    <a:pt x="954" y="177"/>
                  </a:cubicBezTo>
                  <a:cubicBezTo>
                    <a:pt x="940" y="159"/>
                    <a:pt x="913" y="164"/>
                    <a:pt x="894" y="155"/>
                  </a:cubicBezTo>
                  <a:cubicBezTo>
                    <a:pt x="884" y="151"/>
                    <a:pt x="877" y="140"/>
                    <a:pt x="868" y="136"/>
                  </a:cubicBezTo>
                  <a:cubicBezTo>
                    <a:pt x="843" y="124"/>
                    <a:pt x="816" y="120"/>
                    <a:pt x="790" y="110"/>
                  </a:cubicBezTo>
                  <a:cubicBezTo>
                    <a:pt x="783" y="108"/>
                    <a:pt x="777" y="103"/>
                    <a:pt x="770" y="101"/>
                  </a:cubicBezTo>
                  <a:cubicBezTo>
                    <a:pt x="761" y="97"/>
                    <a:pt x="754" y="98"/>
                    <a:pt x="745" y="95"/>
                  </a:cubicBezTo>
                  <a:cubicBezTo>
                    <a:pt x="727" y="89"/>
                    <a:pt x="718" y="76"/>
                    <a:pt x="703" y="71"/>
                  </a:cubicBezTo>
                  <a:cubicBezTo>
                    <a:pt x="673" y="61"/>
                    <a:pt x="648" y="78"/>
                    <a:pt x="617" y="81"/>
                  </a:cubicBezTo>
                  <a:cubicBezTo>
                    <a:pt x="596" y="83"/>
                    <a:pt x="575" y="79"/>
                    <a:pt x="555" y="81"/>
                  </a:cubicBezTo>
                  <a:cubicBezTo>
                    <a:pt x="532" y="83"/>
                    <a:pt x="510" y="89"/>
                    <a:pt x="488" y="91"/>
                  </a:cubicBezTo>
                  <a:cubicBezTo>
                    <a:pt x="422" y="96"/>
                    <a:pt x="355" y="96"/>
                    <a:pt x="290" y="108"/>
                  </a:cubicBezTo>
                  <a:cubicBezTo>
                    <a:pt x="215" y="104"/>
                    <a:pt x="144" y="114"/>
                    <a:pt x="76" y="120"/>
                  </a:cubicBezTo>
                  <a:cubicBezTo>
                    <a:pt x="131" y="146"/>
                    <a:pt x="169" y="190"/>
                    <a:pt x="223" y="216"/>
                  </a:cubicBezTo>
                  <a:cubicBezTo>
                    <a:pt x="225" y="224"/>
                    <a:pt x="234" y="225"/>
                    <a:pt x="237" y="232"/>
                  </a:cubicBezTo>
                  <a:cubicBezTo>
                    <a:pt x="277" y="249"/>
                    <a:pt x="298" y="284"/>
                    <a:pt x="343" y="297"/>
                  </a:cubicBezTo>
                  <a:cubicBezTo>
                    <a:pt x="387" y="330"/>
                    <a:pt x="430" y="363"/>
                    <a:pt x="484" y="387"/>
                  </a:cubicBezTo>
                  <a:cubicBezTo>
                    <a:pt x="487" y="390"/>
                    <a:pt x="492" y="392"/>
                    <a:pt x="492" y="398"/>
                  </a:cubicBezTo>
                  <a:cubicBezTo>
                    <a:pt x="552" y="385"/>
                    <a:pt x="620" y="388"/>
                    <a:pt x="686" y="375"/>
                  </a:cubicBezTo>
                  <a:cubicBezTo>
                    <a:pt x="710" y="366"/>
                    <a:pt x="733" y="362"/>
                    <a:pt x="762" y="357"/>
                  </a:cubicBezTo>
                  <a:cubicBezTo>
                    <a:pt x="781" y="354"/>
                    <a:pt x="803" y="356"/>
                    <a:pt x="823" y="353"/>
                  </a:cubicBezTo>
                  <a:cubicBezTo>
                    <a:pt x="827" y="353"/>
                    <a:pt x="829" y="349"/>
                    <a:pt x="835" y="348"/>
                  </a:cubicBezTo>
                  <a:cubicBezTo>
                    <a:pt x="873" y="340"/>
                    <a:pt x="917" y="326"/>
                    <a:pt x="952" y="320"/>
                  </a:cubicBezTo>
                  <a:cubicBezTo>
                    <a:pt x="991" y="314"/>
                    <a:pt x="1020" y="310"/>
                    <a:pt x="1048" y="306"/>
                  </a:cubicBezTo>
                  <a:cubicBezTo>
                    <a:pt x="1103" y="299"/>
                    <a:pt x="1156" y="290"/>
                    <a:pt x="1205" y="275"/>
                  </a:cubicBezTo>
                  <a:cubicBezTo>
                    <a:pt x="1212" y="282"/>
                    <a:pt x="1233" y="279"/>
                    <a:pt x="1241" y="275"/>
                  </a:cubicBezTo>
                  <a:cubicBezTo>
                    <a:pt x="1227" y="270"/>
                    <a:pt x="1216" y="263"/>
                    <a:pt x="1197" y="263"/>
                  </a:cubicBezTo>
                  <a:close/>
                  <a:moveTo>
                    <a:pt x="474" y="504"/>
                  </a:moveTo>
                  <a:cubicBezTo>
                    <a:pt x="480" y="550"/>
                    <a:pt x="456" y="622"/>
                    <a:pt x="478" y="683"/>
                  </a:cubicBezTo>
                  <a:cubicBezTo>
                    <a:pt x="517" y="692"/>
                    <a:pt x="566" y="685"/>
                    <a:pt x="605" y="671"/>
                  </a:cubicBezTo>
                  <a:cubicBezTo>
                    <a:pt x="619" y="678"/>
                    <a:pt x="632" y="667"/>
                    <a:pt x="647" y="665"/>
                  </a:cubicBezTo>
                  <a:cubicBezTo>
                    <a:pt x="684" y="660"/>
                    <a:pt x="732" y="664"/>
                    <a:pt x="770" y="657"/>
                  </a:cubicBezTo>
                  <a:cubicBezTo>
                    <a:pt x="779" y="656"/>
                    <a:pt x="786" y="650"/>
                    <a:pt x="794" y="649"/>
                  </a:cubicBezTo>
                  <a:cubicBezTo>
                    <a:pt x="831" y="645"/>
                    <a:pt x="861" y="641"/>
                    <a:pt x="896" y="638"/>
                  </a:cubicBezTo>
                  <a:cubicBezTo>
                    <a:pt x="921" y="625"/>
                    <a:pt x="971" y="624"/>
                    <a:pt x="1005" y="622"/>
                  </a:cubicBezTo>
                  <a:cubicBezTo>
                    <a:pt x="1021" y="613"/>
                    <a:pt x="1037" y="614"/>
                    <a:pt x="1054" y="608"/>
                  </a:cubicBezTo>
                  <a:cubicBezTo>
                    <a:pt x="1074" y="588"/>
                    <a:pt x="1091" y="566"/>
                    <a:pt x="1109" y="546"/>
                  </a:cubicBezTo>
                  <a:cubicBezTo>
                    <a:pt x="1136" y="475"/>
                    <a:pt x="1176" y="417"/>
                    <a:pt x="1211" y="353"/>
                  </a:cubicBezTo>
                  <a:cubicBezTo>
                    <a:pt x="1119" y="362"/>
                    <a:pt x="1032" y="384"/>
                    <a:pt x="949" y="398"/>
                  </a:cubicBezTo>
                  <a:cubicBezTo>
                    <a:pt x="885" y="410"/>
                    <a:pt x="820" y="417"/>
                    <a:pt x="758" y="432"/>
                  </a:cubicBezTo>
                  <a:cubicBezTo>
                    <a:pt x="671" y="453"/>
                    <a:pt x="577" y="446"/>
                    <a:pt x="480" y="459"/>
                  </a:cubicBezTo>
                  <a:cubicBezTo>
                    <a:pt x="485" y="476"/>
                    <a:pt x="474" y="497"/>
                    <a:pt x="474" y="504"/>
                  </a:cubicBezTo>
                  <a:close/>
                  <a:moveTo>
                    <a:pt x="945" y="1631"/>
                  </a:moveTo>
                  <a:cubicBezTo>
                    <a:pt x="957" y="1665"/>
                    <a:pt x="1077" y="1634"/>
                    <a:pt x="1082" y="1612"/>
                  </a:cubicBezTo>
                  <a:cubicBezTo>
                    <a:pt x="1086" y="1594"/>
                    <a:pt x="1065" y="1589"/>
                    <a:pt x="1054" y="1579"/>
                  </a:cubicBezTo>
                  <a:cubicBezTo>
                    <a:pt x="1068" y="1620"/>
                    <a:pt x="1002" y="1625"/>
                    <a:pt x="978" y="1610"/>
                  </a:cubicBezTo>
                  <a:cubicBezTo>
                    <a:pt x="970" y="1601"/>
                    <a:pt x="983" y="1587"/>
                    <a:pt x="980" y="1582"/>
                  </a:cubicBezTo>
                  <a:cubicBezTo>
                    <a:pt x="968" y="1586"/>
                    <a:pt x="965" y="1587"/>
                    <a:pt x="954" y="1590"/>
                  </a:cubicBezTo>
                  <a:cubicBezTo>
                    <a:pt x="945" y="1607"/>
                    <a:pt x="940" y="1619"/>
                    <a:pt x="945" y="1631"/>
                  </a:cubicBezTo>
                  <a:close/>
                  <a:moveTo>
                    <a:pt x="1037" y="1071"/>
                  </a:moveTo>
                  <a:cubicBezTo>
                    <a:pt x="1035" y="1034"/>
                    <a:pt x="1039" y="998"/>
                    <a:pt x="1041" y="961"/>
                  </a:cubicBezTo>
                  <a:cubicBezTo>
                    <a:pt x="1044" y="890"/>
                    <a:pt x="1038" y="820"/>
                    <a:pt x="1041" y="753"/>
                  </a:cubicBezTo>
                  <a:cubicBezTo>
                    <a:pt x="1042" y="711"/>
                    <a:pt x="1044" y="676"/>
                    <a:pt x="1039" y="634"/>
                  </a:cubicBezTo>
                  <a:cubicBezTo>
                    <a:pt x="1025" y="638"/>
                    <a:pt x="1011" y="643"/>
                    <a:pt x="996" y="646"/>
                  </a:cubicBezTo>
                  <a:cubicBezTo>
                    <a:pt x="1002" y="762"/>
                    <a:pt x="1000" y="910"/>
                    <a:pt x="996" y="1041"/>
                  </a:cubicBezTo>
                  <a:cubicBezTo>
                    <a:pt x="994" y="1075"/>
                    <a:pt x="996" y="1108"/>
                    <a:pt x="996" y="1141"/>
                  </a:cubicBezTo>
                  <a:cubicBezTo>
                    <a:pt x="995" y="1177"/>
                    <a:pt x="989" y="1213"/>
                    <a:pt x="990" y="1247"/>
                  </a:cubicBezTo>
                  <a:cubicBezTo>
                    <a:pt x="990" y="1272"/>
                    <a:pt x="995" y="1297"/>
                    <a:pt x="996" y="1322"/>
                  </a:cubicBezTo>
                  <a:cubicBezTo>
                    <a:pt x="998" y="1399"/>
                    <a:pt x="1001" y="1475"/>
                    <a:pt x="996" y="1551"/>
                  </a:cubicBezTo>
                  <a:cubicBezTo>
                    <a:pt x="1013" y="1551"/>
                    <a:pt x="1027" y="1546"/>
                    <a:pt x="1041" y="1541"/>
                  </a:cubicBezTo>
                  <a:cubicBezTo>
                    <a:pt x="1032" y="1385"/>
                    <a:pt x="1044" y="1224"/>
                    <a:pt x="1037" y="1071"/>
                  </a:cubicBezTo>
                  <a:close/>
                  <a:moveTo>
                    <a:pt x="994" y="1567"/>
                  </a:moveTo>
                  <a:cubicBezTo>
                    <a:pt x="997" y="1574"/>
                    <a:pt x="1012" y="1570"/>
                    <a:pt x="1009" y="1582"/>
                  </a:cubicBezTo>
                  <a:cubicBezTo>
                    <a:pt x="1003" y="1583"/>
                    <a:pt x="998" y="1582"/>
                    <a:pt x="994" y="1581"/>
                  </a:cubicBezTo>
                  <a:cubicBezTo>
                    <a:pt x="994" y="1587"/>
                    <a:pt x="992" y="1596"/>
                    <a:pt x="996" y="1600"/>
                  </a:cubicBezTo>
                  <a:cubicBezTo>
                    <a:pt x="1007" y="1599"/>
                    <a:pt x="1024" y="1606"/>
                    <a:pt x="1035" y="1596"/>
                  </a:cubicBezTo>
                  <a:cubicBezTo>
                    <a:pt x="1037" y="1580"/>
                    <a:pt x="1039" y="1577"/>
                    <a:pt x="1039" y="1559"/>
                  </a:cubicBezTo>
                  <a:cubicBezTo>
                    <a:pt x="1022" y="1563"/>
                    <a:pt x="1004" y="1560"/>
                    <a:pt x="994" y="1567"/>
                  </a:cubicBezTo>
                  <a:close/>
                  <a:moveTo>
                    <a:pt x="945" y="1157"/>
                  </a:moveTo>
                  <a:cubicBezTo>
                    <a:pt x="954" y="1161"/>
                    <a:pt x="962" y="1164"/>
                    <a:pt x="976" y="1167"/>
                  </a:cubicBezTo>
                  <a:cubicBezTo>
                    <a:pt x="977" y="1031"/>
                    <a:pt x="994" y="879"/>
                    <a:pt x="980" y="759"/>
                  </a:cubicBezTo>
                  <a:cubicBezTo>
                    <a:pt x="973" y="897"/>
                    <a:pt x="952" y="1022"/>
                    <a:pt x="945" y="1157"/>
                  </a:cubicBezTo>
                  <a:close/>
                  <a:moveTo>
                    <a:pt x="735" y="1114"/>
                  </a:moveTo>
                  <a:cubicBezTo>
                    <a:pt x="736" y="1093"/>
                    <a:pt x="726" y="1082"/>
                    <a:pt x="709" y="1079"/>
                  </a:cubicBezTo>
                  <a:cubicBezTo>
                    <a:pt x="701" y="1113"/>
                    <a:pt x="655" y="1099"/>
                    <a:pt x="643" y="1077"/>
                  </a:cubicBezTo>
                  <a:cubicBezTo>
                    <a:pt x="632" y="1086"/>
                    <a:pt x="630" y="1099"/>
                    <a:pt x="633" y="1114"/>
                  </a:cubicBezTo>
                  <a:cubicBezTo>
                    <a:pt x="657" y="1118"/>
                    <a:pt x="712" y="1141"/>
                    <a:pt x="735" y="1114"/>
                  </a:cubicBezTo>
                  <a:close/>
                  <a:moveTo>
                    <a:pt x="698" y="687"/>
                  </a:moveTo>
                  <a:cubicBezTo>
                    <a:pt x="682" y="685"/>
                    <a:pt x="676" y="685"/>
                    <a:pt x="662" y="687"/>
                  </a:cubicBezTo>
                  <a:cubicBezTo>
                    <a:pt x="651" y="801"/>
                    <a:pt x="668" y="944"/>
                    <a:pt x="662" y="1059"/>
                  </a:cubicBezTo>
                  <a:cubicBezTo>
                    <a:pt x="677" y="1059"/>
                    <a:pt x="690" y="1056"/>
                    <a:pt x="696" y="1051"/>
                  </a:cubicBezTo>
                  <a:cubicBezTo>
                    <a:pt x="703" y="918"/>
                    <a:pt x="700" y="827"/>
                    <a:pt x="698" y="687"/>
                  </a:cubicBezTo>
                  <a:close/>
                  <a:moveTo>
                    <a:pt x="664" y="1077"/>
                  </a:moveTo>
                  <a:cubicBezTo>
                    <a:pt x="669" y="1083"/>
                    <a:pt x="682" y="1087"/>
                    <a:pt x="692" y="1083"/>
                  </a:cubicBezTo>
                  <a:cubicBezTo>
                    <a:pt x="691" y="1078"/>
                    <a:pt x="695" y="1078"/>
                    <a:pt x="694" y="1073"/>
                  </a:cubicBezTo>
                  <a:cubicBezTo>
                    <a:pt x="686" y="1069"/>
                    <a:pt x="671" y="1068"/>
                    <a:pt x="664" y="1077"/>
                  </a:cubicBezTo>
                  <a:close/>
                  <a:moveTo>
                    <a:pt x="421" y="1724"/>
                  </a:moveTo>
                  <a:cubicBezTo>
                    <a:pt x="420" y="1714"/>
                    <a:pt x="411" y="1713"/>
                    <a:pt x="402" y="1716"/>
                  </a:cubicBezTo>
                  <a:cubicBezTo>
                    <a:pt x="396" y="1725"/>
                    <a:pt x="398" y="1734"/>
                    <a:pt x="404" y="1741"/>
                  </a:cubicBezTo>
                  <a:cubicBezTo>
                    <a:pt x="420" y="1740"/>
                    <a:pt x="430" y="1755"/>
                    <a:pt x="445" y="1759"/>
                  </a:cubicBezTo>
                  <a:cubicBezTo>
                    <a:pt x="477" y="1768"/>
                    <a:pt x="509" y="1751"/>
                    <a:pt x="537" y="1741"/>
                  </a:cubicBezTo>
                  <a:cubicBezTo>
                    <a:pt x="544" y="1727"/>
                    <a:pt x="531" y="1723"/>
                    <a:pt x="523" y="1718"/>
                  </a:cubicBezTo>
                  <a:cubicBezTo>
                    <a:pt x="520" y="1721"/>
                    <a:pt x="523" y="1732"/>
                    <a:pt x="517" y="1733"/>
                  </a:cubicBezTo>
                  <a:cubicBezTo>
                    <a:pt x="509" y="1735"/>
                    <a:pt x="508" y="1729"/>
                    <a:pt x="506" y="1726"/>
                  </a:cubicBezTo>
                  <a:cubicBezTo>
                    <a:pt x="477" y="1740"/>
                    <a:pt x="451" y="1733"/>
                    <a:pt x="421" y="1724"/>
                  </a:cubicBezTo>
                  <a:close/>
                  <a:moveTo>
                    <a:pt x="498" y="1302"/>
                  </a:moveTo>
                  <a:cubicBezTo>
                    <a:pt x="499" y="1252"/>
                    <a:pt x="505" y="1203"/>
                    <a:pt x="506" y="1153"/>
                  </a:cubicBezTo>
                  <a:cubicBezTo>
                    <a:pt x="507" y="1088"/>
                    <a:pt x="513" y="1035"/>
                    <a:pt x="515" y="959"/>
                  </a:cubicBezTo>
                  <a:cubicBezTo>
                    <a:pt x="518" y="865"/>
                    <a:pt x="518" y="784"/>
                    <a:pt x="517" y="712"/>
                  </a:cubicBezTo>
                  <a:cubicBezTo>
                    <a:pt x="508" y="707"/>
                    <a:pt x="475" y="718"/>
                    <a:pt x="458" y="704"/>
                  </a:cubicBezTo>
                  <a:cubicBezTo>
                    <a:pt x="457" y="750"/>
                    <a:pt x="461" y="785"/>
                    <a:pt x="462" y="826"/>
                  </a:cubicBezTo>
                  <a:cubicBezTo>
                    <a:pt x="465" y="893"/>
                    <a:pt x="467" y="964"/>
                    <a:pt x="466" y="1028"/>
                  </a:cubicBezTo>
                  <a:cubicBezTo>
                    <a:pt x="466" y="1066"/>
                    <a:pt x="466" y="1134"/>
                    <a:pt x="462" y="1188"/>
                  </a:cubicBezTo>
                  <a:cubicBezTo>
                    <a:pt x="460" y="1228"/>
                    <a:pt x="453" y="1266"/>
                    <a:pt x="455" y="1304"/>
                  </a:cubicBezTo>
                  <a:cubicBezTo>
                    <a:pt x="456" y="1353"/>
                    <a:pt x="451" y="1401"/>
                    <a:pt x="453" y="1451"/>
                  </a:cubicBezTo>
                  <a:cubicBezTo>
                    <a:pt x="456" y="1521"/>
                    <a:pt x="439" y="1591"/>
                    <a:pt x="443" y="1655"/>
                  </a:cubicBezTo>
                  <a:cubicBezTo>
                    <a:pt x="464" y="1661"/>
                    <a:pt x="483" y="1662"/>
                    <a:pt x="502" y="1647"/>
                  </a:cubicBezTo>
                  <a:cubicBezTo>
                    <a:pt x="502" y="1524"/>
                    <a:pt x="494" y="1411"/>
                    <a:pt x="498" y="1302"/>
                  </a:cubicBezTo>
                  <a:close/>
                  <a:moveTo>
                    <a:pt x="502" y="1671"/>
                  </a:moveTo>
                  <a:cubicBezTo>
                    <a:pt x="482" y="1673"/>
                    <a:pt x="468" y="1683"/>
                    <a:pt x="443" y="1673"/>
                  </a:cubicBezTo>
                  <a:cubicBezTo>
                    <a:pt x="438" y="1682"/>
                    <a:pt x="438" y="1696"/>
                    <a:pt x="439" y="1710"/>
                  </a:cubicBezTo>
                  <a:cubicBezTo>
                    <a:pt x="457" y="1717"/>
                    <a:pt x="485" y="1719"/>
                    <a:pt x="504" y="1710"/>
                  </a:cubicBezTo>
                  <a:cubicBezTo>
                    <a:pt x="504" y="1697"/>
                    <a:pt x="505" y="1684"/>
                    <a:pt x="502" y="1671"/>
                  </a:cubicBezTo>
                  <a:close/>
                  <a:moveTo>
                    <a:pt x="447" y="387"/>
                  </a:moveTo>
                  <a:cubicBezTo>
                    <a:pt x="441" y="385"/>
                    <a:pt x="442" y="387"/>
                    <a:pt x="435" y="387"/>
                  </a:cubicBezTo>
                  <a:cubicBezTo>
                    <a:pt x="423" y="374"/>
                    <a:pt x="411" y="373"/>
                    <a:pt x="402" y="357"/>
                  </a:cubicBezTo>
                  <a:cubicBezTo>
                    <a:pt x="375" y="352"/>
                    <a:pt x="365" y="328"/>
                    <a:pt x="339" y="322"/>
                  </a:cubicBezTo>
                  <a:cubicBezTo>
                    <a:pt x="327" y="301"/>
                    <a:pt x="303" y="297"/>
                    <a:pt x="284" y="285"/>
                  </a:cubicBezTo>
                  <a:cubicBezTo>
                    <a:pt x="266" y="274"/>
                    <a:pt x="255" y="252"/>
                    <a:pt x="233" y="250"/>
                  </a:cubicBezTo>
                  <a:cubicBezTo>
                    <a:pt x="214" y="226"/>
                    <a:pt x="184" y="217"/>
                    <a:pt x="157" y="199"/>
                  </a:cubicBezTo>
                  <a:cubicBezTo>
                    <a:pt x="144" y="190"/>
                    <a:pt x="134" y="176"/>
                    <a:pt x="121" y="167"/>
                  </a:cubicBezTo>
                  <a:cubicBezTo>
                    <a:pt x="98" y="151"/>
                    <a:pt x="64" y="128"/>
                    <a:pt x="43" y="122"/>
                  </a:cubicBezTo>
                  <a:cubicBezTo>
                    <a:pt x="37" y="130"/>
                    <a:pt x="31" y="138"/>
                    <a:pt x="31" y="152"/>
                  </a:cubicBezTo>
                  <a:cubicBezTo>
                    <a:pt x="36" y="160"/>
                    <a:pt x="46" y="164"/>
                    <a:pt x="51" y="173"/>
                  </a:cubicBezTo>
                  <a:cubicBezTo>
                    <a:pt x="149" y="220"/>
                    <a:pt x="226" y="288"/>
                    <a:pt x="321" y="338"/>
                  </a:cubicBezTo>
                  <a:cubicBezTo>
                    <a:pt x="342" y="360"/>
                    <a:pt x="377" y="369"/>
                    <a:pt x="396" y="393"/>
                  </a:cubicBezTo>
                  <a:cubicBezTo>
                    <a:pt x="417" y="397"/>
                    <a:pt x="424" y="416"/>
                    <a:pt x="447" y="418"/>
                  </a:cubicBezTo>
                  <a:cubicBezTo>
                    <a:pt x="447" y="423"/>
                    <a:pt x="454" y="431"/>
                    <a:pt x="458" y="426"/>
                  </a:cubicBezTo>
                  <a:cubicBezTo>
                    <a:pt x="453" y="416"/>
                    <a:pt x="468" y="409"/>
                    <a:pt x="472" y="402"/>
                  </a:cubicBezTo>
                  <a:cubicBezTo>
                    <a:pt x="460" y="401"/>
                    <a:pt x="454" y="393"/>
                    <a:pt x="447" y="387"/>
                  </a:cubicBezTo>
                  <a:close/>
                  <a:moveTo>
                    <a:pt x="433" y="442"/>
                  </a:moveTo>
                  <a:cubicBezTo>
                    <a:pt x="384" y="405"/>
                    <a:pt x="350" y="377"/>
                    <a:pt x="296" y="348"/>
                  </a:cubicBezTo>
                  <a:cubicBezTo>
                    <a:pt x="243" y="302"/>
                    <a:pt x="184" y="264"/>
                    <a:pt x="119" y="230"/>
                  </a:cubicBezTo>
                  <a:cubicBezTo>
                    <a:pt x="113" y="223"/>
                    <a:pt x="104" y="209"/>
                    <a:pt x="92" y="214"/>
                  </a:cubicBezTo>
                  <a:cubicBezTo>
                    <a:pt x="101" y="243"/>
                    <a:pt x="98" y="273"/>
                    <a:pt x="98" y="306"/>
                  </a:cubicBezTo>
                  <a:cubicBezTo>
                    <a:pt x="97" y="322"/>
                    <a:pt x="103" y="337"/>
                    <a:pt x="104" y="351"/>
                  </a:cubicBezTo>
                  <a:cubicBezTo>
                    <a:pt x="104" y="367"/>
                    <a:pt x="99" y="386"/>
                    <a:pt x="104" y="400"/>
                  </a:cubicBezTo>
                  <a:cubicBezTo>
                    <a:pt x="108" y="412"/>
                    <a:pt x="123" y="419"/>
                    <a:pt x="131" y="430"/>
                  </a:cubicBezTo>
                  <a:cubicBezTo>
                    <a:pt x="135" y="434"/>
                    <a:pt x="135" y="441"/>
                    <a:pt x="139" y="446"/>
                  </a:cubicBezTo>
                  <a:cubicBezTo>
                    <a:pt x="150" y="460"/>
                    <a:pt x="171" y="468"/>
                    <a:pt x="188" y="481"/>
                  </a:cubicBezTo>
                  <a:cubicBezTo>
                    <a:pt x="198" y="489"/>
                    <a:pt x="209" y="501"/>
                    <a:pt x="215" y="504"/>
                  </a:cubicBezTo>
                  <a:cubicBezTo>
                    <a:pt x="219" y="506"/>
                    <a:pt x="224" y="504"/>
                    <a:pt x="227" y="506"/>
                  </a:cubicBezTo>
                  <a:cubicBezTo>
                    <a:pt x="235" y="512"/>
                    <a:pt x="242" y="523"/>
                    <a:pt x="251" y="530"/>
                  </a:cubicBezTo>
                  <a:cubicBezTo>
                    <a:pt x="315" y="584"/>
                    <a:pt x="389" y="640"/>
                    <a:pt x="458" y="679"/>
                  </a:cubicBezTo>
                  <a:cubicBezTo>
                    <a:pt x="440" y="605"/>
                    <a:pt x="450" y="545"/>
                    <a:pt x="449" y="477"/>
                  </a:cubicBezTo>
                  <a:cubicBezTo>
                    <a:pt x="456" y="468"/>
                    <a:pt x="458" y="463"/>
                    <a:pt x="458" y="449"/>
                  </a:cubicBezTo>
                  <a:cubicBezTo>
                    <a:pt x="445" y="448"/>
                    <a:pt x="445" y="440"/>
                    <a:pt x="433" y="442"/>
                  </a:cubicBezTo>
                  <a:close/>
                  <a:moveTo>
                    <a:pt x="296" y="587"/>
                  </a:moveTo>
                  <a:cubicBezTo>
                    <a:pt x="248" y="564"/>
                    <a:pt x="199" y="515"/>
                    <a:pt x="155" y="489"/>
                  </a:cubicBezTo>
                  <a:cubicBezTo>
                    <a:pt x="156" y="522"/>
                    <a:pt x="155" y="577"/>
                    <a:pt x="155" y="622"/>
                  </a:cubicBezTo>
                  <a:cubicBezTo>
                    <a:pt x="154" y="673"/>
                    <a:pt x="159" y="734"/>
                    <a:pt x="162" y="798"/>
                  </a:cubicBezTo>
                  <a:cubicBezTo>
                    <a:pt x="168" y="891"/>
                    <a:pt x="168" y="1009"/>
                    <a:pt x="172" y="1114"/>
                  </a:cubicBezTo>
                  <a:cubicBezTo>
                    <a:pt x="173" y="1134"/>
                    <a:pt x="171" y="1167"/>
                    <a:pt x="174" y="1181"/>
                  </a:cubicBezTo>
                  <a:cubicBezTo>
                    <a:pt x="177" y="1191"/>
                    <a:pt x="190" y="1198"/>
                    <a:pt x="190" y="1212"/>
                  </a:cubicBezTo>
                  <a:cubicBezTo>
                    <a:pt x="272" y="1310"/>
                    <a:pt x="353" y="1410"/>
                    <a:pt x="433" y="1510"/>
                  </a:cubicBezTo>
                  <a:cubicBezTo>
                    <a:pt x="439" y="1478"/>
                    <a:pt x="438" y="1447"/>
                    <a:pt x="437" y="1418"/>
                  </a:cubicBezTo>
                  <a:cubicBezTo>
                    <a:pt x="435" y="1366"/>
                    <a:pt x="439" y="1314"/>
                    <a:pt x="439" y="1265"/>
                  </a:cubicBezTo>
                  <a:cubicBezTo>
                    <a:pt x="439" y="1241"/>
                    <a:pt x="431" y="1218"/>
                    <a:pt x="443" y="1196"/>
                  </a:cubicBezTo>
                  <a:cubicBezTo>
                    <a:pt x="437" y="1154"/>
                    <a:pt x="444" y="1110"/>
                    <a:pt x="447" y="1071"/>
                  </a:cubicBezTo>
                  <a:cubicBezTo>
                    <a:pt x="450" y="1022"/>
                    <a:pt x="443" y="970"/>
                    <a:pt x="441" y="918"/>
                  </a:cubicBezTo>
                  <a:cubicBezTo>
                    <a:pt x="437" y="838"/>
                    <a:pt x="446" y="758"/>
                    <a:pt x="441" y="694"/>
                  </a:cubicBezTo>
                  <a:cubicBezTo>
                    <a:pt x="398" y="663"/>
                    <a:pt x="343" y="624"/>
                    <a:pt x="296" y="587"/>
                  </a:cubicBezTo>
                  <a:close/>
                  <a:moveTo>
                    <a:pt x="433" y="1530"/>
                  </a:moveTo>
                  <a:cubicBezTo>
                    <a:pt x="431" y="1529"/>
                    <a:pt x="429" y="1530"/>
                    <a:pt x="427" y="1530"/>
                  </a:cubicBezTo>
                  <a:cubicBezTo>
                    <a:pt x="415" y="1522"/>
                    <a:pt x="403" y="1499"/>
                    <a:pt x="392" y="1484"/>
                  </a:cubicBezTo>
                  <a:cubicBezTo>
                    <a:pt x="379" y="1468"/>
                    <a:pt x="370" y="1451"/>
                    <a:pt x="357" y="1439"/>
                  </a:cubicBezTo>
                  <a:cubicBezTo>
                    <a:pt x="339" y="1401"/>
                    <a:pt x="302" y="1374"/>
                    <a:pt x="274" y="1339"/>
                  </a:cubicBezTo>
                  <a:cubicBezTo>
                    <a:pt x="249" y="1308"/>
                    <a:pt x="227" y="1274"/>
                    <a:pt x="200" y="1245"/>
                  </a:cubicBezTo>
                  <a:cubicBezTo>
                    <a:pt x="180" y="1224"/>
                    <a:pt x="169" y="1193"/>
                    <a:pt x="151" y="1171"/>
                  </a:cubicBezTo>
                  <a:cubicBezTo>
                    <a:pt x="152" y="1194"/>
                    <a:pt x="168" y="1216"/>
                    <a:pt x="184" y="1230"/>
                  </a:cubicBezTo>
                  <a:cubicBezTo>
                    <a:pt x="182" y="1236"/>
                    <a:pt x="187" y="1237"/>
                    <a:pt x="186" y="1243"/>
                  </a:cubicBezTo>
                  <a:cubicBezTo>
                    <a:pt x="272" y="1347"/>
                    <a:pt x="347" y="1461"/>
                    <a:pt x="431" y="1567"/>
                  </a:cubicBezTo>
                  <a:cubicBezTo>
                    <a:pt x="431" y="1554"/>
                    <a:pt x="434" y="1544"/>
                    <a:pt x="433" y="1530"/>
                  </a:cubicBezTo>
                  <a:close/>
                  <a:moveTo>
                    <a:pt x="110" y="1283"/>
                  </a:moveTo>
                  <a:cubicBezTo>
                    <a:pt x="97" y="1285"/>
                    <a:pt x="96" y="1292"/>
                    <a:pt x="88" y="1294"/>
                  </a:cubicBezTo>
                  <a:cubicBezTo>
                    <a:pt x="95" y="1332"/>
                    <a:pt x="127" y="1321"/>
                    <a:pt x="159" y="1328"/>
                  </a:cubicBezTo>
                  <a:cubicBezTo>
                    <a:pt x="171" y="1317"/>
                    <a:pt x="179" y="1314"/>
                    <a:pt x="194" y="1306"/>
                  </a:cubicBezTo>
                  <a:cubicBezTo>
                    <a:pt x="192" y="1299"/>
                    <a:pt x="199" y="1293"/>
                    <a:pt x="196" y="1286"/>
                  </a:cubicBezTo>
                  <a:cubicBezTo>
                    <a:pt x="184" y="1310"/>
                    <a:pt x="119" y="1308"/>
                    <a:pt x="110" y="1283"/>
                  </a:cubicBezTo>
                  <a:close/>
                  <a:moveTo>
                    <a:pt x="176" y="1257"/>
                  </a:moveTo>
                  <a:cubicBezTo>
                    <a:pt x="161" y="1263"/>
                    <a:pt x="137" y="1261"/>
                    <a:pt x="125" y="1259"/>
                  </a:cubicBezTo>
                  <a:cubicBezTo>
                    <a:pt x="125" y="1266"/>
                    <a:pt x="119" y="1277"/>
                    <a:pt x="125" y="1288"/>
                  </a:cubicBezTo>
                  <a:cubicBezTo>
                    <a:pt x="149" y="1290"/>
                    <a:pt x="202" y="1288"/>
                    <a:pt x="176" y="1257"/>
                  </a:cubicBezTo>
                  <a:close/>
                  <a:moveTo>
                    <a:pt x="153" y="1049"/>
                  </a:moveTo>
                  <a:cubicBezTo>
                    <a:pt x="157" y="970"/>
                    <a:pt x="151" y="889"/>
                    <a:pt x="151" y="808"/>
                  </a:cubicBezTo>
                  <a:cubicBezTo>
                    <a:pt x="151" y="771"/>
                    <a:pt x="143" y="732"/>
                    <a:pt x="141" y="696"/>
                  </a:cubicBezTo>
                  <a:cubicBezTo>
                    <a:pt x="139" y="664"/>
                    <a:pt x="144" y="631"/>
                    <a:pt x="141" y="602"/>
                  </a:cubicBezTo>
                  <a:cubicBezTo>
                    <a:pt x="139" y="588"/>
                    <a:pt x="134" y="575"/>
                    <a:pt x="133" y="561"/>
                  </a:cubicBezTo>
                  <a:cubicBezTo>
                    <a:pt x="133" y="547"/>
                    <a:pt x="136" y="535"/>
                    <a:pt x="135" y="522"/>
                  </a:cubicBezTo>
                  <a:cubicBezTo>
                    <a:pt x="133" y="500"/>
                    <a:pt x="131" y="487"/>
                    <a:pt x="133" y="469"/>
                  </a:cubicBezTo>
                  <a:cubicBezTo>
                    <a:pt x="121" y="466"/>
                    <a:pt x="109" y="444"/>
                    <a:pt x="102" y="449"/>
                  </a:cubicBezTo>
                  <a:cubicBezTo>
                    <a:pt x="97" y="549"/>
                    <a:pt x="122" y="648"/>
                    <a:pt x="117" y="745"/>
                  </a:cubicBezTo>
                  <a:cubicBezTo>
                    <a:pt x="114" y="822"/>
                    <a:pt x="115" y="914"/>
                    <a:pt x="121" y="992"/>
                  </a:cubicBezTo>
                  <a:cubicBezTo>
                    <a:pt x="147" y="1059"/>
                    <a:pt x="112" y="1158"/>
                    <a:pt x="127" y="1236"/>
                  </a:cubicBezTo>
                  <a:cubicBezTo>
                    <a:pt x="139" y="1242"/>
                    <a:pt x="152" y="1237"/>
                    <a:pt x="161" y="1230"/>
                  </a:cubicBezTo>
                  <a:cubicBezTo>
                    <a:pt x="161" y="1220"/>
                    <a:pt x="139" y="1208"/>
                    <a:pt x="135" y="1190"/>
                  </a:cubicBezTo>
                  <a:cubicBezTo>
                    <a:pt x="133" y="1182"/>
                    <a:pt x="137" y="1155"/>
                    <a:pt x="141" y="1151"/>
                  </a:cubicBezTo>
                  <a:cubicBezTo>
                    <a:pt x="149" y="1144"/>
                    <a:pt x="160" y="1147"/>
                    <a:pt x="162" y="1157"/>
                  </a:cubicBezTo>
                  <a:cubicBezTo>
                    <a:pt x="159" y="1123"/>
                    <a:pt x="159" y="1090"/>
                    <a:pt x="153" y="10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052933" y="592783"/>
            <a:ext cx="5820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THURSDAY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72356" y="1807369"/>
            <a:ext cx="110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课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3901" y="1807369"/>
            <a:ext cx="108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上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04701" y="1807369"/>
            <a:ext cx="951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时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83829" y="1807369"/>
            <a:ext cx="1135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间</a:t>
            </a:r>
            <a:endParaRPr lang="zh-CN" altLang="en-US" sz="72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00837" y="3018658"/>
            <a:ext cx="4407727" cy="852668"/>
            <a:chOff x="6794803" y="2765094"/>
            <a:chExt cx="4407727" cy="852668"/>
          </a:xfrm>
        </p:grpSpPr>
        <p:grpSp>
          <p:nvGrpSpPr>
            <p:cNvPr id="18" name="组合 17"/>
            <p:cNvGrpSpPr/>
            <p:nvPr/>
          </p:nvGrpSpPr>
          <p:grpSpPr>
            <a:xfrm>
              <a:off x="6794803" y="2765094"/>
              <a:ext cx="932453" cy="852668"/>
              <a:chOff x="5149670" y="2221216"/>
              <a:chExt cx="932453" cy="852668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149670" y="2221216"/>
                <a:ext cx="852668" cy="852668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5209175" y="2305182"/>
                <a:ext cx="87294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spc="600" dirty="0" smtClean="0">
                    <a:solidFill>
                      <a:schemeClr val="bg1"/>
                    </a:solidFill>
                    <a:latin typeface="汉仪歪歪体简" panose="00020600040101010101" pitchFamily="18" charset="-122"/>
                    <a:ea typeface="汉仪歪歪体简" panose="00020600040101010101" pitchFamily="18" charset="-122"/>
                  </a:rPr>
                  <a:t>01</a:t>
                </a:r>
                <a:endParaRPr lang="zh-CN" altLang="en-US" sz="4000" spc="600" dirty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7706976" y="2859225"/>
              <a:ext cx="3495554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r>
                <a:rPr lang="zh-CN" altLang="en-US" dirty="0"/>
                <a:t>带好课本，学习用品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00837" y="4210850"/>
            <a:ext cx="4869197" cy="852668"/>
            <a:chOff x="6794803" y="3818392"/>
            <a:chExt cx="4869197" cy="852668"/>
          </a:xfrm>
        </p:grpSpPr>
        <p:sp>
          <p:nvSpPr>
            <p:cNvPr id="23" name="椭圆 22"/>
            <p:cNvSpPr/>
            <p:nvPr/>
          </p:nvSpPr>
          <p:spPr>
            <a:xfrm>
              <a:off x="6794803" y="3818392"/>
              <a:ext cx="852668" cy="85266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854308" y="3902358"/>
              <a:ext cx="87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600" dirty="0" smtClean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rPr>
                <a:t>02</a:t>
              </a:r>
              <a:endParaRPr lang="zh-CN" altLang="en-US" sz="4000" spc="6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706976" y="3912523"/>
              <a:ext cx="3957024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r>
                <a:rPr lang="zh-CN" altLang="en-US" dirty="0" smtClean="0"/>
                <a:t>认真听讲，不做小动作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00837" y="5403042"/>
            <a:ext cx="4869197" cy="852668"/>
            <a:chOff x="6794803" y="5149478"/>
            <a:chExt cx="4869197" cy="852668"/>
          </a:xfrm>
        </p:grpSpPr>
        <p:sp>
          <p:nvSpPr>
            <p:cNvPr id="27" name="椭圆 26"/>
            <p:cNvSpPr/>
            <p:nvPr/>
          </p:nvSpPr>
          <p:spPr>
            <a:xfrm>
              <a:off x="6794803" y="5149478"/>
              <a:ext cx="852668" cy="852668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854308" y="5233444"/>
              <a:ext cx="87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600" dirty="0" smtClean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rPr>
                <a:t>03</a:t>
              </a:r>
              <a:endParaRPr lang="zh-CN" altLang="en-US" sz="4000" spc="6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706976" y="5243609"/>
              <a:ext cx="3957024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defRPr>
              </a:lvl1pPr>
            </a:lstStyle>
            <a:p>
              <a:r>
                <a:rPr lang="zh-CN" altLang="en-US" dirty="0" smtClean="0"/>
                <a:t>认真学习，好好记笔记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 rot="1847465">
            <a:off x="6323648" y="535782"/>
            <a:ext cx="5366377" cy="5481636"/>
            <a:chOff x="1385888" y="-1363663"/>
            <a:chExt cx="9386888" cy="9588500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038351" y="2727325"/>
              <a:ext cx="1352550" cy="1433513"/>
            </a:xfrm>
            <a:custGeom>
              <a:avLst/>
              <a:gdLst>
                <a:gd name="T0" fmla="*/ 187 w 319"/>
                <a:gd name="T1" fmla="*/ 333 h 338"/>
                <a:gd name="T2" fmla="*/ 102 w 319"/>
                <a:gd name="T3" fmla="*/ 247 h 338"/>
                <a:gd name="T4" fmla="*/ 37 w 319"/>
                <a:gd name="T5" fmla="*/ 232 h 338"/>
                <a:gd name="T6" fmla="*/ 1 w 319"/>
                <a:gd name="T7" fmla="*/ 212 h 338"/>
                <a:gd name="T8" fmla="*/ 13 w 319"/>
                <a:gd name="T9" fmla="*/ 177 h 338"/>
                <a:gd name="T10" fmla="*/ 51 w 319"/>
                <a:gd name="T11" fmla="*/ 126 h 338"/>
                <a:gd name="T12" fmla="*/ 50 w 319"/>
                <a:gd name="T13" fmla="*/ 32 h 338"/>
                <a:gd name="T14" fmla="*/ 143 w 319"/>
                <a:gd name="T15" fmla="*/ 44 h 338"/>
                <a:gd name="T16" fmla="*/ 201 w 319"/>
                <a:gd name="T17" fmla="*/ 23 h 338"/>
                <a:gd name="T18" fmla="*/ 271 w 319"/>
                <a:gd name="T19" fmla="*/ 39 h 338"/>
                <a:gd name="T20" fmla="*/ 262 w 319"/>
                <a:gd name="T21" fmla="*/ 128 h 338"/>
                <a:gd name="T22" fmla="*/ 318 w 319"/>
                <a:gd name="T23" fmla="*/ 177 h 338"/>
                <a:gd name="T24" fmla="*/ 308 w 319"/>
                <a:gd name="T25" fmla="*/ 212 h 338"/>
                <a:gd name="T26" fmla="*/ 244 w 319"/>
                <a:gd name="T27" fmla="*/ 237 h 338"/>
                <a:gd name="T28" fmla="*/ 187 w 319"/>
                <a:gd name="T29" fmla="*/ 333 h 338"/>
                <a:gd name="T30" fmla="*/ 148 w 319"/>
                <a:gd name="T31" fmla="*/ 63 h 338"/>
                <a:gd name="T32" fmla="*/ 71 w 319"/>
                <a:gd name="T33" fmla="*/ 37 h 338"/>
                <a:gd name="T34" fmla="*/ 65 w 319"/>
                <a:gd name="T35" fmla="*/ 135 h 338"/>
                <a:gd name="T36" fmla="*/ 44 w 319"/>
                <a:gd name="T37" fmla="*/ 170 h 338"/>
                <a:gd name="T38" fmla="*/ 20 w 319"/>
                <a:gd name="T39" fmla="*/ 209 h 338"/>
                <a:gd name="T40" fmla="*/ 69 w 319"/>
                <a:gd name="T41" fmla="*/ 225 h 338"/>
                <a:gd name="T42" fmla="*/ 113 w 319"/>
                <a:gd name="T43" fmla="*/ 235 h 338"/>
                <a:gd name="T44" fmla="*/ 136 w 319"/>
                <a:gd name="T45" fmla="*/ 281 h 338"/>
                <a:gd name="T46" fmla="*/ 174 w 319"/>
                <a:gd name="T47" fmla="*/ 318 h 338"/>
                <a:gd name="T48" fmla="*/ 223 w 319"/>
                <a:gd name="T49" fmla="*/ 230 h 338"/>
                <a:gd name="T50" fmla="*/ 253 w 319"/>
                <a:gd name="T51" fmla="*/ 214 h 338"/>
                <a:gd name="T52" fmla="*/ 300 w 319"/>
                <a:gd name="T53" fmla="*/ 186 h 338"/>
                <a:gd name="T54" fmla="*/ 246 w 319"/>
                <a:gd name="T55" fmla="*/ 135 h 338"/>
                <a:gd name="T56" fmla="*/ 253 w 319"/>
                <a:gd name="T57" fmla="*/ 42 h 338"/>
                <a:gd name="T58" fmla="*/ 148 w 319"/>
                <a:gd name="T59" fmla="*/ 63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9" h="338">
                  <a:moveTo>
                    <a:pt x="187" y="333"/>
                  </a:moveTo>
                  <a:cubicBezTo>
                    <a:pt x="139" y="338"/>
                    <a:pt x="128" y="277"/>
                    <a:pt x="102" y="247"/>
                  </a:cubicBezTo>
                  <a:cubicBezTo>
                    <a:pt x="86" y="246"/>
                    <a:pt x="63" y="235"/>
                    <a:pt x="37" y="232"/>
                  </a:cubicBezTo>
                  <a:cubicBezTo>
                    <a:pt x="21" y="229"/>
                    <a:pt x="3" y="230"/>
                    <a:pt x="1" y="212"/>
                  </a:cubicBezTo>
                  <a:cubicBezTo>
                    <a:pt x="0" y="205"/>
                    <a:pt x="7" y="186"/>
                    <a:pt x="13" y="177"/>
                  </a:cubicBezTo>
                  <a:cubicBezTo>
                    <a:pt x="24" y="159"/>
                    <a:pt x="48" y="145"/>
                    <a:pt x="51" y="126"/>
                  </a:cubicBezTo>
                  <a:cubicBezTo>
                    <a:pt x="52" y="98"/>
                    <a:pt x="41" y="63"/>
                    <a:pt x="50" y="32"/>
                  </a:cubicBezTo>
                  <a:cubicBezTo>
                    <a:pt x="75" y="0"/>
                    <a:pt x="102" y="37"/>
                    <a:pt x="143" y="44"/>
                  </a:cubicBezTo>
                  <a:cubicBezTo>
                    <a:pt x="163" y="48"/>
                    <a:pt x="181" y="30"/>
                    <a:pt x="201" y="23"/>
                  </a:cubicBezTo>
                  <a:cubicBezTo>
                    <a:pt x="217" y="17"/>
                    <a:pt x="267" y="9"/>
                    <a:pt x="271" y="39"/>
                  </a:cubicBezTo>
                  <a:cubicBezTo>
                    <a:pt x="273" y="60"/>
                    <a:pt x="250" y="106"/>
                    <a:pt x="262" y="128"/>
                  </a:cubicBezTo>
                  <a:cubicBezTo>
                    <a:pt x="276" y="153"/>
                    <a:pt x="314" y="152"/>
                    <a:pt x="318" y="177"/>
                  </a:cubicBezTo>
                  <a:cubicBezTo>
                    <a:pt x="319" y="181"/>
                    <a:pt x="315" y="203"/>
                    <a:pt x="308" y="212"/>
                  </a:cubicBezTo>
                  <a:cubicBezTo>
                    <a:pt x="294" y="228"/>
                    <a:pt x="266" y="226"/>
                    <a:pt x="244" y="237"/>
                  </a:cubicBezTo>
                  <a:cubicBezTo>
                    <a:pt x="212" y="253"/>
                    <a:pt x="213" y="307"/>
                    <a:pt x="187" y="333"/>
                  </a:cubicBezTo>
                  <a:close/>
                  <a:moveTo>
                    <a:pt x="148" y="63"/>
                  </a:moveTo>
                  <a:cubicBezTo>
                    <a:pt x="121" y="55"/>
                    <a:pt x="100" y="37"/>
                    <a:pt x="71" y="37"/>
                  </a:cubicBezTo>
                  <a:cubicBezTo>
                    <a:pt x="55" y="65"/>
                    <a:pt x="65" y="102"/>
                    <a:pt x="65" y="135"/>
                  </a:cubicBezTo>
                  <a:cubicBezTo>
                    <a:pt x="55" y="143"/>
                    <a:pt x="49" y="156"/>
                    <a:pt x="44" y="170"/>
                  </a:cubicBezTo>
                  <a:cubicBezTo>
                    <a:pt x="30" y="176"/>
                    <a:pt x="19" y="194"/>
                    <a:pt x="20" y="209"/>
                  </a:cubicBezTo>
                  <a:cubicBezTo>
                    <a:pt x="37" y="215"/>
                    <a:pt x="54" y="221"/>
                    <a:pt x="69" y="225"/>
                  </a:cubicBezTo>
                  <a:cubicBezTo>
                    <a:pt x="85" y="229"/>
                    <a:pt x="103" y="228"/>
                    <a:pt x="113" y="235"/>
                  </a:cubicBezTo>
                  <a:cubicBezTo>
                    <a:pt x="126" y="245"/>
                    <a:pt x="127" y="266"/>
                    <a:pt x="136" y="281"/>
                  </a:cubicBezTo>
                  <a:cubicBezTo>
                    <a:pt x="146" y="298"/>
                    <a:pt x="158" y="309"/>
                    <a:pt x="174" y="318"/>
                  </a:cubicBezTo>
                  <a:cubicBezTo>
                    <a:pt x="200" y="298"/>
                    <a:pt x="201" y="253"/>
                    <a:pt x="223" y="230"/>
                  </a:cubicBezTo>
                  <a:cubicBezTo>
                    <a:pt x="237" y="226"/>
                    <a:pt x="239" y="218"/>
                    <a:pt x="253" y="214"/>
                  </a:cubicBezTo>
                  <a:cubicBezTo>
                    <a:pt x="270" y="209"/>
                    <a:pt x="301" y="210"/>
                    <a:pt x="300" y="186"/>
                  </a:cubicBezTo>
                  <a:cubicBezTo>
                    <a:pt x="300" y="161"/>
                    <a:pt x="256" y="159"/>
                    <a:pt x="246" y="135"/>
                  </a:cubicBezTo>
                  <a:cubicBezTo>
                    <a:pt x="232" y="101"/>
                    <a:pt x="257" y="84"/>
                    <a:pt x="253" y="42"/>
                  </a:cubicBezTo>
                  <a:cubicBezTo>
                    <a:pt x="217" y="21"/>
                    <a:pt x="189" y="58"/>
                    <a:pt x="14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216151" y="2960688"/>
              <a:ext cx="974725" cy="979488"/>
            </a:xfrm>
            <a:custGeom>
              <a:avLst/>
              <a:gdLst>
                <a:gd name="T0" fmla="*/ 180 w 230"/>
                <a:gd name="T1" fmla="*/ 5 h 231"/>
                <a:gd name="T2" fmla="*/ 183 w 230"/>
                <a:gd name="T3" fmla="*/ 70 h 231"/>
                <a:gd name="T4" fmla="*/ 222 w 230"/>
                <a:gd name="T5" fmla="*/ 108 h 231"/>
                <a:gd name="T6" fmla="*/ 209 w 230"/>
                <a:gd name="T7" fmla="*/ 143 h 231"/>
                <a:gd name="T8" fmla="*/ 145 w 230"/>
                <a:gd name="T9" fmla="*/ 219 h 231"/>
                <a:gd name="T10" fmla="*/ 87 w 230"/>
                <a:gd name="T11" fmla="*/ 154 h 231"/>
                <a:gd name="T12" fmla="*/ 6 w 230"/>
                <a:gd name="T13" fmla="*/ 147 h 231"/>
                <a:gd name="T14" fmla="*/ 23 w 230"/>
                <a:gd name="T15" fmla="*/ 91 h 231"/>
                <a:gd name="T16" fmla="*/ 32 w 230"/>
                <a:gd name="T17" fmla="*/ 8 h 231"/>
                <a:gd name="T18" fmla="*/ 57 w 230"/>
                <a:gd name="T19" fmla="*/ 3 h 231"/>
                <a:gd name="T20" fmla="*/ 162 w 230"/>
                <a:gd name="T21" fmla="*/ 1 h 231"/>
                <a:gd name="T22" fmla="*/ 180 w 230"/>
                <a:gd name="T23" fmla="*/ 5 h 231"/>
                <a:gd name="T24" fmla="*/ 48 w 230"/>
                <a:gd name="T25" fmla="*/ 24 h 231"/>
                <a:gd name="T26" fmla="*/ 66 w 230"/>
                <a:gd name="T27" fmla="*/ 73 h 231"/>
                <a:gd name="T28" fmla="*/ 23 w 230"/>
                <a:gd name="T29" fmla="*/ 135 h 231"/>
                <a:gd name="T30" fmla="*/ 94 w 230"/>
                <a:gd name="T31" fmla="*/ 138 h 231"/>
                <a:gd name="T32" fmla="*/ 134 w 230"/>
                <a:gd name="T33" fmla="*/ 199 h 231"/>
                <a:gd name="T34" fmla="*/ 202 w 230"/>
                <a:gd name="T35" fmla="*/ 129 h 231"/>
                <a:gd name="T36" fmla="*/ 167 w 230"/>
                <a:gd name="T37" fmla="*/ 85 h 231"/>
                <a:gd name="T38" fmla="*/ 167 w 230"/>
                <a:gd name="T39" fmla="*/ 22 h 231"/>
                <a:gd name="T40" fmla="*/ 99 w 230"/>
                <a:gd name="T41" fmla="*/ 47 h 231"/>
                <a:gd name="T42" fmla="*/ 48 w 230"/>
                <a:gd name="T43" fmla="*/ 2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0" h="231">
                  <a:moveTo>
                    <a:pt x="180" y="5"/>
                  </a:moveTo>
                  <a:cubicBezTo>
                    <a:pt x="190" y="26"/>
                    <a:pt x="180" y="49"/>
                    <a:pt x="183" y="70"/>
                  </a:cubicBezTo>
                  <a:cubicBezTo>
                    <a:pt x="186" y="90"/>
                    <a:pt x="203" y="99"/>
                    <a:pt x="222" y="108"/>
                  </a:cubicBezTo>
                  <a:cubicBezTo>
                    <a:pt x="230" y="121"/>
                    <a:pt x="221" y="136"/>
                    <a:pt x="209" y="143"/>
                  </a:cubicBezTo>
                  <a:cubicBezTo>
                    <a:pt x="162" y="137"/>
                    <a:pt x="156" y="184"/>
                    <a:pt x="145" y="219"/>
                  </a:cubicBezTo>
                  <a:cubicBezTo>
                    <a:pt x="104" y="231"/>
                    <a:pt x="107" y="168"/>
                    <a:pt x="87" y="154"/>
                  </a:cubicBezTo>
                  <a:cubicBezTo>
                    <a:pt x="64" y="139"/>
                    <a:pt x="33" y="165"/>
                    <a:pt x="6" y="147"/>
                  </a:cubicBezTo>
                  <a:cubicBezTo>
                    <a:pt x="0" y="119"/>
                    <a:pt x="16" y="110"/>
                    <a:pt x="23" y="91"/>
                  </a:cubicBezTo>
                  <a:cubicBezTo>
                    <a:pt x="74" y="75"/>
                    <a:pt x="14" y="41"/>
                    <a:pt x="32" y="8"/>
                  </a:cubicBezTo>
                  <a:cubicBezTo>
                    <a:pt x="42" y="5"/>
                    <a:pt x="47" y="7"/>
                    <a:pt x="57" y="3"/>
                  </a:cubicBezTo>
                  <a:cubicBezTo>
                    <a:pt x="84" y="38"/>
                    <a:pt x="129" y="22"/>
                    <a:pt x="162" y="1"/>
                  </a:cubicBezTo>
                  <a:cubicBezTo>
                    <a:pt x="170" y="0"/>
                    <a:pt x="173" y="4"/>
                    <a:pt x="180" y="5"/>
                  </a:cubicBezTo>
                  <a:close/>
                  <a:moveTo>
                    <a:pt x="48" y="24"/>
                  </a:moveTo>
                  <a:cubicBezTo>
                    <a:pt x="49" y="50"/>
                    <a:pt x="69" y="51"/>
                    <a:pt x="66" y="73"/>
                  </a:cubicBezTo>
                  <a:cubicBezTo>
                    <a:pt x="62" y="98"/>
                    <a:pt x="17" y="102"/>
                    <a:pt x="23" y="135"/>
                  </a:cubicBezTo>
                  <a:cubicBezTo>
                    <a:pt x="47" y="136"/>
                    <a:pt x="68" y="133"/>
                    <a:pt x="94" y="138"/>
                  </a:cubicBezTo>
                  <a:cubicBezTo>
                    <a:pt x="117" y="149"/>
                    <a:pt x="105" y="194"/>
                    <a:pt x="134" y="199"/>
                  </a:cubicBezTo>
                  <a:cubicBezTo>
                    <a:pt x="147" y="165"/>
                    <a:pt x="154" y="116"/>
                    <a:pt x="202" y="129"/>
                  </a:cubicBezTo>
                  <a:cubicBezTo>
                    <a:pt x="197" y="109"/>
                    <a:pt x="173" y="107"/>
                    <a:pt x="167" y="85"/>
                  </a:cubicBezTo>
                  <a:cubicBezTo>
                    <a:pt x="162" y="65"/>
                    <a:pt x="175" y="45"/>
                    <a:pt x="167" y="22"/>
                  </a:cubicBezTo>
                  <a:cubicBezTo>
                    <a:pt x="142" y="24"/>
                    <a:pt x="125" y="38"/>
                    <a:pt x="99" y="47"/>
                  </a:cubicBezTo>
                  <a:cubicBezTo>
                    <a:pt x="82" y="40"/>
                    <a:pt x="62" y="28"/>
                    <a:pt x="48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8021638" y="3749675"/>
              <a:ext cx="241300" cy="257175"/>
            </a:xfrm>
            <a:custGeom>
              <a:avLst/>
              <a:gdLst>
                <a:gd name="T0" fmla="*/ 44 w 57"/>
                <a:gd name="T1" fmla="*/ 3 h 61"/>
                <a:gd name="T2" fmla="*/ 42 w 57"/>
                <a:gd name="T3" fmla="*/ 57 h 61"/>
                <a:gd name="T4" fmla="*/ 27 w 57"/>
                <a:gd name="T5" fmla="*/ 61 h 61"/>
                <a:gd name="T6" fmla="*/ 7 w 57"/>
                <a:gd name="T7" fmla="*/ 15 h 61"/>
                <a:gd name="T8" fmla="*/ 44 w 57"/>
                <a:gd name="T9" fmla="*/ 3 h 61"/>
                <a:gd name="T10" fmla="*/ 27 w 57"/>
                <a:gd name="T11" fmla="*/ 42 h 61"/>
                <a:gd name="T12" fmla="*/ 39 w 57"/>
                <a:gd name="T13" fmla="*/ 38 h 61"/>
                <a:gd name="T14" fmla="*/ 27 w 57"/>
                <a:gd name="T15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61">
                  <a:moveTo>
                    <a:pt x="44" y="3"/>
                  </a:moveTo>
                  <a:cubicBezTo>
                    <a:pt x="56" y="17"/>
                    <a:pt x="57" y="47"/>
                    <a:pt x="42" y="57"/>
                  </a:cubicBezTo>
                  <a:cubicBezTo>
                    <a:pt x="41" y="58"/>
                    <a:pt x="29" y="61"/>
                    <a:pt x="27" y="61"/>
                  </a:cubicBezTo>
                  <a:cubicBezTo>
                    <a:pt x="12" y="58"/>
                    <a:pt x="0" y="32"/>
                    <a:pt x="7" y="15"/>
                  </a:cubicBezTo>
                  <a:cubicBezTo>
                    <a:pt x="14" y="0"/>
                    <a:pt x="28" y="7"/>
                    <a:pt x="44" y="3"/>
                  </a:cubicBezTo>
                  <a:close/>
                  <a:moveTo>
                    <a:pt x="27" y="42"/>
                  </a:moveTo>
                  <a:cubicBezTo>
                    <a:pt x="32" y="42"/>
                    <a:pt x="35" y="39"/>
                    <a:pt x="39" y="38"/>
                  </a:cubicBezTo>
                  <a:cubicBezTo>
                    <a:pt x="44" y="6"/>
                    <a:pt x="10" y="26"/>
                    <a:pt x="2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8097838" y="4125913"/>
              <a:ext cx="304800" cy="344488"/>
            </a:xfrm>
            <a:custGeom>
              <a:avLst/>
              <a:gdLst>
                <a:gd name="T0" fmla="*/ 0 w 72"/>
                <a:gd name="T1" fmla="*/ 37 h 81"/>
                <a:gd name="T2" fmla="*/ 47 w 72"/>
                <a:gd name="T3" fmla="*/ 72 h 81"/>
                <a:gd name="T4" fmla="*/ 14 w 72"/>
                <a:gd name="T5" fmla="*/ 75 h 81"/>
                <a:gd name="T6" fmla="*/ 0 w 72"/>
                <a:gd name="T7" fmla="*/ 37 h 81"/>
                <a:gd name="T8" fmla="*/ 37 w 72"/>
                <a:gd name="T9" fmla="*/ 58 h 81"/>
                <a:gd name="T10" fmla="*/ 23 w 72"/>
                <a:gd name="T11" fmla="*/ 40 h 81"/>
                <a:gd name="T12" fmla="*/ 37 w 72"/>
                <a:gd name="T13" fmla="*/ 5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81">
                  <a:moveTo>
                    <a:pt x="0" y="37"/>
                  </a:moveTo>
                  <a:cubicBezTo>
                    <a:pt x="19" y="0"/>
                    <a:pt x="72" y="39"/>
                    <a:pt x="47" y="72"/>
                  </a:cubicBezTo>
                  <a:cubicBezTo>
                    <a:pt x="41" y="81"/>
                    <a:pt x="29" y="77"/>
                    <a:pt x="14" y="75"/>
                  </a:cubicBezTo>
                  <a:cubicBezTo>
                    <a:pt x="4" y="68"/>
                    <a:pt x="0" y="48"/>
                    <a:pt x="0" y="37"/>
                  </a:cubicBezTo>
                  <a:close/>
                  <a:moveTo>
                    <a:pt x="37" y="58"/>
                  </a:moveTo>
                  <a:cubicBezTo>
                    <a:pt x="37" y="47"/>
                    <a:pt x="28" y="45"/>
                    <a:pt x="23" y="40"/>
                  </a:cubicBezTo>
                  <a:cubicBezTo>
                    <a:pt x="8" y="47"/>
                    <a:pt x="24" y="69"/>
                    <a:pt x="37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6442076" y="4397375"/>
              <a:ext cx="190500" cy="123825"/>
            </a:xfrm>
            <a:custGeom>
              <a:avLst/>
              <a:gdLst>
                <a:gd name="T0" fmla="*/ 45 w 45"/>
                <a:gd name="T1" fmla="*/ 13 h 29"/>
                <a:gd name="T2" fmla="*/ 45 w 45"/>
                <a:gd name="T3" fmla="*/ 17 h 29"/>
                <a:gd name="T4" fmla="*/ 7 w 45"/>
                <a:gd name="T5" fmla="*/ 24 h 29"/>
                <a:gd name="T6" fmla="*/ 2 w 45"/>
                <a:gd name="T7" fmla="*/ 11 h 29"/>
                <a:gd name="T8" fmla="*/ 45 w 45"/>
                <a:gd name="T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9">
                  <a:moveTo>
                    <a:pt x="45" y="13"/>
                  </a:moveTo>
                  <a:cubicBezTo>
                    <a:pt x="45" y="14"/>
                    <a:pt x="45" y="15"/>
                    <a:pt x="45" y="17"/>
                  </a:cubicBezTo>
                  <a:cubicBezTo>
                    <a:pt x="38" y="29"/>
                    <a:pt x="15" y="20"/>
                    <a:pt x="7" y="24"/>
                  </a:cubicBezTo>
                  <a:cubicBezTo>
                    <a:pt x="4" y="20"/>
                    <a:pt x="0" y="18"/>
                    <a:pt x="2" y="11"/>
                  </a:cubicBezTo>
                  <a:cubicBezTo>
                    <a:pt x="15" y="0"/>
                    <a:pt x="32" y="15"/>
                    <a:pt x="45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6742113" y="4346575"/>
              <a:ext cx="139700" cy="233363"/>
            </a:xfrm>
            <a:custGeom>
              <a:avLst/>
              <a:gdLst>
                <a:gd name="T0" fmla="*/ 15 w 33"/>
                <a:gd name="T1" fmla="*/ 55 h 55"/>
                <a:gd name="T2" fmla="*/ 1 w 33"/>
                <a:gd name="T3" fmla="*/ 29 h 55"/>
                <a:gd name="T4" fmla="*/ 15 w 33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55">
                  <a:moveTo>
                    <a:pt x="15" y="55"/>
                  </a:moveTo>
                  <a:cubicBezTo>
                    <a:pt x="12" y="46"/>
                    <a:pt x="0" y="37"/>
                    <a:pt x="1" y="29"/>
                  </a:cubicBezTo>
                  <a:cubicBezTo>
                    <a:pt x="3" y="0"/>
                    <a:pt x="33" y="41"/>
                    <a:pt x="1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224588" y="4483100"/>
              <a:ext cx="119063" cy="114300"/>
            </a:xfrm>
            <a:custGeom>
              <a:avLst/>
              <a:gdLst>
                <a:gd name="T0" fmla="*/ 28 w 28"/>
                <a:gd name="T1" fmla="*/ 2 h 27"/>
                <a:gd name="T2" fmla="*/ 0 w 28"/>
                <a:gd name="T3" fmla="*/ 14 h 27"/>
                <a:gd name="T4" fmla="*/ 28 w 28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7">
                  <a:moveTo>
                    <a:pt x="28" y="2"/>
                  </a:moveTo>
                  <a:cubicBezTo>
                    <a:pt x="28" y="14"/>
                    <a:pt x="8" y="27"/>
                    <a:pt x="0" y="14"/>
                  </a:cubicBezTo>
                  <a:cubicBezTo>
                    <a:pt x="1" y="1"/>
                    <a:pt x="16" y="0"/>
                    <a:pt x="2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967413" y="4549775"/>
              <a:ext cx="139700" cy="111125"/>
            </a:xfrm>
            <a:custGeom>
              <a:avLst/>
              <a:gdLst>
                <a:gd name="T0" fmla="*/ 33 w 33"/>
                <a:gd name="T1" fmla="*/ 3 h 26"/>
                <a:gd name="T2" fmla="*/ 0 w 33"/>
                <a:gd name="T3" fmla="*/ 19 h 26"/>
                <a:gd name="T4" fmla="*/ 33 w 33"/>
                <a:gd name="T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6">
                  <a:moveTo>
                    <a:pt x="33" y="3"/>
                  </a:moveTo>
                  <a:cubicBezTo>
                    <a:pt x="28" y="16"/>
                    <a:pt x="16" y="26"/>
                    <a:pt x="0" y="19"/>
                  </a:cubicBezTo>
                  <a:cubicBezTo>
                    <a:pt x="0" y="4"/>
                    <a:pt x="20" y="0"/>
                    <a:pt x="3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5648326" y="4572000"/>
              <a:ext cx="182563" cy="109538"/>
            </a:xfrm>
            <a:custGeom>
              <a:avLst/>
              <a:gdLst>
                <a:gd name="T0" fmla="*/ 43 w 43"/>
                <a:gd name="T1" fmla="*/ 16 h 26"/>
                <a:gd name="T2" fmla="*/ 3 w 43"/>
                <a:gd name="T3" fmla="*/ 23 h 26"/>
                <a:gd name="T4" fmla="*/ 43 w 43"/>
                <a:gd name="T5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26">
                  <a:moveTo>
                    <a:pt x="43" y="16"/>
                  </a:moveTo>
                  <a:cubicBezTo>
                    <a:pt x="32" y="15"/>
                    <a:pt x="15" y="26"/>
                    <a:pt x="3" y="23"/>
                  </a:cubicBezTo>
                  <a:cubicBezTo>
                    <a:pt x="0" y="0"/>
                    <a:pt x="38" y="0"/>
                    <a:pt x="4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724526" y="4622800"/>
              <a:ext cx="946150" cy="211138"/>
            </a:xfrm>
            <a:custGeom>
              <a:avLst/>
              <a:gdLst>
                <a:gd name="T0" fmla="*/ 0 w 223"/>
                <a:gd name="T1" fmla="*/ 46 h 50"/>
                <a:gd name="T2" fmla="*/ 36 w 223"/>
                <a:gd name="T3" fmla="*/ 23 h 50"/>
                <a:gd name="T4" fmla="*/ 214 w 223"/>
                <a:gd name="T5" fmla="*/ 0 h 50"/>
                <a:gd name="T6" fmla="*/ 216 w 223"/>
                <a:gd name="T7" fmla="*/ 16 h 50"/>
                <a:gd name="T8" fmla="*/ 183 w 223"/>
                <a:gd name="T9" fmla="*/ 25 h 50"/>
                <a:gd name="T10" fmla="*/ 95 w 223"/>
                <a:gd name="T11" fmla="*/ 28 h 50"/>
                <a:gd name="T12" fmla="*/ 0 w 223"/>
                <a:gd name="T13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50">
                  <a:moveTo>
                    <a:pt x="0" y="46"/>
                  </a:moveTo>
                  <a:cubicBezTo>
                    <a:pt x="4" y="30"/>
                    <a:pt x="25" y="32"/>
                    <a:pt x="36" y="23"/>
                  </a:cubicBezTo>
                  <a:cubicBezTo>
                    <a:pt x="95" y="13"/>
                    <a:pt x="159" y="7"/>
                    <a:pt x="214" y="0"/>
                  </a:cubicBezTo>
                  <a:cubicBezTo>
                    <a:pt x="223" y="0"/>
                    <a:pt x="221" y="19"/>
                    <a:pt x="216" y="16"/>
                  </a:cubicBezTo>
                  <a:cubicBezTo>
                    <a:pt x="215" y="24"/>
                    <a:pt x="188" y="16"/>
                    <a:pt x="183" y="25"/>
                  </a:cubicBezTo>
                  <a:cubicBezTo>
                    <a:pt x="161" y="20"/>
                    <a:pt x="121" y="23"/>
                    <a:pt x="95" y="28"/>
                  </a:cubicBezTo>
                  <a:cubicBezTo>
                    <a:pt x="62" y="35"/>
                    <a:pt x="31" y="50"/>
                    <a:pt x="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6775451" y="4622800"/>
              <a:ext cx="111125" cy="139700"/>
            </a:xfrm>
            <a:custGeom>
              <a:avLst/>
              <a:gdLst>
                <a:gd name="T0" fmla="*/ 10 w 26"/>
                <a:gd name="T1" fmla="*/ 0 h 33"/>
                <a:gd name="T2" fmla="*/ 19 w 26"/>
                <a:gd name="T3" fmla="*/ 0 h 33"/>
                <a:gd name="T4" fmla="*/ 22 w 26"/>
                <a:gd name="T5" fmla="*/ 30 h 33"/>
                <a:gd name="T6" fmla="*/ 14 w 26"/>
                <a:gd name="T7" fmla="*/ 32 h 33"/>
                <a:gd name="T8" fmla="*/ 10 w 26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3">
                  <a:moveTo>
                    <a:pt x="10" y="0"/>
                  </a:moveTo>
                  <a:cubicBezTo>
                    <a:pt x="14" y="4"/>
                    <a:pt x="15" y="1"/>
                    <a:pt x="19" y="0"/>
                  </a:cubicBezTo>
                  <a:cubicBezTo>
                    <a:pt x="26" y="8"/>
                    <a:pt x="21" y="16"/>
                    <a:pt x="22" y="30"/>
                  </a:cubicBezTo>
                  <a:cubicBezTo>
                    <a:pt x="18" y="29"/>
                    <a:pt x="19" y="33"/>
                    <a:pt x="14" y="32"/>
                  </a:cubicBezTo>
                  <a:cubicBezTo>
                    <a:pt x="10" y="21"/>
                    <a:pt x="0" y="11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487988" y="4660900"/>
              <a:ext cx="119063" cy="117475"/>
            </a:xfrm>
            <a:custGeom>
              <a:avLst/>
              <a:gdLst>
                <a:gd name="T0" fmla="*/ 16 w 28"/>
                <a:gd name="T1" fmla="*/ 28 h 28"/>
                <a:gd name="T2" fmla="*/ 11 w 28"/>
                <a:gd name="T3" fmla="*/ 0 h 28"/>
                <a:gd name="T4" fmla="*/ 16 w 28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cubicBezTo>
                    <a:pt x="3" y="23"/>
                    <a:pt x="0" y="7"/>
                    <a:pt x="11" y="0"/>
                  </a:cubicBezTo>
                  <a:cubicBezTo>
                    <a:pt x="21" y="4"/>
                    <a:pt x="28" y="20"/>
                    <a:pt x="16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5792788" y="4762500"/>
              <a:ext cx="893763" cy="279400"/>
            </a:xfrm>
            <a:custGeom>
              <a:avLst/>
              <a:gdLst>
                <a:gd name="T0" fmla="*/ 205 w 211"/>
                <a:gd name="T1" fmla="*/ 1 h 66"/>
                <a:gd name="T2" fmla="*/ 204 w 211"/>
                <a:gd name="T3" fmla="*/ 23 h 66"/>
                <a:gd name="T4" fmla="*/ 190 w 211"/>
                <a:gd name="T5" fmla="*/ 22 h 66"/>
                <a:gd name="T6" fmla="*/ 62 w 211"/>
                <a:gd name="T7" fmla="*/ 50 h 66"/>
                <a:gd name="T8" fmla="*/ 0 w 211"/>
                <a:gd name="T9" fmla="*/ 53 h 66"/>
                <a:gd name="T10" fmla="*/ 25 w 211"/>
                <a:gd name="T11" fmla="*/ 41 h 66"/>
                <a:gd name="T12" fmla="*/ 74 w 211"/>
                <a:gd name="T13" fmla="*/ 27 h 66"/>
                <a:gd name="T14" fmla="*/ 190 w 211"/>
                <a:gd name="T15" fmla="*/ 4 h 66"/>
                <a:gd name="T16" fmla="*/ 205 w 211"/>
                <a:gd name="T17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66">
                  <a:moveTo>
                    <a:pt x="205" y="1"/>
                  </a:moveTo>
                  <a:cubicBezTo>
                    <a:pt x="211" y="10"/>
                    <a:pt x="210" y="16"/>
                    <a:pt x="204" y="23"/>
                  </a:cubicBezTo>
                  <a:cubicBezTo>
                    <a:pt x="197" y="25"/>
                    <a:pt x="195" y="21"/>
                    <a:pt x="190" y="22"/>
                  </a:cubicBezTo>
                  <a:cubicBezTo>
                    <a:pt x="148" y="35"/>
                    <a:pt x="101" y="38"/>
                    <a:pt x="62" y="50"/>
                  </a:cubicBezTo>
                  <a:cubicBezTo>
                    <a:pt x="37" y="49"/>
                    <a:pt x="18" y="66"/>
                    <a:pt x="0" y="53"/>
                  </a:cubicBezTo>
                  <a:cubicBezTo>
                    <a:pt x="2" y="39"/>
                    <a:pt x="16" y="43"/>
                    <a:pt x="25" y="41"/>
                  </a:cubicBezTo>
                  <a:cubicBezTo>
                    <a:pt x="40" y="38"/>
                    <a:pt x="56" y="31"/>
                    <a:pt x="74" y="27"/>
                  </a:cubicBezTo>
                  <a:cubicBezTo>
                    <a:pt x="114" y="19"/>
                    <a:pt x="156" y="15"/>
                    <a:pt x="190" y="4"/>
                  </a:cubicBezTo>
                  <a:cubicBezTo>
                    <a:pt x="195" y="3"/>
                    <a:pt x="199" y="0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6788151" y="4770438"/>
              <a:ext cx="131763" cy="182563"/>
            </a:xfrm>
            <a:custGeom>
              <a:avLst/>
              <a:gdLst>
                <a:gd name="T0" fmla="*/ 23 w 31"/>
                <a:gd name="T1" fmla="*/ 43 h 43"/>
                <a:gd name="T2" fmla="*/ 14 w 31"/>
                <a:gd name="T3" fmla="*/ 43 h 43"/>
                <a:gd name="T4" fmla="*/ 28 w 31"/>
                <a:gd name="T5" fmla="*/ 18 h 43"/>
                <a:gd name="T6" fmla="*/ 23 w 31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3">
                  <a:moveTo>
                    <a:pt x="23" y="43"/>
                  </a:moveTo>
                  <a:cubicBezTo>
                    <a:pt x="18" y="41"/>
                    <a:pt x="20" y="41"/>
                    <a:pt x="14" y="43"/>
                  </a:cubicBezTo>
                  <a:cubicBezTo>
                    <a:pt x="0" y="31"/>
                    <a:pt x="10" y="0"/>
                    <a:pt x="28" y="18"/>
                  </a:cubicBezTo>
                  <a:cubicBezTo>
                    <a:pt x="31" y="28"/>
                    <a:pt x="28" y="35"/>
                    <a:pt x="23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779838" y="4765675"/>
              <a:ext cx="296863" cy="369888"/>
            </a:xfrm>
            <a:custGeom>
              <a:avLst/>
              <a:gdLst>
                <a:gd name="T0" fmla="*/ 23 w 70"/>
                <a:gd name="T1" fmla="*/ 17 h 87"/>
                <a:gd name="T2" fmla="*/ 19 w 70"/>
                <a:gd name="T3" fmla="*/ 72 h 87"/>
                <a:gd name="T4" fmla="*/ 23 w 70"/>
                <a:gd name="T5" fmla="*/ 17 h 87"/>
                <a:gd name="T6" fmla="*/ 21 w 70"/>
                <a:gd name="T7" fmla="*/ 51 h 87"/>
                <a:gd name="T8" fmla="*/ 42 w 70"/>
                <a:gd name="T9" fmla="*/ 52 h 87"/>
                <a:gd name="T10" fmla="*/ 33 w 70"/>
                <a:gd name="T11" fmla="*/ 31 h 87"/>
                <a:gd name="T12" fmla="*/ 21 w 70"/>
                <a:gd name="T13" fmla="*/ 5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7">
                  <a:moveTo>
                    <a:pt x="23" y="17"/>
                  </a:moveTo>
                  <a:cubicBezTo>
                    <a:pt x="70" y="0"/>
                    <a:pt x="67" y="87"/>
                    <a:pt x="19" y="72"/>
                  </a:cubicBezTo>
                  <a:cubicBezTo>
                    <a:pt x="2" y="59"/>
                    <a:pt x="0" y="26"/>
                    <a:pt x="23" y="17"/>
                  </a:cubicBezTo>
                  <a:close/>
                  <a:moveTo>
                    <a:pt x="21" y="51"/>
                  </a:moveTo>
                  <a:cubicBezTo>
                    <a:pt x="25" y="55"/>
                    <a:pt x="36" y="55"/>
                    <a:pt x="42" y="52"/>
                  </a:cubicBezTo>
                  <a:cubicBezTo>
                    <a:pt x="45" y="41"/>
                    <a:pt x="40" y="37"/>
                    <a:pt x="33" y="31"/>
                  </a:cubicBezTo>
                  <a:cubicBezTo>
                    <a:pt x="26" y="37"/>
                    <a:pt x="20" y="42"/>
                    <a:pt x="21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5521326" y="4897438"/>
              <a:ext cx="111125" cy="174625"/>
            </a:xfrm>
            <a:custGeom>
              <a:avLst/>
              <a:gdLst>
                <a:gd name="T0" fmla="*/ 5 w 26"/>
                <a:gd name="T1" fmla="*/ 0 h 41"/>
                <a:gd name="T2" fmla="*/ 19 w 26"/>
                <a:gd name="T3" fmla="*/ 41 h 41"/>
                <a:gd name="T4" fmla="*/ 5 w 26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41">
                  <a:moveTo>
                    <a:pt x="5" y="0"/>
                  </a:moveTo>
                  <a:cubicBezTo>
                    <a:pt x="15" y="10"/>
                    <a:pt x="26" y="28"/>
                    <a:pt x="19" y="41"/>
                  </a:cubicBezTo>
                  <a:cubicBezTo>
                    <a:pt x="1" y="41"/>
                    <a:pt x="0" y="16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6602413" y="4919663"/>
              <a:ext cx="177800" cy="84138"/>
            </a:xfrm>
            <a:custGeom>
              <a:avLst/>
              <a:gdLst>
                <a:gd name="T0" fmla="*/ 37 w 42"/>
                <a:gd name="T1" fmla="*/ 0 h 20"/>
                <a:gd name="T2" fmla="*/ 37 w 42"/>
                <a:gd name="T3" fmla="*/ 20 h 20"/>
                <a:gd name="T4" fmla="*/ 0 w 42"/>
                <a:gd name="T5" fmla="*/ 18 h 20"/>
                <a:gd name="T6" fmla="*/ 37 w 4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0">
                  <a:moveTo>
                    <a:pt x="37" y="0"/>
                  </a:moveTo>
                  <a:cubicBezTo>
                    <a:pt x="42" y="4"/>
                    <a:pt x="42" y="17"/>
                    <a:pt x="37" y="20"/>
                  </a:cubicBezTo>
                  <a:cubicBezTo>
                    <a:pt x="28" y="19"/>
                    <a:pt x="7" y="18"/>
                    <a:pt x="0" y="18"/>
                  </a:cubicBezTo>
                  <a:cubicBezTo>
                    <a:pt x="4" y="4"/>
                    <a:pt x="23" y="5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6353176" y="4957763"/>
              <a:ext cx="177800" cy="114300"/>
            </a:xfrm>
            <a:custGeom>
              <a:avLst/>
              <a:gdLst>
                <a:gd name="T0" fmla="*/ 42 w 42"/>
                <a:gd name="T1" fmla="*/ 16 h 27"/>
                <a:gd name="T2" fmla="*/ 0 w 42"/>
                <a:gd name="T3" fmla="*/ 25 h 27"/>
                <a:gd name="T4" fmla="*/ 42 w 42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42" y="16"/>
                  </a:moveTo>
                  <a:cubicBezTo>
                    <a:pt x="37" y="27"/>
                    <a:pt x="10" y="24"/>
                    <a:pt x="0" y="25"/>
                  </a:cubicBezTo>
                  <a:cubicBezTo>
                    <a:pt x="4" y="14"/>
                    <a:pt x="37" y="0"/>
                    <a:pt x="4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069013" y="5062538"/>
              <a:ext cx="165100" cy="68263"/>
            </a:xfrm>
            <a:custGeom>
              <a:avLst/>
              <a:gdLst>
                <a:gd name="T0" fmla="*/ 35 w 39"/>
                <a:gd name="T1" fmla="*/ 0 h 16"/>
                <a:gd name="T2" fmla="*/ 35 w 39"/>
                <a:gd name="T3" fmla="*/ 16 h 16"/>
                <a:gd name="T4" fmla="*/ 0 w 39"/>
                <a:gd name="T5" fmla="*/ 12 h 16"/>
                <a:gd name="T6" fmla="*/ 35 w 3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16">
                  <a:moveTo>
                    <a:pt x="35" y="0"/>
                  </a:moveTo>
                  <a:cubicBezTo>
                    <a:pt x="39" y="4"/>
                    <a:pt x="35" y="10"/>
                    <a:pt x="35" y="16"/>
                  </a:cubicBezTo>
                  <a:cubicBezTo>
                    <a:pt x="24" y="16"/>
                    <a:pt x="8" y="16"/>
                    <a:pt x="0" y="12"/>
                  </a:cubicBezTo>
                  <a:cubicBezTo>
                    <a:pt x="4" y="0"/>
                    <a:pt x="24" y="4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5800726" y="5054600"/>
              <a:ext cx="204788" cy="127000"/>
            </a:xfrm>
            <a:custGeom>
              <a:avLst/>
              <a:gdLst>
                <a:gd name="T0" fmla="*/ 39 w 48"/>
                <a:gd name="T1" fmla="*/ 26 h 30"/>
                <a:gd name="T2" fmla="*/ 0 w 48"/>
                <a:gd name="T3" fmla="*/ 30 h 30"/>
                <a:gd name="T4" fmla="*/ 39 w 48"/>
                <a:gd name="T5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0">
                  <a:moveTo>
                    <a:pt x="39" y="26"/>
                  </a:moveTo>
                  <a:cubicBezTo>
                    <a:pt x="27" y="29"/>
                    <a:pt x="14" y="30"/>
                    <a:pt x="0" y="30"/>
                  </a:cubicBezTo>
                  <a:cubicBezTo>
                    <a:pt x="0" y="14"/>
                    <a:pt x="48" y="0"/>
                    <a:pt x="3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5589588" y="5100638"/>
              <a:ext cx="122238" cy="88900"/>
            </a:xfrm>
            <a:custGeom>
              <a:avLst/>
              <a:gdLst>
                <a:gd name="T0" fmla="*/ 29 w 29"/>
                <a:gd name="T1" fmla="*/ 14 h 21"/>
                <a:gd name="T2" fmla="*/ 11 w 29"/>
                <a:gd name="T3" fmla="*/ 21 h 21"/>
                <a:gd name="T4" fmla="*/ 4 w 29"/>
                <a:gd name="T5" fmla="*/ 3 h 21"/>
                <a:gd name="T6" fmla="*/ 29 w 29"/>
                <a:gd name="T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1">
                  <a:moveTo>
                    <a:pt x="29" y="14"/>
                  </a:moveTo>
                  <a:cubicBezTo>
                    <a:pt x="28" y="21"/>
                    <a:pt x="20" y="21"/>
                    <a:pt x="11" y="21"/>
                  </a:cubicBezTo>
                  <a:cubicBezTo>
                    <a:pt x="9" y="15"/>
                    <a:pt x="0" y="10"/>
                    <a:pt x="4" y="3"/>
                  </a:cubicBezTo>
                  <a:cubicBezTo>
                    <a:pt x="12" y="0"/>
                    <a:pt x="27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3840163" y="5176838"/>
              <a:ext cx="398463" cy="344488"/>
            </a:xfrm>
            <a:custGeom>
              <a:avLst/>
              <a:gdLst>
                <a:gd name="T0" fmla="*/ 54 w 94"/>
                <a:gd name="T1" fmla="*/ 10 h 81"/>
                <a:gd name="T2" fmla="*/ 5 w 94"/>
                <a:gd name="T3" fmla="*/ 25 h 81"/>
                <a:gd name="T4" fmla="*/ 54 w 94"/>
                <a:gd name="T5" fmla="*/ 10 h 81"/>
                <a:gd name="T6" fmla="*/ 21 w 94"/>
                <a:gd name="T7" fmla="*/ 27 h 81"/>
                <a:gd name="T8" fmla="*/ 47 w 94"/>
                <a:gd name="T9" fmla="*/ 38 h 81"/>
                <a:gd name="T10" fmla="*/ 46 w 94"/>
                <a:gd name="T11" fmla="*/ 22 h 81"/>
                <a:gd name="T12" fmla="*/ 21 w 94"/>
                <a:gd name="T13" fmla="*/ 2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81">
                  <a:moveTo>
                    <a:pt x="54" y="10"/>
                  </a:moveTo>
                  <a:cubicBezTo>
                    <a:pt x="94" y="56"/>
                    <a:pt x="0" y="81"/>
                    <a:pt x="5" y="25"/>
                  </a:cubicBezTo>
                  <a:cubicBezTo>
                    <a:pt x="8" y="3"/>
                    <a:pt x="32" y="0"/>
                    <a:pt x="54" y="10"/>
                  </a:cubicBezTo>
                  <a:close/>
                  <a:moveTo>
                    <a:pt x="21" y="27"/>
                  </a:moveTo>
                  <a:cubicBezTo>
                    <a:pt x="23" y="42"/>
                    <a:pt x="35" y="47"/>
                    <a:pt x="47" y="38"/>
                  </a:cubicBezTo>
                  <a:cubicBezTo>
                    <a:pt x="48" y="31"/>
                    <a:pt x="47" y="26"/>
                    <a:pt x="46" y="22"/>
                  </a:cubicBezTo>
                  <a:cubicBezTo>
                    <a:pt x="34" y="20"/>
                    <a:pt x="29" y="23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4975226" y="3960813"/>
              <a:ext cx="2376488" cy="1624013"/>
            </a:xfrm>
            <a:custGeom>
              <a:avLst/>
              <a:gdLst>
                <a:gd name="T0" fmla="*/ 476 w 561"/>
                <a:gd name="T1" fmla="*/ 51 h 383"/>
                <a:gd name="T2" fmla="*/ 509 w 561"/>
                <a:gd name="T3" fmla="*/ 121 h 383"/>
                <a:gd name="T4" fmla="*/ 519 w 561"/>
                <a:gd name="T5" fmla="*/ 181 h 383"/>
                <a:gd name="T6" fmla="*/ 509 w 561"/>
                <a:gd name="T7" fmla="*/ 251 h 383"/>
                <a:gd name="T8" fmla="*/ 474 w 561"/>
                <a:gd name="T9" fmla="*/ 304 h 383"/>
                <a:gd name="T10" fmla="*/ 405 w 561"/>
                <a:gd name="T11" fmla="*/ 335 h 383"/>
                <a:gd name="T12" fmla="*/ 318 w 561"/>
                <a:gd name="T13" fmla="*/ 360 h 383"/>
                <a:gd name="T14" fmla="*/ 239 w 561"/>
                <a:gd name="T15" fmla="*/ 379 h 383"/>
                <a:gd name="T16" fmla="*/ 190 w 561"/>
                <a:gd name="T17" fmla="*/ 344 h 383"/>
                <a:gd name="T18" fmla="*/ 125 w 561"/>
                <a:gd name="T19" fmla="*/ 339 h 383"/>
                <a:gd name="T20" fmla="*/ 55 w 561"/>
                <a:gd name="T21" fmla="*/ 347 h 383"/>
                <a:gd name="T22" fmla="*/ 9 w 561"/>
                <a:gd name="T23" fmla="*/ 239 h 383"/>
                <a:gd name="T24" fmla="*/ 25 w 561"/>
                <a:gd name="T25" fmla="*/ 169 h 383"/>
                <a:gd name="T26" fmla="*/ 69 w 561"/>
                <a:gd name="T27" fmla="*/ 134 h 383"/>
                <a:gd name="T28" fmla="*/ 149 w 561"/>
                <a:gd name="T29" fmla="*/ 95 h 383"/>
                <a:gd name="T30" fmla="*/ 246 w 561"/>
                <a:gd name="T31" fmla="*/ 74 h 383"/>
                <a:gd name="T32" fmla="*/ 325 w 561"/>
                <a:gd name="T33" fmla="*/ 56 h 383"/>
                <a:gd name="T34" fmla="*/ 362 w 561"/>
                <a:gd name="T35" fmla="*/ 7 h 383"/>
                <a:gd name="T36" fmla="*/ 456 w 561"/>
                <a:gd name="T37" fmla="*/ 2 h 383"/>
                <a:gd name="T38" fmla="*/ 444 w 561"/>
                <a:gd name="T39" fmla="*/ 56 h 383"/>
                <a:gd name="T40" fmla="*/ 484 w 561"/>
                <a:gd name="T41" fmla="*/ 183 h 383"/>
                <a:gd name="T42" fmla="*/ 428 w 561"/>
                <a:gd name="T43" fmla="*/ 270 h 383"/>
                <a:gd name="T44" fmla="*/ 486 w 561"/>
                <a:gd name="T45" fmla="*/ 291 h 383"/>
                <a:gd name="T46" fmla="*/ 535 w 561"/>
                <a:gd name="T47" fmla="*/ 216 h 383"/>
                <a:gd name="T48" fmla="*/ 521 w 561"/>
                <a:gd name="T49" fmla="*/ 149 h 383"/>
                <a:gd name="T50" fmla="*/ 509 w 561"/>
                <a:gd name="T51" fmla="*/ 81 h 383"/>
                <a:gd name="T52" fmla="*/ 447 w 561"/>
                <a:gd name="T53" fmla="*/ 25 h 383"/>
                <a:gd name="T54" fmla="*/ 62 w 561"/>
                <a:gd name="T55" fmla="*/ 191 h 383"/>
                <a:gd name="T56" fmla="*/ 67 w 561"/>
                <a:gd name="T57" fmla="*/ 216 h 383"/>
                <a:gd name="T58" fmla="*/ 83 w 561"/>
                <a:gd name="T59" fmla="*/ 244 h 383"/>
                <a:gd name="T60" fmla="*/ 69 w 561"/>
                <a:gd name="T61" fmla="*/ 335 h 383"/>
                <a:gd name="T62" fmla="*/ 162 w 561"/>
                <a:gd name="T63" fmla="*/ 362 h 383"/>
                <a:gd name="T64" fmla="*/ 127 w 561"/>
                <a:gd name="T65" fmla="*/ 302 h 383"/>
                <a:gd name="T66" fmla="*/ 95 w 561"/>
                <a:gd name="T67" fmla="*/ 156 h 383"/>
                <a:gd name="T68" fmla="*/ 162 w 561"/>
                <a:gd name="T69" fmla="*/ 128 h 383"/>
                <a:gd name="T70" fmla="*/ 398 w 561"/>
                <a:gd name="T71" fmla="*/ 55 h 383"/>
                <a:gd name="T72" fmla="*/ 341 w 561"/>
                <a:gd name="T73" fmla="*/ 77 h 383"/>
                <a:gd name="T74" fmla="*/ 251 w 561"/>
                <a:gd name="T75" fmla="*/ 98 h 383"/>
                <a:gd name="T76" fmla="*/ 160 w 561"/>
                <a:gd name="T77" fmla="*/ 116 h 383"/>
                <a:gd name="T78" fmla="*/ 81 w 561"/>
                <a:gd name="T79" fmla="*/ 142 h 383"/>
                <a:gd name="T80" fmla="*/ 62 w 561"/>
                <a:gd name="T81" fmla="*/ 191 h 383"/>
                <a:gd name="T82" fmla="*/ 123 w 561"/>
                <a:gd name="T83" fmla="*/ 148 h 383"/>
                <a:gd name="T84" fmla="*/ 120 w 561"/>
                <a:gd name="T85" fmla="*/ 253 h 383"/>
                <a:gd name="T86" fmla="*/ 370 w 561"/>
                <a:gd name="T87" fmla="*/ 263 h 383"/>
                <a:gd name="T88" fmla="*/ 472 w 561"/>
                <a:gd name="T89" fmla="*/ 193 h 383"/>
                <a:gd name="T90" fmla="*/ 397 w 561"/>
                <a:gd name="T91" fmla="*/ 77 h 383"/>
                <a:gd name="T92" fmla="*/ 284 w 561"/>
                <a:gd name="T93" fmla="*/ 304 h 383"/>
                <a:gd name="T94" fmla="*/ 351 w 561"/>
                <a:gd name="T95" fmla="*/ 290 h 383"/>
                <a:gd name="T96" fmla="*/ 425 w 561"/>
                <a:gd name="T97" fmla="*/ 270 h 383"/>
                <a:gd name="T98" fmla="*/ 235 w 561"/>
                <a:gd name="T99" fmla="*/ 35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1" h="383">
                  <a:moveTo>
                    <a:pt x="456" y="2"/>
                  </a:moveTo>
                  <a:cubicBezTo>
                    <a:pt x="466" y="15"/>
                    <a:pt x="466" y="38"/>
                    <a:pt x="476" y="51"/>
                  </a:cubicBezTo>
                  <a:cubicBezTo>
                    <a:pt x="490" y="58"/>
                    <a:pt x="502" y="67"/>
                    <a:pt x="523" y="67"/>
                  </a:cubicBezTo>
                  <a:cubicBezTo>
                    <a:pt x="532" y="83"/>
                    <a:pt x="513" y="103"/>
                    <a:pt x="509" y="121"/>
                  </a:cubicBezTo>
                  <a:cubicBezTo>
                    <a:pt x="516" y="135"/>
                    <a:pt x="529" y="134"/>
                    <a:pt x="544" y="137"/>
                  </a:cubicBezTo>
                  <a:cubicBezTo>
                    <a:pt x="556" y="160"/>
                    <a:pt x="524" y="163"/>
                    <a:pt x="519" y="181"/>
                  </a:cubicBezTo>
                  <a:cubicBezTo>
                    <a:pt x="527" y="201"/>
                    <a:pt x="561" y="203"/>
                    <a:pt x="560" y="223"/>
                  </a:cubicBezTo>
                  <a:cubicBezTo>
                    <a:pt x="558" y="241"/>
                    <a:pt x="524" y="238"/>
                    <a:pt x="509" y="251"/>
                  </a:cubicBezTo>
                  <a:cubicBezTo>
                    <a:pt x="508" y="284"/>
                    <a:pt x="505" y="297"/>
                    <a:pt x="497" y="318"/>
                  </a:cubicBezTo>
                  <a:cubicBezTo>
                    <a:pt x="485" y="317"/>
                    <a:pt x="477" y="312"/>
                    <a:pt x="474" y="304"/>
                  </a:cubicBezTo>
                  <a:cubicBezTo>
                    <a:pt x="467" y="301"/>
                    <a:pt x="441" y="301"/>
                    <a:pt x="435" y="291"/>
                  </a:cubicBezTo>
                  <a:cubicBezTo>
                    <a:pt x="422" y="303"/>
                    <a:pt x="423" y="328"/>
                    <a:pt x="405" y="335"/>
                  </a:cubicBezTo>
                  <a:cubicBezTo>
                    <a:pt x="391" y="326"/>
                    <a:pt x="379" y="315"/>
                    <a:pt x="362" y="309"/>
                  </a:cubicBezTo>
                  <a:cubicBezTo>
                    <a:pt x="337" y="315"/>
                    <a:pt x="339" y="360"/>
                    <a:pt x="318" y="360"/>
                  </a:cubicBezTo>
                  <a:cubicBezTo>
                    <a:pt x="302" y="359"/>
                    <a:pt x="301" y="331"/>
                    <a:pt x="283" y="328"/>
                  </a:cubicBezTo>
                  <a:cubicBezTo>
                    <a:pt x="259" y="333"/>
                    <a:pt x="258" y="376"/>
                    <a:pt x="239" y="379"/>
                  </a:cubicBezTo>
                  <a:cubicBezTo>
                    <a:pt x="227" y="381"/>
                    <a:pt x="222" y="360"/>
                    <a:pt x="213" y="351"/>
                  </a:cubicBezTo>
                  <a:cubicBezTo>
                    <a:pt x="202" y="351"/>
                    <a:pt x="198" y="349"/>
                    <a:pt x="190" y="344"/>
                  </a:cubicBezTo>
                  <a:cubicBezTo>
                    <a:pt x="181" y="357"/>
                    <a:pt x="170" y="369"/>
                    <a:pt x="162" y="383"/>
                  </a:cubicBezTo>
                  <a:cubicBezTo>
                    <a:pt x="141" y="378"/>
                    <a:pt x="141" y="348"/>
                    <a:pt x="125" y="339"/>
                  </a:cubicBezTo>
                  <a:cubicBezTo>
                    <a:pt x="103" y="332"/>
                    <a:pt x="92" y="359"/>
                    <a:pt x="62" y="355"/>
                  </a:cubicBezTo>
                  <a:cubicBezTo>
                    <a:pt x="60" y="351"/>
                    <a:pt x="58" y="349"/>
                    <a:pt x="55" y="347"/>
                  </a:cubicBezTo>
                  <a:cubicBezTo>
                    <a:pt x="55" y="315"/>
                    <a:pt x="69" y="287"/>
                    <a:pt x="67" y="263"/>
                  </a:cubicBezTo>
                  <a:cubicBezTo>
                    <a:pt x="49" y="254"/>
                    <a:pt x="29" y="246"/>
                    <a:pt x="9" y="239"/>
                  </a:cubicBezTo>
                  <a:cubicBezTo>
                    <a:pt x="7" y="212"/>
                    <a:pt x="33" y="213"/>
                    <a:pt x="48" y="204"/>
                  </a:cubicBezTo>
                  <a:cubicBezTo>
                    <a:pt x="40" y="197"/>
                    <a:pt x="34" y="181"/>
                    <a:pt x="25" y="169"/>
                  </a:cubicBezTo>
                  <a:cubicBezTo>
                    <a:pt x="16" y="156"/>
                    <a:pt x="0" y="148"/>
                    <a:pt x="18" y="130"/>
                  </a:cubicBezTo>
                  <a:cubicBezTo>
                    <a:pt x="38" y="131"/>
                    <a:pt x="55" y="131"/>
                    <a:pt x="69" y="134"/>
                  </a:cubicBezTo>
                  <a:cubicBezTo>
                    <a:pt x="75" y="117"/>
                    <a:pt x="79" y="84"/>
                    <a:pt x="99" y="74"/>
                  </a:cubicBezTo>
                  <a:cubicBezTo>
                    <a:pt x="118" y="78"/>
                    <a:pt x="132" y="98"/>
                    <a:pt x="149" y="95"/>
                  </a:cubicBezTo>
                  <a:cubicBezTo>
                    <a:pt x="166" y="92"/>
                    <a:pt x="170" y="68"/>
                    <a:pt x="177" y="55"/>
                  </a:cubicBezTo>
                  <a:cubicBezTo>
                    <a:pt x="204" y="57"/>
                    <a:pt x="220" y="81"/>
                    <a:pt x="246" y="74"/>
                  </a:cubicBezTo>
                  <a:cubicBezTo>
                    <a:pt x="257" y="66"/>
                    <a:pt x="260" y="50"/>
                    <a:pt x="265" y="35"/>
                  </a:cubicBezTo>
                  <a:cubicBezTo>
                    <a:pt x="291" y="25"/>
                    <a:pt x="301" y="62"/>
                    <a:pt x="325" y="56"/>
                  </a:cubicBezTo>
                  <a:cubicBezTo>
                    <a:pt x="334" y="54"/>
                    <a:pt x="332" y="46"/>
                    <a:pt x="337" y="39"/>
                  </a:cubicBezTo>
                  <a:cubicBezTo>
                    <a:pt x="343" y="29"/>
                    <a:pt x="357" y="17"/>
                    <a:pt x="362" y="7"/>
                  </a:cubicBezTo>
                  <a:cubicBezTo>
                    <a:pt x="381" y="14"/>
                    <a:pt x="385" y="36"/>
                    <a:pt x="407" y="39"/>
                  </a:cubicBezTo>
                  <a:cubicBezTo>
                    <a:pt x="426" y="29"/>
                    <a:pt x="431" y="0"/>
                    <a:pt x="456" y="2"/>
                  </a:cubicBezTo>
                  <a:close/>
                  <a:moveTo>
                    <a:pt x="418" y="53"/>
                  </a:moveTo>
                  <a:cubicBezTo>
                    <a:pt x="426" y="53"/>
                    <a:pt x="435" y="54"/>
                    <a:pt x="444" y="56"/>
                  </a:cubicBezTo>
                  <a:cubicBezTo>
                    <a:pt x="450" y="64"/>
                    <a:pt x="450" y="71"/>
                    <a:pt x="458" y="72"/>
                  </a:cubicBezTo>
                  <a:cubicBezTo>
                    <a:pt x="467" y="112"/>
                    <a:pt x="475" y="142"/>
                    <a:pt x="484" y="183"/>
                  </a:cubicBezTo>
                  <a:cubicBezTo>
                    <a:pt x="488" y="199"/>
                    <a:pt x="491" y="220"/>
                    <a:pt x="490" y="230"/>
                  </a:cubicBezTo>
                  <a:cubicBezTo>
                    <a:pt x="484" y="259"/>
                    <a:pt x="454" y="263"/>
                    <a:pt x="428" y="270"/>
                  </a:cubicBezTo>
                  <a:cubicBezTo>
                    <a:pt x="437" y="270"/>
                    <a:pt x="438" y="281"/>
                    <a:pt x="446" y="284"/>
                  </a:cubicBezTo>
                  <a:cubicBezTo>
                    <a:pt x="457" y="289"/>
                    <a:pt x="476" y="286"/>
                    <a:pt x="486" y="291"/>
                  </a:cubicBezTo>
                  <a:cubicBezTo>
                    <a:pt x="508" y="274"/>
                    <a:pt x="478" y="244"/>
                    <a:pt x="495" y="232"/>
                  </a:cubicBezTo>
                  <a:cubicBezTo>
                    <a:pt x="508" y="233"/>
                    <a:pt x="530" y="229"/>
                    <a:pt x="535" y="216"/>
                  </a:cubicBezTo>
                  <a:cubicBezTo>
                    <a:pt x="527" y="199"/>
                    <a:pt x="497" y="207"/>
                    <a:pt x="493" y="191"/>
                  </a:cubicBezTo>
                  <a:cubicBezTo>
                    <a:pt x="487" y="171"/>
                    <a:pt x="520" y="172"/>
                    <a:pt x="521" y="149"/>
                  </a:cubicBezTo>
                  <a:cubicBezTo>
                    <a:pt x="510" y="139"/>
                    <a:pt x="480" y="148"/>
                    <a:pt x="484" y="123"/>
                  </a:cubicBezTo>
                  <a:cubicBezTo>
                    <a:pt x="498" y="115"/>
                    <a:pt x="505" y="99"/>
                    <a:pt x="509" y="81"/>
                  </a:cubicBezTo>
                  <a:cubicBezTo>
                    <a:pt x="494" y="76"/>
                    <a:pt x="487" y="75"/>
                    <a:pt x="476" y="77"/>
                  </a:cubicBezTo>
                  <a:cubicBezTo>
                    <a:pt x="462" y="64"/>
                    <a:pt x="458" y="41"/>
                    <a:pt x="447" y="25"/>
                  </a:cubicBezTo>
                  <a:cubicBezTo>
                    <a:pt x="434" y="31"/>
                    <a:pt x="425" y="41"/>
                    <a:pt x="418" y="53"/>
                  </a:cubicBezTo>
                  <a:close/>
                  <a:moveTo>
                    <a:pt x="62" y="191"/>
                  </a:moveTo>
                  <a:cubicBezTo>
                    <a:pt x="61" y="191"/>
                    <a:pt x="60" y="191"/>
                    <a:pt x="60" y="190"/>
                  </a:cubicBezTo>
                  <a:cubicBezTo>
                    <a:pt x="73" y="195"/>
                    <a:pt x="74" y="211"/>
                    <a:pt x="67" y="216"/>
                  </a:cubicBezTo>
                  <a:cubicBezTo>
                    <a:pt x="54" y="217"/>
                    <a:pt x="39" y="222"/>
                    <a:pt x="34" y="232"/>
                  </a:cubicBezTo>
                  <a:cubicBezTo>
                    <a:pt x="46" y="241"/>
                    <a:pt x="67" y="248"/>
                    <a:pt x="83" y="244"/>
                  </a:cubicBezTo>
                  <a:cubicBezTo>
                    <a:pt x="96" y="253"/>
                    <a:pt x="80" y="272"/>
                    <a:pt x="77" y="277"/>
                  </a:cubicBezTo>
                  <a:cubicBezTo>
                    <a:pt x="70" y="293"/>
                    <a:pt x="74" y="319"/>
                    <a:pt x="69" y="335"/>
                  </a:cubicBezTo>
                  <a:cubicBezTo>
                    <a:pt x="90" y="343"/>
                    <a:pt x="107" y="315"/>
                    <a:pt x="123" y="312"/>
                  </a:cubicBezTo>
                  <a:cubicBezTo>
                    <a:pt x="135" y="330"/>
                    <a:pt x="146" y="348"/>
                    <a:pt x="162" y="362"/>
                  </a:cubicBezTo>
                  <a:cubicBezTo>
                    <a:pt x="174" y="351"/>
                    <a:pt x="182" y="328"/>
                    <a:pt x="183" y="312"/>
                  </a:cubicBezTo>
                  <a:cubicBezTo>
                    <a:pt x="166" y="318"/>
                    <a:pt x="147" y="309"/>
                    <a:pt x="127" y="302"/>
                  </a:cubicBezTo>
                  <a:cubicBezTo>
                    <a:pt x="107" y="277"/>
                    <a:pt x="111" y="239"/>
                    <a:pt x="104" y="204"/>
                  </a:cubicBezTo>
                  <a:cubicBezTo>
                    <a:pt x="100" y="187"/>
                    <a:pt x="93" y="173"/>
                    <a:pt x="95" y="156"/>
                  </a:cubicBezTo>
                  <a:cubicBezTo>
                    <a:pt x="96" y="151"/>
                    <a:pt x="101" y="148"/>
                    <a:pt x="100" y="142"/>
                  </a:cubicBezTo>
                  <a:cubicBezTo>
                    <a:pt x="116" y="129"/>
                    <a:pt x="140" y="132"/>
                    <a:pt x="162" y="128"/>
                  </a:cubicBezTo>
                  <a:cubicBezTo>
                    <a:pt x="226" y="116"/>
                    <a:pt x="298" y="109"/>
                    <a:pt x="344" y="81"/>
                  </a:cubicBezTo>
                  <a:cubicBezTo>
                    <a:pt x="361" y="78"/>
                    <a:pt x="387" y="69"/>
                    <a:pt x="398" y="55"/>
                  </a:cubicBezTo>
                  <a:cubicBezTo>
                    <a:pt x="386" y="48"/>
                    <a:pt x="376" y="40"/>
                    <a:pt x="365" y="32"/>
                  </a:cubicBezTo>
                  <a:cubicBezTo>
                    <a:pt x="352" y="42"/>
                    <a:pt x="342" y="56"/>
                    <a:pt x="341" y="77"/>
                  </a:cubicBezTo>
                  <a:cubicBezTo>
                    <a:pt x="317" y="80"/>
                    <a:pt x="298" y="53"/>
                    <a:pt x="274" y="56"/>
                  </a:cubicBezTo>
                  <a:cubicBezTo>
                    <a:pt x="268" y="59"/>
                    <a:pt x="262" y="89"/>
                    <a:pt x="251" y="98"/>
                  </a:cubicBezTo>
                  <a:cubicBezTo>
                    <a:pt x="229" y="92"/>
                    <a:pt x="213" y="84"/>
                    <a:pt x="191" y="74"/>
                  </a:cubicBezTo>
                  <a:cubicBezTo>
                    <a:pt x="169" y="77"/>
                    <a:pt x="177" y="111"/>
                    <a:pt x="160" y="116"/>
                  </a:cubicBezTo>
                  <a:cubicBezTo>
                    <a:pt x="137" y="123"/>
                    <a:pt x="120" y="85"/>
                    <a:pt x="93" y="97"/>
                  </a:cubicBezTo>
                  <a:cubicBezTo>
                    <a:pt x="87" y="114"/>
                    <a:pt x="90" y="129"/>
                    <a:pt x="81" y="142"/>
                  </a:cubicBezTo>
                  <a:cubicBezTo>
                    <a:pt x="62" y="145"/>
                    <a:pt x="50" y="143"/>
                    <a:pt x="32" y="149"/>
                  </a:cubicBezTo>
                  <a:cubicBezTo>
                    <a:pt x="35" y="169"/>
                    <a:pt x="49" y="187"/>
                    <a:pt x="62" y="191"/>
                  </a:cubicBezTo>
                  <a:close/>
                  <a:moveTo>
                    <a:pt x="397" y="77"/>
                  </a:moveTo>
                  <a:cubicBezTo>
                    <a:pt x="320" y="124"/>
                    <a:pt x="219" y="134"/>
                    <a:pt x="123" y="148"/>
                  </a:cubicBezTo>
                  <a:cubicBezTo>
                    <a:pt x="103" y="163"/>
                    <a:pt x="114" y="192"/>
                    <a:pt x="118" y="219"/>
                  </a:cubicBezTo>
                  <a:cubicBezTo>
                    <a:pt x="119" y="231"/>
                    <a:pt x="117" y="244"/>
                    <a:pt x="120" y="253"/>
                  </a:cubicBezTo>
                  <a:cubicBezTo>
                    <a:pt x="131" y="301"/>
                    <a:pt x="159" y="295"/>
                    <a:pt x="213" y="290"/>
                  </a:cubicBezTo>
                  <a:cubicBezTo>
                    <a:pt x="275" y="284"/>
                    <a:pt x="311" y="275"/>
                    <a:pt x="370" y="263"/>
                  </a:cubicBezTo>
                  <a:cubicBezTo>
                    <a:pt x="402" y="257"/>
                    <a:pt x="459" y="253"/>
                    <a:pt x="470" y="234"/>
                  </a:cubicBezTo>
                  <a:cubicBezTo>
                    <a:pt x="474" y="226"/>
                    <a:pt x="474" y="204"/>
                    <a:pt x="472" y="193"/>
                  </a:cubicBezTo>
                  <a:cubicBezTo>
                    <a:pt x="465" y="159"/>
                    <a:pt x="455" y="103"/>
                    <a:pt x="442" y="76"/>
                  </a:cubicBezTo>
                  <a:cubicBezTo>
                    <a:pt x="424" y="74"/>
                    <a:pt x="413" y="77"/>
                    <a:pt x="397" y="77"/>
                  </a:cubicBezTo>
                  <a:close/>
                  <a:moveTo>
                    <a:pt x="235" y="355"/>
                  </a:moveTo>
                  <a:cubicBezTo>
                    <a:pt x="260" y="346"/>
                    <a:pt x="256" y="309"/>
                    <a:pt x="284" y="304"/>
                  </a:cubicBezTo>
                  <a:cubicBezTo>
                    <a:pt x="294" y="318"/>
                    <a:pt x="306" y="330"/>
                    <a:pt x="321" y="339"/>
                  </a:cubicBezTo>
                  <a:cubicBezTo>
                    <a:pt x="334" y="325"/>
                    <a:pt x="336" y="301"/>
                    <a:pt x="351" y="290"/>
                  </a:cubicBezTo>
                  <a:cubicBezTo>
                    <a:pt x="373" y="294"/>
                    <a:pt x="385" y="309"/>
                    <a:pt x="405" y="314"/>
                  </a:cubicBezTo>
                  <a:cubicBezTo>
                    <a:pt x="415" y="307"/>
                    <a:pt x="422" y="284"/>
                    <a:pt x="425" y="270"/>
                  </a:cubicBezTo>
                  <a:cubicBezTo>
                    <a:pt x="349" y="287"/>
                    <a:pt x="262" y="299"/>
                    <a:pt x="188" y="312"/>
                  </a:cubicBezTo>
                  <a:cubicBezTo>
                    <a:pt x="215" y="322"/>
                    <a:pt x="213" y="340"/>
                    <a:pt x="235" y="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1385888" y="-1363663"/>
              <a:ext cx="9386888" cy="9588500"/>
            </a:xfrm>
            <a:custGeom>
              <a:avLst/>
              <a:gdLst>
                <a:gd name="T0" fmla="*/ 1819 w 2215"/>
                <a:gd name="T1" fmla="*/ 1937 h 2262"/>
                <a:gd name="T2" fmla="*/ 502 w 2215"/>
                <a:gd name="T3" fmla="*/ 2259 h 2262"/>
                <a:gd name="T4" fmla="*/ 144 w 2215"/>
                <a:gd name="T5" fmla="*/ 1425 h 2262"/>
                <a:gd name="T6" fmla="*/ 572 w 2215"/>
                <a:gd name="T7" fmla="*/ 537 h 2262"/>
                <a:gd name="T8" fmla="*/ 1070 w 2215"/>
                <a:gd name="T9" fmla="*/ 341 h 2262"/>
                <a:gd name="T10" fmla="*/ 732 w 2215"/>
                <a:gd name="T11" fmla="*/ 146 h 2262"/>
                <a:gd name="T12" fmla="*/ 1461 w 2215"/>
                <a:gd name="T13" fmla="*/ 22 h 2262"/>
                <a:gd name="T14" fmla="*/ 2015 w 2215"/>
                <a:gd name="T15" fmla="*/ 700 h 2262"/>
                <a:gd name="T16" fmla="*/ 1643 w 2215"/>
                <a:gd name="T17" fmla="*/ 1651 h 2262"/>
                <a:gd name="T18" fmla="*/ 854 w 2215"/>
                <a:gd name="T19" fmla="*/ 372 h 2262"/>
                <a:gd name="T20" fmla="*/ 1924 w 2215"/>
                <a:gd name="T21" fmla="*/ 455 h 2262"/>
                <a:gd name="T22" fmla="*/ 1114 w 2215"/>
                <a:gd name="T23" fmla="*/ 99 h 2262"/>
                <a:gd name="T24" fmla="*/ 1324 w 2215"/>
                <a:gd name="T25" fmla="*/ 299 h 2262"/>
                <a:gd name="T26" fmla="*/ 369 w 2215"/>
                <a:gd name="T27" fmla="*/ 614 h 2262"/>
                <a:gd name="T28" fmla="*/ 926 w 2215"/>
                <a:gd name="T29" fmla="*/ 706 h 2262"/>
                <a:gd name="T30" fmla="*/ 1935 w 2215"/>
                <a:gd name="T31" fmla="*/ 500 h 2262"/>
                <a:gd name="T32" fmla="*/ 1942 w 2215"/>
                <a:gd name="T33" fmla="*/ 711 h 2262"/>
                <a:gd name="T34" fmla="*/ 1521 w 2215"/>
                <a:gd name="T35" fmla="*/ 39 h 2262"/>
                <a:gd name="T36" fmla="*/ 739 w 2215"/>
                <a:gd name="T37" fmla="*/ 371 h 2262"/>
                <a:gd name="T38" fmla="*/ 1345 w 2215"/>
                <a:gd name="T39" fmla="*/ 315 h 2262"/>
                <a:gd name="T40" fmla="*/ 1310 w 2215"/>
                <a:gd name="T41" fmla="*/ 436 h 2262"/>
                <a:gd name="T42" fmla="*/ 1287 w 2215"/>
                <a:gd name="T43" fmla="*/ 364 h 2262"/>
                <a:gd name="T44" fmla="*/ 1463 w 2215"/>
                <a:gd name="T45" fmla="*/ 1067 h 2262"/>
                <a:gd name="T46" fmla="*/ 1764 w 2215"/>
                <a:gd name="T47" fmla="*/ 1493 h 2262"/>
                <a:gd name="T48" fmla="*/ 1956 w 2215"/>
                <a:gd name="T49" fmla="*/ 1053 h 2262"/>
                <a:gd name="T50" fmla="*/ 851 w 2215"/>
                <a:gd name="T51" fmla="*/ 737 h 2262"/>
                <a:gd name="T52" fmla="*/ 125 w 2215"/>
                <a:gd name="T53" fmla="*/ 1290 h 2262"/>
                <a:gd name="T54" fmla="*/ 497 w 2215"/>
                <a:gd name="T55" fmla="*/ 1376 h 2262"/>
                <a:gd name="T56" fmla="*/ 518 w 2215"/>
                <a:gd name="T57" fmla="*/ 1577 h 2262"/>
                <a:gd name="T58" fmla="*/ 709 w 2215"/>
                <a:gd name="T59" fmla="*/ 1611 h 2262"/>
                <a:gd name="T60" fmla="*/ 1501 w 2215"/>
                <a:gd name="T61" fmla="*/ 1463 h 2262"/>
                <a:gd name="T62" fmla="*/ 321 w 2215"/>
                <a:gd name="T63" fmla="*/ 613 h 2262"/>
                <a:gd name="T64" fmla="*/ 193 w 2215"/>
                <a:gd name="T65" fmla="*/ 893 h 2262"/>
                <a:gd name="T66" fmla="*/ 134 w 2215"/>
                <a:gd name="T67" fmla="*/ 657 h 2262"/>
                <a:gd name="T68" fmla="*/ 1924 w 2215"/>
                <a:gd name="T69" fmla="*/ 746 h 2262"/>
                <a:gd name="T70" fmla="*/ 1957 w 2215"/>
                <a:gd name="T71" fmla="*/ 774 h 2262"/>
                <a:gd name="T72" fmla="*/ 2129 w 2215"/>
                <a:gd name="T73" fmla="*/ 1660 h 2262"/>
                <a:gd name="T74" fmla="*/ 2134 w 2215"/>
                <a:gd name="T75" fmla="*/ 1465 h 2262"/>
                <a:gd name="T76" fmla="*/ 1914 w 2215"/>
                <a:gd name="T77" fmla="*/ 790 h 2262"/>
                <a:gd name="T78" fmla="*/ 1533 w 2215"/>
                <a:gd name="T79" fmla="*/ 1400 h 2262"/>
                <a:gd name="T80" fmla="*/ 526 w 2215"/>
                <a:gd name="T81" fmla="*/ 1337 h 2262"/>
                <a:gd name="T82" fmla="*/ 1542 w 2215"/>
                <a:gd name="T83" fmla="*/ 1649 h 2262"/>
                <a:gd name="T84" fmla="*/ 1736 w 2215"/>
                <a:gd name="T85" fmla="*/ 1582 h 2262"/>
                <a:gd name="T86" fmla="*/ 388 w 2215"/>
                <a:gd name="T87" fmla="*/ 1951 h 2262"/>
                <a:gd name="T88" fmla="*/ 1042 w 2215"/>
                <a:gd name="T89" fmla="*/ 2126 h 2262"/>
                <a:gd name="T90" fmla="*/ 2075 w 2215"/>
                <a:gd name="T91" fmla="*/ 1746 h 2262"/>
                <a:gd name="T92" fmla="*/ 1742 w 2215"/>
                <a:gd name="T93" fmla="*/ 1661 h 2262"/>
                <a:gd name="T94" fmla="*/ 1570 w 2215"/>
                <a:gd name="T95" fmla="*/ 1709 h 2262"/>
                <a:gd name="T96" fmla="*/ 614 w 2215"/>
                <a:gd name="T97" fmla="*/ 2012 h 2262"/>
                <a:gd name="T98" fmla="*/ 1626 w 2215"/>
                <a:gd name="T99" fmla="*/ 1605 h 2262"/>
                <a:gd name="T100" fmla="*/ 651 w 2215"/>
                <a:gd name="T101" fmla="*/ 1633 h 2262"/>
                <a:gd name="T102" fmla="*/ 584 w 2215"/>
                <a:gd name="T103" fmla="*/ 1851 h 2262"/>
                <a:gd name="T104" fmla="*/ 702 w 2215"/>
                <a:gd name="T105" fmla="*/ 1860 h 2262"/>
                <a:gd name="T106" fmla="*/ 1640 w 2215"/>
                <a:gd name="T107" fmla="*/ 1703 h 2262"/>
                <a:gd name="T108" fmla="*/ 570 w 2215"/>
                <a:gd name="T109" fmla="*/ 1705 h 2262"/>
                <a:gd name="T110" fmla="*/ 597 w 2215"/>
                <a:gd name="T111" fmla="*/ 1695 h 2262"/>
                <a:gd name="T112" fmla="*/ 679 w 2215"/>
                <a:gd name="T113" fmla="*/ 1824 h 2262"/>
                <a:gd name="T114" fmla="*/ 704 w 2215"/>
                <a:gd name="T115" fmla="*/ 2047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5" h="2262">
                  <a:moveTo>
                    <a:pt x="1984" y="839"/>
                  </a:moveTo>
                  <a:cubicBezTo>
                    <a:pt x="1998" y="948"/>
                    <a:pt x="2030" y="1047"/>
                    <a:pt x="2063" y="1142"/>
                  </a:cubicBezTo>
                  <a:cubicBezTo>
                    <a:pt x="2126" y="1330"/>
                    <a:pt x="2171" y="1564"/>
                    <a:pt x="2215" y="1768"/>
                  </a:cubicBezTo>
                  <a:cubicBezTo>
                    <a:pt x="2215" y="1798"/>
                    <a:pt x="2192" y="1813"/>
                    <a:pt x="2166" y="1793"/>
                  </a:cubicBezTo>
                  <a:cubicBezTo>
                    <a:pt x="2160" y="1805"/>
                    <a:pt x="2152" y="1821"/>
                    <a:pt x="2143" y="1835"/>
                  </a:cubicBezTo>
                  <a:cubicBezTo>
                    <a:pt x="2125" y="1834"/>
                    <a:pt x="2116" y="1856"/>
                    <a:pt x="2091" y="1851"/>
                  </a:cubicBezTo>
                  <a:cubicBezTo>
                    <a:pt x="2087" y="1870"/>
                    <a:pt x="2072" y="1875"/>
                    <a:pt x="2063" y="1884"/>
                  </a:cubicBezTo>
                  <a:cubicBezTo>
                    <a:pt x="1983" y="1903"/>
                    <a:pt x="1909" y="1911"/>
                    <a:pt x="1819" y="1937"/>
                  </a:cubicBezTo>
                  <a:cubicBezTo>
                    <a:pt x="1790" y="1945"/>
                    <a:pt x="1759" y="1950"/>
                    <a:pt x="1729" y="1956"/>
                  </a:cubicBezTo>
                  <a:cubicBezTo>
                    <a:pt x="1669" y="1968"/>
                    <a:pt x="1609" y="1980"/>
                    <a:pt x="1552" y="1995"/>
                  </a:cubicBezTo>
                  <a:cubicBezTo>
                    <a:pt x="1495" y="2009"/>
                    <a:pt x="1439" y="2028"/>
                    <a:pt x="1382" y="2044"/>
                  </a:cubicBezTo>
                  <a:cubicBezTo>
                    <a:pt x="1266" y="2076"/>
                    <a:pt x="1157" y="2116"/>
                    <a:pt x="1035" y="2142"/>
                  </a:cubicBezTo>
                  <a:cubicBezTo>
                    <a:pt x="917" y="2167"/>
                    <a:pt x="798" y="2184"/>
                    <a:pt x="682" y="2214"/>
                  </a:cubicBezTo>
                  <a:cubicBezTo>
                    <a:pt x="655" y="2221"/>
                    <a:pt x="628" y="2228"/>
                    <a:pt x="600" y="2237"/>
                  </a:cubicBezTo>
                  <a:cubicBezTo>
                    <a:pt x="574" y="2245"/>
                    <a:pt x="546" y="2254"/>
                    <a:pt x="518" y="2252"/>
                  </a:cubicBezTo>
                  <a:cubicBezTo>
                    <a:pt x="511" y="2253"/>
                    <a:pt x="505" y="2262"/>
                    <a:pt x="502" y="2259"/>
                  </a:cubicBezTo>
                  <a:cubicBezTo>
                    <a:pt x="486" y="2254"/>
                    <a:pt x="464" y="2249"/>
                    <a:pt x="453" y="2235"/>
                  </a:cubicBezTo>
                  <a:cubicBezTo>
                    <a:pt x="445" y="2226"/>
                    <a:pt x="431" y="2191"/>
                    <a:pt x="426" y="2179"/>
                  </a:cubicBezTo>
                  <a:cubicBezTo>
                    <a:pt x="414" y="2141"/>
                    <a:pt x="407" y="2095"/>
                    <a:pt x="397" y="2049"/>
                  </a:cubicBezTo>
                  <a:cubicBezTo>
                    <a:pt x="382" y="1985"/>
                    <a:pt x="371" y="1924"/>
                    <a:pt x="358" y="1870"/>
                  </a:cubicBezTo>
                  <a:cubicBezTo>
                    <a:pt x="324" y="1883"/>
                    <a:pt x="297" y="1877"/>
                    <a:pt x="262" y="1865"/>
                  </a:cubicBezTo>
                  <a:cubicBezTo>
                    <a:pt x="257" y="1857"/>
                    <a:pt x="256" y="1853"/>
                    <a:pt x="255" y="1846"/>
                  </a:cubicBezTo>
                  <a:cubicBezTo>
                    <a:pt x="251" y="1830"/>
                    <a:pt x="251" y="1822"/>
                    <a:pt x="246" y="1803"/>
                  </a:cubicBezTo>
                  <a:cubicBezTo>
                    <a:pt x="209" y="1681"/>
                    <a:pt x="177" y="1554"/>
                    <a:pt x="144" y="1425"/>
                  </a:cubicBezTo>
                  <a:cubicBezTo>
                    <a:pt x="127" y="1360"/>
                    <a:pt x="105" y="1293"/>
                    <a:pt x="88" y="1225"/>
                  </a:cubicBezTo>
                  <a:cubicBezTo>
                    <a:pt x="80" y="1193"/>
                    <a:pt x="72" y="1155"/>
                    <a:pt x="63" y="1119"/>
                  </a:cubicBezTo>
                  <a:cubicBezTo>
                    <a:pt x="48" y="1058"/>
                    <a:pt x="24" y="1012"/>
                    <a:pt x="51" y="949"/>
                  </a:cubicBezTo>
                  <a:cubicBezTo>
                    <a:pt x="23" y="921"/>
                    <a:pt x="0" y="845"/>
                    <a:pt x="13" y="790"/>
                  </a:cubicBezTo>
                  <a:cubicBezTo>
                    <a:pt x="20" y="759"/>
                    <a:pt x="31" y="719"/>
                    <a:pt x="46" y="699"/>
                  </a:cubicBezTo>
                  <a:cubicBezTo>
                    <a:pt x="58" y="681"/>
                    <a:pt x="83" y="665"/>
                    <a:pt x="106" y="651"/>
                  </a:cubicBezTo>
                  <a:cubicBezTo>
                    <a:pt x="128" y="637"/>
                    <a:pt x="150" y="619"/>
                    <a:pt x="170" y="609"/>
                  </a:cubicBezTo>
                  <a:cubicBezTo>
                    <a:pt x="282" y="553"/>
                    <a:pt x="436" y="542"/>
                    <a:pt x="572" y="537"/>
                  </a:cubicBezTo>
                  <a:cubicBezTo>
                    <a:pt x="612" y="536"/>
                    <a:pt x="651" y="544"/>
                    <a:pt x="691" y="546"/>
                  </a:cubicBezTo>
                  <a:cubicBezTo>
                    <a:pt x="731" y="548"/>
                    <a:pt x="770" y="554"/>
                    <a:pt x="809" y="558"/>
                  </a:cubicBezTo>
                  <a:cubicBezTo>
                    <a:pt x="950" y="575"/>
                    <a:pt x="1105" y="581"/>
                    <a:pt x="1217" y="525"/>
                  </a:cubicBezTo>
                  <a:cubicBezTo>
                    <a:pt x="1251" y="508"/>
                    <a:pt x="1288" y="477"/>
                    <a:pt x="1294" y="436"/>
                  </a:cubicBezTo>
                  <a:cubicBezTo>
                    <a:pt x="1297" y="423"/>
                    <a:pt x="1293" y="395"/>
                    <a:pt x="1287" y="386"/>
                  </a:cubicBezTo>
                  <a:cubicBezTo>
                    <a:pt x="1282" y="378"/>
                    <a:pt x="1245" y="363"/>
                    <a:pt x="1235" y="360"/>
                  </a:cubicBezTo>
                  <a:cubicBezTo>
                    <a:pt x="1217" y="356"/>
                    <a:pt x="1197" y="354"/>
                    <a:pt x="1179" y="351"/>
                  </a:cubicBezTo>
                  <a:cubicBezTo>
                    <a:pt x="1139" y="345"/>
                    <a:pt x="1107" y="340"/>
                    <a:pt x="1070" y="341"/>
                  </a:cubicBezTo>
                  <a:cubicBezTo>
                    <a:pt x="1043" y="342"/>
                    <a:pt x="1015" y="350"/>
                    <a:pt x="989" y="355"/>
                  </a:cubicBezTo>
                  <a:cubicBezTo>
                    <a:pt x="964" y="360"/>
                    <a:pt x="942" y="370"/>
                    <a:pt x="919" y="378"/>
                  </a:cubicBezTo>
                  <a:cubicBezTo>
                    <a:pt x="877" y="392"/>
                    <a:pt x="828" y="399"/>
                    <a:pt x="775" y="400"/>
                  </a:cubicBezTo>
                  <a:cubicBezTo>
                    <a:pt x="751" y="395"/>
                    <a:pt x="743" y="393"/>
                    <a:pt x="725" y="383"/>
                  </a:cubicBezTo>
                  <a:cubicBezTo>
                    <a:pt x="697" y="368"/>
                    <a:pt x="677" y="343"/>
                    <a:pt x="663" y="306"/>
                  </a:cubicBezTo>
                  <a:cubicBezTo>
                    <a:pt x="656" y="288"/>
                    <a:pt x="658" y="249"/>
                    <a:pt x="667" y="227"/>
                  </a:cubicBezTo>
                  <a:cubicBezTo>
                    <a:pt x="670" y="220"/>
                    <a:pt x="678" y="212"/>
                    <a:pt x="682" y="204"/>
                  </a:cubicBezTo>
                  <a:cubicBezTo>
                    <a:pt x="698" y="178"/>
                    <a:pt x="706" y="166"/>
                    <a:pt x="732" y="146"/>
                  </a:cubicBezTo>
                  <a:cubicBezTo>
                    <a:pt x="767" y="118"/>
                    <a:pt x="815" y="83"/>
                    <a:pt x="861" y="67"/>
                  </a:cubicBezTo>
                  <a:cubicBezTo>
                    <a:pt x="872" y="64"/>
                    <a:pt x="888" y="63"/>
                    <a:pt x="902" y="60"/>
                  </a:cubicBezTo>
                  <a:cubicBezTo>
                    <a:pt x="945" y="51"/>
                    <a:pt x="993" y="37"/>
                    <a:pt x="1038" y="29"/>
                  </a:cubicBezTo>
                  <a:cubicBezTo>
                    <a:pt x="1114" y="14"/>
                    <a:pt x="1179" y="9"/>
                    <a:pt x="1254" y="2"/>
                  </a:cubicBezTo>
                  <a:cubicBezTo>
                    <a:pt x="1273" y="1"/>
                    <a:pt x="1298" y="3"/>
                    <a:pt x="1309" y="1"/>
                  </a:cubicBezTo>
                  <a:cubicBezTo>
                    <a:pt x="1325" y="6"/>
                    <a:pt x="1347" y="0"/>
                    <a:pt x="1363" y="13"/>
                  </a:cubicBezTo>
                  <a:cubicBezTo>
                    <a:pt x="1390" y="19"/>
                    <a:pt x="1419" y="13"/>
                    <a:pt x="1447" y="16"/>
                  </a:cubicBezTo>
                  <a:cubicBezTo>
                    <a:pt x="1452" y="17"/>
                    <a:pt x="1457" y="21"/>
                    <a:pt x="1461" y="22"/>
                  </a:cubicBezTo>
                  <a:cubicBezTo>
                    <a:pt x="1469" y="22"/>
                    <a:pt x="1477" y="20"/>
                    <a:pt x="1486" y="20"/>
                  </a:cubicBezTo>
                  <a:cubicBezTo>
                    <a:pt x="1523" y="21"/>
                    <a:pt x="1567" y="33"/>
                    <a:pt x="1610" y="43"/>
                  </a:cubicBezTo>
                  <a:cubicBezTo>
                    <a:pt x="1626" y="46"/>
                    <a:pt x="1644" y="47"/>
                    <a:pt x="1661" y="52"/>
                  </a:cubicBezTo>
                  <a:cubicBezTo>
                    <a:pt x="1683" y="58"/>
                    <a:pt x="1704" y="73"/>
                    <a:pt x="1724" y="83"/>
                  </a:cubicBezTo>
                  <a:cubicBezTo>
                    <a:pt x="1745" y="94"/>
                    <a:pt x="1764" y="107"/>
                    <a:pt x="1786" y="116"/>
                  </a:cubicBezTo>
                  <a:cubicBezTo>
                    <a:pt x="1842" y="174"/>
                    <a:pt x="1903" y="227"/>
                    <a:pt x="1950" y="294"/>
                  </a:cubicBezTo>
                  <a:cubicBezTo>
                    <a:pt x="1978" y="348"/>
                    <a:pt x="2004" y="404"/>
                    <a:pt x="2024" y="465"/>
                  </a:cubicBezTo>
                  <a:cubicBezTo>
                    <a:pt x="2034" y="541"/>
                    <a:pt x="2041" y="613"/>
                    <a:pt x="2015" y="700"/>
                  </a:cubicBezTo>
                  <a:cubicBezTo>
                    <a:pt x="2023" y="741"/>
                    <a:pt x="2034" y="821"/>
                    <a:pt x="1984" y="839"/>
                  </a:cubicBezTo>
                  <a:close/>
                  <a:moveTo>
                    <a:pt x="1652" y="1658"/>
                  </a:moveTo>
                  <a:cubicBezTo>
                    <a:pt x="1653" y="1667"/>
                    <a:pt x="1646" y="1671"/>
                    <a:pt x="1645" y="1674"/>
                  </a:cubicBezTo>
                  <a:cubicBezTo>
                    <a:pt x="1651" y="1691"/>
                    <a:pt x="1652" y="1716"/>
                    <a:pt x="1670" y="1717"/>
                  </a:cubicBezTo>
                  <a:cubicBezTo>
                    <a:pt x="1694" y="1720"/>
                    <a:pt x="1700" y="1676"/>
                    <a:pt x="1686" y="1658"/>
                  </a:cubicBezTo>
                  <a:cubicBezTo>
                    <a:pt x="1690" y="1629"/>
                    <a:pt x="1678" y="1603"/>
                    <a:pt x="1677" y="1568"/>
                  </a:cubicBezTo>
                  <a:cubicBezTo>
                    <a:pt x="1663" y="1552"/>
                    <a:pt x="1637" y="1571"/>
                    <a:pt x="1635" y="1588"/>
                  </a:cubicBezTo>
                  <a:cubicBezTo>
                    <a:pt x="1632" y="1606"/>
                    <a:pt x="1648" y="1632"/>
                    <a:pt x="1643" y="1651"/>
                  </a:cubicBezTo>
                  <a:cubicBezTo>
                    <a:pt x="1651" y="1648"/>
                    <a:pt x="1647" y="1653"/>
                    <a:pt x="1652" y="1658"/>
                  </a:cubicBezTo>
                  <a:close/>
                  <a:moveTo>
                    <a:pt x="1259" y="22"/>
                  </a:moveTo>
                  <a:cubicBezTo>
                    <a:pt x="1252" y="21"/>
                    <a:pt x="1244" y="21"/>
                    <a:pt x="1237" y="22"/>
                  </a:cubicBezTo>
                  <a:cubicBezTo>
                    <a:pt x="1166" y="27"/>
                    <a:pt x="1074" y="38"/>
                    <a:pt x="1000" y="55"/>
                  </a:cubicBezTo>
                  <a:cubicBezTo>
                    <a:pt x="944" y="68"/>
                    <a:pt x="892" y="93"/>
                    <a:pt x="847" y="116"/>
                  </a:cubicBezTo>
                  <a:cubicBezTo>
                    <a:pt x="835" y="123"/>
                    <a:pt x="821" y="126"/>
                    <a:pt x="810" y="132"/>
                  </a:cubicBezTo>
                  <a:cubicBezTo>
                    <a:pt x="774" y="153"/>
                    <a:pt x="713" y="206"/>
                    <a:pt x="711" y="255"/>
                  </a:cubicBezTo>
                  <a:cubicBezTo>
                    <a:pt x="705" y="349"/>
                    <a:pt x="780" y="400"/>
                    <a:pt x="854" y="372"/>
                  </a:cubicBezTo>
                  <a:cubicBezTo>
                    <a:pt x="798" y="353"/>
                    <a:pt x="814" y="257"/>
                    <a:pt x="844" y="215"/>
                  </a:cubicBezTo>
                  <a:cubicBezTo>
                    <a:pt x="861" y="190"/>
                    <a:pt x="888" y="179"/>
                    <a:pt x="903" y="160"/>
                  </a:cubicBezTo>
                  <a:cubicBezTo>
                    <a:pt x="952" y="132"/>
                    <a:pt x="1007" y="113"/>
                    <a:pt x="1068" y="97"/>
                  </a:cubicBezTo>
                  <a:cubicBezTo>
                    <a:pt x="1124" y="83"/>
                    <a:pt x="1181" y="64"/>
                    <a:pt x="1233" y="55"/>
                  </a:cubicBezTo>
                  <a:cubicBezTo>
                    <a:pt x="1279" y="47"/>
                    <a:pt x="1331" y="48"/>
                    <a:pt x="1379" y="29"/>
                  </a:cubicBezTo>
                  <a:cubicBezTo>
                    <a:pt x="1335" y="27"/>
                    <a:pt x="1303" y="24"/>
                    <a:pt x="1259" y="22"/>
                  </a:cubicBezTo>
                  <a:close/>
                  <a:moveTo>
                    <a:pt x="1935" y="500"/>
                  </a:moveTo>
                  <a:cubicBezTo>
                    <a:pt x="1933" y="486"/>
                    <a:pt x="1928" y="470"/>
                    <a:pt x="1924" y="455"/>
                  </a:cubicBezTo>
                  <a:cubicBezTo>
                    <a:pt x="1912" y="409"/>
                    <a:pt x="1900" y="367"/>
                    <a:pt x="1878" y="327"/>
                  </a:cubicBezTo>
                  <a:cubicBezTo>
                    <a:pt x="1872" y="315"/>
                    <a:pt x="1860" y="306"/>
                    <a:pt x="1852" y="294"/>
                  </a:cubicBezTo>
                  <a:cubicBezTo>
                    <a:pt x="1847" y="284"/>
                    <a:pt x="1844" y="274"/>
                    <a:pt x="1838" y="265"/>
                  </a:cubicBezTo>
                  <a:cubicBezTo>
                    <a:pt x="1814" y="230"/>
                    <a:pt x="1783" y="204"/>
                    <a:pt x="1750" y="174"/>
                  </a:cubicBezTo>
                  <a:cubicBezTo>
                    <a:pt x="1696" y="125"/>
                    <a:pt x="1631" y="91"/>
                    <a:pt x="1554" y="66"/>
                  </a:cubicBezTo>
                  <a:cubicBezTo>
                    <a:pt x="1498" y="47"/>
                    <a:pt x="1440" y="32"/>
                    <a:pt x="1377" y="45"/>
                  </a:cubicBezTo>
                  <a:cubicBezTo>
                    <a:pt x="1311" y="65"/>
                    <a:pt x="1234" y="70"/>
                    <a:pt x="1161" y="87"/>
                  </a:cubicBezTo>
                  <a:cubicBezTo>
                    <a:pt x="1146" y="90"/>
                    <a:pt x="1130" y="95"/>
                    <a:pt x="1114" y="99"/>
                  </a:cubicBezTo>
                  <a:cubicBezTo>
                    <a:pt x="1064" y="110"/>
                    <a:pt x="1019" y="128"/>
                    <a:pt x="977" y="144"/>
                  </a:cubicBezTo>
                  <a:cubicBezTo>
                    <a:pt x="908" y="172"/>
                    <a:pt x="812" y="228"/>
                    <a:pt x="837" y="337"/>
                  </a:cubicBezTo>
                  <a:cubicBezTo>
                    <a:pt x="864" y="385"/>
                    <a:pt x="906" y="359"/>
                    <a:pt x="954" y="346"/>
                  </a:cubicBezTo>
                  <a:cubicBezTo>
                    <a:pt x="982" y="339"/>
                    <a:pt x="1008" y="335"/>
                    <a:pt x="1030" y="330"/>
                  </a:cubicBezTo>
                  <a:cubicBezTo>
                    <a:pt x="1049" y="315"/>
                    <a:pt x="1070" y="316"/>
                    <a:pt x="1100" y="309"/>
                  </a:cubicBezTo>
                  <a:cubicBezTo>
                    <a:pt x="1120" y="305"/>
                    <a:pt x="1140" y="298"/>
                    <a:pt x="1158" y="299"/>
                  </a:cubicBezTo>
                  <a:cubicBezTo>
                    <a:pt x="1194" y="300"/>
                    <a:pt x="1234" y="298"/>
                    <a:pt x="1273" y="297"/>
                  </a:cubicBezTo>
                  <a:cubicBezTo>
                    <a:pt x="1290" y="297"/>
                    <a:pt x="1308" y="299"/>
                    <a:pt x="1324" y="299"/>
                  </a:cubicBezTo>
                  <a:cubicBezTo>
                    <a:pt x="1342" y="299"/>
                    <a:pt x="1366" y="298"/>
                    <a:pt x="1375" y="302"/>
                  </a:cubicBezTo>
                  <a:cubicBezTo>
                    <a:pt x="1395" y="312"/>
                    <a:pt x="1411" y="357"/>
                    <a:pt x="1421" y="379"/>
                  </a:cubicBezTo>
                  <a:cubicBezTo>
                    <a:pt x="1450" y="448"/>
                    <a:pt x="1426" y="525"/>
                    <a:pt x="1375" y="551"/>
                  </a:cubicBezTo>
                  <a:cubicBezTo>
                    <a:pt x="1363" y="558"/>
                    <a:pt x="1342" y="561"/>
                    <a:pt x="1323" y="565"/>
                  </a:cubicBezTo>
                  <a:cubicBezTo>
                    <a:pt x="1222" y="590"/>
                    <a:pt x="1118" y="613"/>
                    <a:pt x="1014" y="616"/>
                  </a:cubicBezTo>
                  <a:cubicBezTo>
                    <a:pt x="914" y="619"/>
                    <a:pt x="824" y="573"/>
                    <a:pt x="732" y="572"/>
                  </a:cubicBezTo>
                  <a:cubicBezTo>
                    <a:pt x="619" y="571"/>
                    <a:pt x="497" y="595"/>
                    <a:pt x="388" y="600"/>
                  </a:cubicBezTo>
                  <a:cubicBezTo>
                    <a:pt x="383" y="607"/>
                    <a:pt x="373" y="608"/>
                    <a:pt x="369" y="614"/>
                  </a:cubicBezTo>
                  <a:cubicBezTo>
                    <a:pt x="351" y="612"/>
                    <a:pt x="339" y="623"/>
                    <a:pt x="328" y="628"/>
                  </a:cubicBezTo>
                  <a:cubicBezTo>
                    <a:pt x="307" y="640"/>
                    <a:pt x="289" y="652"/>
                    <a:pt x="272" y="667"/>
                  </a:cubicBezTo>
                  <a:cubicBezTo>
                    <a:pt x="249" y="688"/>
                    <a:pt x="224" y="709"/>
                    <a:pt x="211" y="730"/>
                  </a:cubicBezTo>
                  <a:cubicBezTo>
                    <a:pt x="192" y="760"/>
                    <a:pt x="180" y="822"/>
                    <a:pt x="193" y="858"/>
                  </a:cubicBezTo>
                  <a:cubicBezTo>
                    <a:pt x="198" y="871"/>
                    <a:pt x="209" y="876"/>
                    <a:pt x="214" y="888"/>
                  </a:cubicBezTo>
                  <a:cubicBezTo>
                    <a:pt x="333" y="862"/>
                    <a:pt x="450" y="827"/>
                    <a:pt x="568" y="795"/>
                  </a:cubicBezTo>
                  <a:cubicBezTo>
                    <a:pt x="627" y="779"/>
                    <a:pt x="688" y="766"/>
                    <a:pt x="747" y="749"/>
                  </a:cubicBezTo>
                  <a:cubicBezTo>
                    <a:pt x="807" y="734"/>
                    <a:pt x="865" y="717"/>
                    <a:pt x="926" y="706"/>
                  </a:cubicBezTo>
                  <a:cubicBezTo>
                    <a:pt x="986" y="695"/>
                    <a:pt x="1045" y="675"/>
                    <a:pt x="1105" y="660"/>
                  </a:cubicBezTo>
                  <a:cubicBezTo>
                    <a:pt x="1228" y="630"/>
                    <a:pt x="1338" y="593"/>
                    <a:pt x="1452" y="562"/>
                  </a:cubicBezTo>
                  <a:cubicBezTo>
                    <a:pt x="1510" y="546"/>
                    <a:pt x="1569" y="530"/>
                    <a:pt x="1624" y="525"/>
                  </a:cubicBezTo>
                  <a:cubicBezTo>
                    <a:pt x="1648" y="523"/>
                    <a:pt x="1668" y="520"/>
                    <a:pt x="1693" y="516"/>
                  </a:cubicBezTo>
                  <a:cubicBezTo>
                    <a:pt x="1745" y="509"/>
                    <a:pt x="1792" y="492"/>
                    <a:pt x="1838" y="490"/>
                  </a:cubicBezTo>
                  <a:cubicBezTo>
                    <a:pt x="1849" y="496"/>
                    <a:pt x="1858" y="503"/>
                    <a:pt x="1870" y="507"/>
                  </a:cubicBezTo>
                  <a:cubicBezTo>
                    <a:pt x="1899" y="557"/>
                    <a:pt x="1905" y="621"/>
                    <a:pt x="1933" y="674"/>
                  </a:cubicBezTo>
                  <a:cubicBezTo>
                    <a:pt x="1936" y="618"/>
                    <a:pt x="1941" y="559"/>
                    <a:pt x="1935" y="500"/>
                  </a:cubicBezTo>
                  <a:close/>
                  <a:moveTo>
                    <a:pt x="1515" y="41"/>
                  </a:moveTo>
                  <a:cubicBezTo>
                    <a:pt x="1560" y="50"/>
                    <a:pt x="1602" y="69"/>
                    <a:pt x="1643" y="88"/>
                  </a:cubicBezTo>
                  <a:cubicBezTo>
                    <a:pt x="1676" y="104"/>
                    <a:pt x="1705" y="123"/>
                    <a:pt x="1731" y="143"/>
                  </a:cubicBezTo>
                  <a:cubicBezTo>
                    <a:pt x="1771" y="173"/>
                    <a:pt x="1811" y="209"/>
                    <a:pt x="1838" y="248"/>
                  </a:cubicBezTo>
                  <a:cubicBezTo>
                    <a:pt x="1848" y="262"/>
                    <a:pt x="1856" y="277"/>
                    <a:pt x="1866" y="292"/>
                  </a:cubicBezTo>
                  <a:cubicBezTo>
                    <a:pt x="1873" y="301"/>
                    <a:pt x="1883" y="308"/>
                    <a:pt x="1889" y="318"/>
                  </a:cubicBezTo>
                  <a:cubicBezTo>
                    <a:pt x="1920" y="366"/>
                    <a:pt x="1941" y="439"/>
                    <a:pt x="1950" y="506"/>
                  </a:cubicBezTo>
                  <a:cubicBezTo>
                    <a:pt x="1959" y="575"/>
                    <a:pt x="1948" y="646"/>
                    <a:pt x="1942" y="711"/>
                  </a:cubicBezTo>
                  <a:cubicBezTo>
                    <a:pt x="1968" y="709"/>
                    <a:pt x="1977" y="689"/>
                    <a:pt x="2005" y="688"/>
                  </a:cubicBezTo>
                  <a:cubicBezTo>
                    <a:pt x="2028" y="593"/>
                    <a:pt x="2021" y="507"/>
                    <a:pt x="1992" y="429"/>
                  </a:cubicBezTo>
                  <a:cubicBezTo>
                    <a:pt x="1976" y="382"/>
                    <a:pt x="1964" y="346"/>
                    <a:pt x="1940" y="308"/>
                  </a:cubicBezTo>
                  <a:cubicBezTo>
                    <a:pt x="1922" y="279"/>
                    <a:pt x="1900" y="252"/>
                    <a:pt x="1877" y="229"/>
                  </a:cubicBezTo>
                  <a:cubicBezTo>
                    <a:pt x="1827" y="179"/>
                    <a:pt x="1781" y="129"/>
                    <a:pt x="1724" y="97"/>
                  </a:cubicBezTo>
                  <a:cubicBezTo>
                    <a:pt x="1715" y="92"/>
                    <a:pt x="1702" y="86"/>
                    <a:pt x="1691" y="81"/>
                  </a:cubicBezTo>
                  <a:cubicBezTo>
                    <a:pt x="1652" y="63"/>
                    <a:pt x="1618" y="61"/>
                    <a:pt x="1570" y="50"/>
                  </a:cubicBezTo>
                  <a:cubicBezTo>
                    <a:pt x="1552" y="46"/>
                    <a:pt x="1542" y="40"/>
                    <a:pt x="1521" y="39"/>
                  </a:cubicBezTo>
                  <a:cubicBezTo>
                    <a:pt x="1519" y="39"/>
                    <a:pt x="1511" y="39"/>
                    <a:pt x="1514" y="41"/>
                  </a:cubicBezTo>
                  <a:cubicBezTo>
                    <a:pt x="1514" y="41"/>
                    <a:pt x="1515" y="41"/>
                    <a:pt x="1515" y="41"/>
                  </a:cubicBezTo>
                  <a:close/>
                  <a:moveTo>
                    <a:pt x="867" y="85"/>
                  </a:moveTo>
                  <a:cubicBezTo>
                    <a:pt x="851" y="88"/>
                    <a:pt x="844" y="95"/>
                    <a:pt x="832" y="101"/>
                  </a:cubicBezTo>
                  <a:cubicBezTo>
                    <a:pt x="823" y="104"/>
                    <a:pt x="815" y="107"/>
                    <a:pt x="807" y="111"/>
                  </a:cubicBezTo>
                  <a:cubicBezTo>
                    <a:pt x="782" y="124"/>
                    <a:pt x="767" y="138"/>
                    <a:pt x="751" y="153"/>
                  </a:cubicBezTo>
                  <a:cubicBezTo>
                    <a:pt x="737" y="167"/>
                    <a:pt x="713" y="180"/>
                    <a:pt x="704" y="194"/>
                  </a:cubicBezTo>
                  <a:cubicBezTo>
                    <a:pt x="656" y="259"/>
                    <a:pt x="668" y="339"/>
                    <a:pt x="739" y="371"/>
                  </a:cubicBezTo>
                  <a:cubicBezTo>
                    <a:pt x="704" y="344"/>
                    <a:pt x="685" y="266"/>
                    <a:pt x="704" y="222"/>
                  </a:cubicBezTo>
                  <a:cubicBezTo>
                    <a:pt x="716" y="193"/>
                    <a:pt x="746" y="163"/>
                    <a:pt x="774" y="141"/>
                  </a:cubicBezTo>
                  <a:cubicBezTo>
                    <a:pt x="805" y="116"/>
                    <a:pt x="842" y="102"/>
                    <a:pt x="870" y="85"/>
                  </a:cubicBezTo>
                  <a:cubicBezTo>
                    <a:pt x="869" y="85"/>
                    <a:pt x="868" y="85"/>
                    <a:pt x="867" y="85"/>
                  </a:cubicBezTo>
                  <a:close/>
                  <a:moveTo>
                    <a:pt x="1361" y="539"/>
                  </a:moveTo>
                  <a:cubicBezTo>
                    <a:pt x="1407" y="523"/>
                    <a:pt x="1430" y="459"/>
                    <a:pt x="1417" y="404"/>
                  </a:cubicBezTo>
                  <a:cubicBezTo>
                    <a:pt x="1414" y="390"/>
                    <a:pt x="1405" y="374"/>
                    <a:pt x="1398" y="360"/>
                  </a:cubicBezTo>
                  <a:cubicBezTo>
                    <a:pt x="1385" y="332"/>
                    <a:pt x="1374" y="318"/>
                    <a:pt x="1345" y="315"/>
                  </a:cubicBezTo>
                  <a:cubicBezTo>
                    <a:pt x="1311" y="310"/>
                    <a:pt x="1273" y="314"/>
                    <a:pt x="1244" y="316"/>
                  </a:cubicBezTo>
                  <a:cubicBezTo>
                    <a:pt x="1286" y="323"/>
                    <a:pt x="1312" y="345"/>
                    <a:pt x="1335" y="371"/>
                  </a:cubicBezTo>
                  <a:cubicBezTo>
                    <a:pt x="1357" y="414"/>
                    <a:pt x="1356" y="453"/>
                    <a:pt x="1338" y="499"/>
                  </a:cubicBezTo>
                  <a:cubicBezTo>
                    <a:pt x="1324" y="512"/>
                    <a:pt x="1315" y="530"/>
                    <a:pt x="1300" y="543"/>
                  </a:cubicBezTo>
                  <a:cubicBezTo>
                    <a:pt x="1292" y="549"/>
                    <a:pt x="1281" y="549"/>
                    <a:pt x="1277" y="560"/>
                  </a:cubicBezTo>
                  <a:cubicBezTo>
                    <a:pt x="1310" y="550"/>
                    <a:pt x="1330" y="550"/>
                    <a:pt x="1361" y="539"/>
                  </a:cubicBezTo>
                  <a:close/>
                  <a:moveTo>
                    <a:pt x="1287" y="364"/>
                  </a:moveTo>
                  <a:cubicBezTo>
                    <a:pt x="1306" y="376"/>
                    <a:pt x="1306" y="408"/>
                    <a:pt x="1310" y="436"/>
                  </a:cubicBezTo>
                  <a:cubicBezTo>
                    <a:pt x="1294" y="508"/>
                    <a:pt x="1226" y="546"/>
                    <a:pt x="1159" y="567"/>
                  </a:cubicBezTo>
                  <a:cubicBezTo>
                    <a:pt x="1198" y="554"/>
                    <a:pt x="1255" y="558"/>
                    <a:pt x="1289" y="532"/>
                  </a:cubicBezTo>
                  <a:cubicBezTo>
                    <a:pt x="1302" y="522"/>
                    <a:pt x="1329" y="489"/>
                    <a:pt x="1333" y="474"/>
                  </a:cubicBezTo>
                  <a:cubicBezTo>
                    <a:pt x="1339" y="456"/>
                    <a:pt x="1336" y="422"/>
                    <a:pt x="1335" y="413"/>
                  </a:cubicBezTo>
                  <a:cubicBezTo>
                    <a:pt x="1327" y="350"/>
                    <a:pt x="1247" y="331"/>
                    <a:pt x="1191" y="320"/>
                  </a:cubicBezTo>
                  <a:cubicBezTo>
                    <a:pt x="1185" y="321"/>
                    <a:pt x="1182" y="323"/>
                    <a:pt x="1175" y="323"/>
                  </a:cubicBezTo>
                  <a:cubicBezTo>
                    <a:pt x="1159" y="310"/>
                    <a:pt x="1128" y="316"/>
                    <a:pt x="1112" y="327"/>
                  </a:cubicBezTo>
                  <a:cubicBezTo>
                    <a:pt x="1176" y="337"/>
                    <a:pt x="1238" y="343"/>
                    <a:pt x="1287" y="364"/>
                  </a:cubicBezTo>
                  <a:close/>
                  <a:moveTo>
                    <a:pt x="1501" y="1463"/>
                  </a:moveTo>
                  <a:cubicBezTo>
                    <a:pt x="1500" y="1455"/>
                    <a:pt x="1494" y="1450"/>
                    <a:pt x="1494" y="1442"/>
                  </a:cubicBezTo>
                  <a:cubicBezTo>
                    <a:pt x="1495" y="1428"/>
                    <a:pt x="1504" y="1413"/>
                    <a:pt x="1517" y="1405"/>
                  </a:cubicBezTo>
                  <a:cubicBezTo>
                    <a:pt x="1519" y="1405"/>
                    <a:pt x="1520" y="1408"/>
                    <a:pt x="1521" y="1405"/>
                  </a:cubicBezTo>
                  <a:cubicBezTo>
                    <a:pt x="1512" y="1391"/>
                    <a:pt x="1514" y="1358"/>
                    <a:pt x="1510" y="1333"/>
                  </a:cubicBezTo>
                  <a:cubicBezTo>
                    <a:pt x="1503" y="1283"/>
                    <a:pt x="1496" y="1243"/>
                    <a:pt x="1487" y="1195"/>
                  </a:cubicBezTo>
                  <a:cubicBezTo>
                    <a:pt x="1483" y="1169"/>
                    <a:pt x="1483" y="1141"/>
                    <a:pt x="1475" y="1121"/>
                  </a:cubicBezTo>
                  <a:cubicBezTo>
                    <a:pt x="1469" y="1107"/>
                    <a:pt x="1449" y="1094"/>
                    <a:pt x="1463" y="1067"/>
                  </a:cubicBezTo>
                  <a:cubicBezTo>
                    <a:pt x="1501" y="1055"/>
                    <a:pt x="1527" y="1058"/>
                    <a:pt x="1565" y="1056"/>
                  </a:cubicBezTo>
                  <a:cubicBezTo>
                    <a:pt x="1599" y="1055"/>
                    <a:pt x="1636" y="1042"/>
                    <a:pt x="1649" y="1067"/>
                  </a:cubicBezTo>
                  <a:cubicBezTo>
                    <a:pt x="1655" y="1079"/>
                    <a:pt x="1650" y="1092"/>
                    <a:pt x="1650" y="1104"/>
                  </a:cubicBezTo>
                  <a:cubicBezTo>
                    <a:pt x="1652" y="1123"/>
                    <a:pt x="1659" y="1144"/>
                    <a:pt x="1663" y="1167"/>
                  </a:cubicBezTo>
                  <a:cubicBezTo>
                    <a:pt x="1673" y="1236"/>
                    <a:pt x="1680" y="1306"/>
                    <a:pt x="1686" y="1381"/>
                  </a:cubicBezTo>
                  <a:cubicBezTo>
                    <a:pt x="1702" y="1380"/>
                    <a:pt x="1735" y="1374"/>
                    <a:pt x="1749" y="1388"/>
                  </a:cubicBezTo>
                  <a:cubicBezTo>
                    <a:pt x="1752" y="1401"/>
                    <a:pt x="1757" y="1412"/>
                    <a:pt x="1761" y="1425"/>
                  </a:cubicBezTo>
                  <a:cubicBezTo>
                    <a:pt x="1757" y="1445"/>
                    <a:pt x="1760" y="1467"/>
                    <a:pt x="1764" y="1493"/>
                  </a:cubicBezTo>
                  <a:cubicBezTo>
                    <a:pt x="1776" y="1492"/>
                    <a:pt x="1785" y="1484"/>
                    <a:pt x="1794" y="1481"/>
                  </a:cubicBezTo>
                  <a:cubicBezTo>
                    <a:pt x="1835" y="1467"/>
                    <a:pt x="1897" y="1458"/>
                    <a:pt x="1942" y="1442"/>
                  </a:cubicBezTo>
                  <a:cubicBezTo>
                    <a:pt x="1960" y="1436"/>
                    <a:pt x="1996" y="1418"/>
                    <a:pt x="2005" y="1405"/>
                  </a:cubicBezTo>
                  <a:cubicBezTo>
                    <a:pt x="2010" y="1398"/>
                    <a:pt x="2011" y="1386"/>
                    <a:pt x="2013" y="1374"/>
                  </a:cubicBezTo>
                  <a:cubicBezTo>
                    <a:pt x="2021" y="1338"/>
                    <a:pt x="2018" y="1303"/>
                    <a:pt x="2008" y="1263"/>
                  </a:cubicBezTo>
                  <a:cubicBezTo>
                    <a:pt x="2001" y="1232"/>
                    <a:pt x="1985" y="1199"/>
                    <a:pt x="1987" y="1172"/>
                  </a:cubicBezTo>
                  <a:cubicBezTo>
                    <a:pt x="1974" y="1147"/>
                    <a:pt x="1973" y="1109"/>
                    <a:pt x="1963" y="1081"/>
                  </a:cubicBezTo>
                  <a:cubicBezTo>
                    <a:pt x="1959" y="1072"/>
                    <a:pt x="1949" y="1065"/>
                    <a:pt x="1956" y="1053"/>
                  </a:cubicBezTo>
                  <a:cubicBezTo>
                    <a:pt x="1945" y="1023"/>
                    <a:pt x="1935" y="994"/>
                    <a:pt x="1926" y="962"/>
                  </a:cubicBezTo>
                  <a:cubicBezTo>
                    <a:pt x="1916" y="926"/>
                    <a:pt x="1904" y="893"/>
                    <a:pt x="1894" y="858"/>
                  </a:cubicBezTo>
                  <a:cubicBezTo>
                    <a:pt x="1881" y="813"/>
                    <a:pt x="1863" y="769"/>
                    <a:pt x="1854" y="727"/>
                  </a:cubicBezTo>
                  <a:cubicBezTo>
                    <a:pt x="1837" y="648"/>
                    <a:pt x="1822" y="582"/>
                    <a:pt x="1824" y="509"/>
                  </a:cubicBezTo>
                  <a:cubicBezTo>
                    <a:pt x="1767" y="510"/>
                    <a:pt x="1714" y="531"/>
                    <a:pt x="1659" y="537"/>
                  </a:cubicBezTo>
                  <a:cubicBezTo>
                    <a:pt x="1564" y="547"/>
                    <a:pt x="1467" y="572"/>
                    <a:pt x="1384" y="597"/>
                  </a:cubicBezTo>
                  <a:cubicBezTo>
                    <a:pt x="1245" y="639"/>
                    <a:pt x="1102" y="679"/>
                    <a:pt x="958" y="714"/>
                  </a:cubicBezTo>
                  <a:cubicBezTo>
                    <a:pt x="922" y="723"/>
                    <a:pt x="887" y="729"/>
                    <a:pt x="851" y="737"/>
                  </a:cubicBezTo>
                  <a:cubicBezTo>
                    <a:pt x="815" y="745"/>
                    <a:pt x="779" y="758"/>
                    <a:pt x="744" y="767"/>
                  </a:cubicBezTo>
                  <a:cubicBezTo>
                    <a:pt x="700" y="779"/>
                    <a:pt x="655" y="790"/>
                    <a:pt x="612" y="800"/>
                  </a:cubicBezTo>
                  <a:cubicBezTo>
                    <a:pt x="514" y="824"/>
                    <a:pt x="418" y="855"/>
                    <a:pt x="319" y="879"/>
                  </a:cubicBezTo>
                  <a:cubicBezTo>
                    <a:pt x="254" y="895"/>
                    <a:pt x="195" y="908"/>
                    <a:pt x="137" y="927"/>
                  </a:cubicBezTo>
                  <a:cubicBezTo>
                    <a:pt x="102" y="938"/>
                    <a:pt x="78" y="942"/>
                    <a:pt x="62" y="963"/>
                  </a:cubicBezTo>
                  <a:cubicBezTo>
                    <a:pt x="44" y="1008"/>
                    <a:pt x="66" y="1069"/>
                    <a:pt x="76" y="1107"/>
                  </a:cubicBezTo>
                  <a:cubicBezTo>
                    <a:pt x="81" y="1128"/>
                    <a:pt x="87" y="1148"/>
                    <a:pt x="91" y="1169"/>
                  </a:cubicBezTo>
                  <a:cubicBezTo>
                    <a:pt x="100" y="1211"/>
                    <a:pt x="114" y="1250"/>
                    <a:pt x="125" y="1290"/>
                  </a:cubicBezTo>
                  <a:cubicBezTo>
                    <a:pt x="178" y="1478"/>
                    <a:pt x="220" y="1671"/>
                    <a:pt x="279" y="1853"/>
                  </a:cubicBezTo>
                  <a:cubicBezTo>
                    <a:pt x="361" y="1878"/>
                    <a:pt x="428" y="1818"/>
                    <a:pt x="511" y="1803"/>
                  </a:cubicBezTo>
                  <a:cubicBezTo>
                    <a:pt x="506" y="1753"/>
                    <a:pt x="500" y="1709"/>
                    <a:pt x="505" y="1656"/>
                  </a:cubicBezTo>
                  <a:cubicBezTo>
                    <a:pt x="555" y="1618"/>
                    <a:pt x="623" y="1624"/>
                    <a:pt x="693" y="1612"/>
                  </a:cubicBezTo>
                  <a:cubicBezTo>
                    <a:pt x="684" y="1543"/>
                    <a:pt x="669" y="1458"/>
                    <a:pt x="647" y="1393"/>
                  </a:cubicBezTo>
                  <a:cubicBezTo>
                    <a:pt x="644" y="1383"/>
                    <a:pt x="642" y="1371"/>
                    <a:pt x="639" y="1361"/>
                  </a:cubicBezTo>
                  <a:cubicBezTo>
                    <a:pt x="628" y="1336"/>
                    <a:pt x="613" y="1341"/>
                    <a:pt x="584" y="1346"/>
                  </a:cubicBezTo>
                  <a:cubicBezTo>
                    <a:pt x="564" y="1349"/>
                    <a:pt x="503" y="1351"/>
                    <a:pt x="497" y="1376"/>
                  </a:cubicBezTo>
                  <a:cubicBezTo>
                    <a:pt x="495" y="1383"/>
                    <a:pt x="500" y="1397"/>
                    <a:pt x="502" y="1407"/>
                  </a:cubicBezTo>
                  <a:cubicBezTo>
                    <a:pt x="504" y="1418"/>
                    <a:pt x="503" y="1429"/>
                    <a:pt x="505" y="1440"/>
                  </a:cubicBezTo>
                  <a:cubicBezTo>
                    <a:pt x="508" y="1455"/>
                    <a:pt x="516" y="1471"/>
                    <a:pt x="519" y="1488"/>
                  </a:cubicBezTo>
                  <a:cubicBezTo>
                    <a:pt x="523" y="1505"/>
                    <a:pt x="521" y="1522"/>
                    <a:pt x="525" y="1539"/>
                  </a:cubicBezTo>
                  <a:cubicBezTo>
                    <a:pt x="530" y="1564"/>
                    <a:pt x="537" y="1589"/>
                    <a:pt x="539" y="1612"/>
                  </a:cubicBezTo>
                  <a:cubicBezTo>
                    <a:pt x="539" y="1619"/>
                    <a:pt x="545" y="1633"/>
                    <a:pt x="533" y="1635"/>
                  </a:cubicBezTo>
                  <a:cubicBezTo>
                    <a:pt x="520" y="1633"/>
                    <a:pt x="526" y="1616"/>
                    <a:pt x="525" y="1607"/>
                  </a:cubicBezTo>
                  <a:cubicBezTo>
                    <a:pt x="523" y="1597"/>
                    <a:pt x="519" y="1587"/>
                    <a:pt x="518" y="1577"/>
                  </a:cubicBezTo>
                  <a:cubicBezTo>
                    <a:pt x="511" y="1526"/>
                    <a:pt x="505" y="1478"/>
                    <a:pt x="495" y="1432"/>
                  </a:cubicBezTo>
                  <a:cubicBezTo>
                    <a:pt x="491" y="1414"/>
                    <a:pt x="488" y="1391"/>
                    <a:pt x="483" y="1379"/>
                  </a:cubicBezTo>
                  <a:cubicBezTo>
                    <a:pt x="477" y="1366"/>
                    <a:pt x="460" y="1360"/>
                    <a:pt x="460" y="1346"/>
                  </a:cubicBezTo>
                  <a:cubicBezTo>
                    <a:pt x="465" y="1336"/>
                    <a:pt x="474" y="1328"/>
                    <a:pt x="481" y="1319"/>
                  </a:cubicBezTo>
                  <a:cubicBezTo>
                    <a:pt x="524" y="1301"/>
                    <a:pt x="581" y="1287"/>
                    <a:pt x="635" y="1295"/>
                  </a:cubicBezTo>
                  <a:cubicBezTo>
                    <a:pt x="647" y="1307"/>
                    <a:pt x="641" y="1325"/>
                    <a:pt x="644" y="1340"/>
                  </a:cubicBezTo>
                  <a:cubicBezTo>
                    <a:pt x="651" y="1377"/>
                    <a:pt x="673" y="1411"/>
                    <a:pt x="679" y="1451"/>
                  </a:cubicBezTo>
                  <a:cubicBezTo>
                    <a:pt x="688" y="1506"/>
                    <a:pt x="698" y="1559"/>
                    <a:pt x="709" y="1611"/>
                  </a:cubicBezTo>
                  <a:cubicBezTo>
                    <a:pt x="726" y="1614"/>
                    <a:pt x="736" y="1602"/>
                    <a:pt x="749" y="1609"/>
                  </a:cubicBezTo>
                  <a:cubicBezTo>
                    <a:pt x="761" y="1616"/>
                    <a:pt x="756" y="1633"/>
                    <a:pt x="758" y="1653"/>
                  </a:cubicBezTo>
                  <a:cubicBezTo>
                    <a:pt x="760" y="1680"/>
                    <a:pt x="772" y="1725"/>
                    <a:pt x="774" y="1747"/>
                  </a:cubicBezTo>
                  <a:cubicBezTo>
                    <a:pt x="888" y="1706"/>
                    <a:pt x="1017" y="1675"/>
                    <a:pt x="1142" y="1647"/>
                  </a:cubicBezTo>
                  <a:cubicBezTo>
                    <a:pt x="1207" y="1633"/>
                    <a:pt x="1269" y="1619"/>
                    <a:pt x="1330" y="1607"/>
                  </a:cubicBezTo>
                  <a:cubicBezTo>
                    <a:pt x="1359" y="1601"/>
                    <a:pt x="1388" y="1593"/>
                    <a:pt x="1417" y="1586"/>
                  </a:cubicBezTo>
                  <a:cubicBezTo>
                    <a:pt x="1447" y="1579"/>
                    <a:pt x="1477" y="1570"/>
                    <a:pt x="1505" y="1558"/>
                  </a:cubicBezTo>
                  <a:cubicBezTo>
                    <a:pt x="1499" y="1524"/>
                    <a:pt x="1506" y="1493"/>
                    <a:pt x="1501" y="1463"/>
                  </a:cubicBezTo>
                  <a:close/>
                  <a:moveTo>
                    <a:pt x="558" y="553"/>
                  </a:moveTo>
                  <a:cubicBezTo>
                    <a:pt x="404" y="561"/>
                    <a:pt x="237" y="570"/>
                    <a:pt x="137" y="651"/>
                  </a:cubicBezTo>
                  <a:cubicBezTo>
                    <a:pt x="175" y="629"/>
                    <a:pt x="215" y="616"/>
                    <a:pt x="258" y="604"/>
                  </a:cubicBezTo>
                  <a:cubicBezTo>
                    <a:pt x="325" y="585"/>
                    <a:pt x="400" y="587"/>
                    <a:pt x="470" y="578"/>
                  </a:cubicBezTo>
                  <a:cubicBezTo>
                    <a:pt x="528" y="570"/>
                    <a:pt x="596" y="562"/>
                    <a:pt x="656" y="560"/>
                  </a:cubicBezTo>
                  <a:cubicBezTo>
                    <a:pt x="624" y="553"/>
                    <a:pt x="593" y="551"/>
                    <a:pt x="558" y="553"/>
                  </a:cubicBezTo>
                  <a:close/>
                  <a:moveTo>
                    <a:pt x="184" y="749"/>
                  </a:moveTo>
                  <a:cubicBezTo>
                    <a:pt x="215" y="688"/>
                    <a:pt x="265" y="648"/>
                    <a:pt x="321" y="613"/>
                  </a:cubicBezTo>
                  <a:cubicBezTo>
                    <a:pt x="321" y="611"/>
                    <a:pt x="321" y="609"/>
                    <a:pt x="318" y="609"/>
                  </a:cubicBezTo>
                  <a:cubicBezTo>
                    <a:pt x="288" y="615"/>
                    <a:pt x="259" y="622"/>
                    <a:pt x="230" y="632"/>
                  </a:cubicBezTo>
                  <a:cubicBezTo>
                    <a:pt x="217" y="636"/>
                    <a:pt x="203" y="638"/>
                    <a:pt x="191" y="643"/>
                  </a:cubicBezTo>
                  <a:cubicBezTo>
                    <a:pt x="150" y="658"/>
                    <a:pt x="115" y="688"/>
                    <a:pt x="88" y="718"/>
                  </a:cubicBezTo>
                  <a:cubicBezTo>
                    <a:pt x="49" y="761"/>
                    <a:pt x="48" y="842"/>
                    <a:pt x="69" y="900"/>
                  </a:cubicBezTo>
                  <a:cubicBezTo>
                    <a:pt x="79" y="907"/>
                    <a:pt x="78" y="919"/>
                    <a:pt x="90" y="921"/>
                  </a:cubicBezTo>
                  <a:cubicBezTo>
                    <a:pt x="100" y="924"/>
                    <a:pt x="126" y="916"/>
                    <a:pt x="141" y="911"/>
                  </a:cubicBezTo>
                  <a:cubicBezTo>
                    <a:pt x="155" y="906"/>
                    <a:pt x="174" y="895"/>
                    <a:pt x="193" y="893"/>
                  </a:cubicBezTo>
                  <a:cubicBezTo>
                    <a:pt x="165" y="856"/>
                    <a:pt x="171" y="800"/>
                    <a:pt x="184" y="749"/>
                  </a:cubicBezTo>
                  <a:close/>
                  <a:moveTo>
                    <a:pt x="55" y="713"/>
                  </a:moveTo>
                  <a:cubicBezTo>
                    <a:pt x="47" y="725"/>
                    <a:pt x="42" y="745"/>
                    <a:pt x="35" y="764"/>
                  </a:cubicBezTo>
                  <a:cubicBezTo>
                    <a:pt x="14" y="824"/>
                    <a:pt x="20" y="903"/>
                    <a:pt x="60" y="941"/>
                  </a:cubicBezTo>
                  <a:cubicBezTo>
                    <a:pt x="63" y="936"/>
                    <a:pt x="69" y="935"/>
                    <a:pt x="70" y="930"/>
                  </a:cubicBezTo>
                  <a:cubicBezTo>
                    <a:pt x="52" y="908"/>
                    <a:pt x="46" y="867"/>
                    <a:pt x="41" y="832"/>
                  </a:cubicBezTo>
                  <a:cubicBezTo>
                    <a:pt x="46" y="817"/>
                    <a:pt x="43" y="807"/>
                    <a:pt x="44" y="795"/>
                  </a:cubicBezTo>
                  <a:cubicBezTo>
                    <a:pt x="52" y="730"/>
                    <a:pt x="82" y="689"/>
                    <a:pt x="134" y="657"/>
                  </a:cubicBezTo>
                  <a:cubicBezTo>
                    <a:pt x="134" y="654"/>
                    <a:pt x="136" y="653"/>
                    <a:pt x="132" y="653"/>
                  </a:cubicBezTo>
                  <a:cubicBezTo>
                    <a:pt x="111" y="673"/>
                    <a:pt x="74" y="682"/>
                    <a:pt x="55" y="713"/>
                  </a:cubicBezTo>
                  <a:close/>
                  <a:moveTo>
                    <a:pt x="1924" y="746"/>
                  </a:moveTo>
                  <a:cubicBezTo>
                    <a:pt x="1919" y="741"/>
                    <a:pt x="1921" y="752"/>
                    <a:pt x="1914" y="749"/>
                  </a:cubicBezTo>
                  <a:cubicBezTo>
                    <a:pt x="1913" y="759"/>
                    <a:pt x="1913" y="759"/>
                    <a:pt x="1912" y="769"/>
                  </a:cubicBezTo>
                  <a:cubicBezTo>
                    <a:pt x="1930" y="766"/>
                    <a:pt x="1938" y="764"/>
                    <a:pt x="1950" y="755"/>
                  </a:cubicBezTo>
                  <a:cubicBezTo>
                    <a:pt x="1965" y="759"/>
                    <a:pt x="2020" y="738"/>
                    <a:pt x="1998" y="711"/>
                  </a:cubicBezTo>
                  <a:cubicBezTo>
                    <a:pt x="1973" y="716"/>
                    <a:pt x="1941" y="727"/>
                    <a:pt x="1924" y="746"/>
                  </a:cubicBezTo>
                  <a:close/>
                  <a:moveTo>
                    <a:pt x="1987" y="762"/>
                  </a:moveTo>
                  <a:cubicBezTo>
                    <a:pt x="1993" y="776"/>
                    <a:pt x="1991" y="799"/>
                    <a:pt x="1998" y="813"/>
                  </a:cubicBezTo>
                  <a:cubicBezTo>
                    <a:pt x="2011" y="799"/>
                    <a:pt x="2007" y="769"/>
                    <a:pt x="2005" y="751"/>
                  </a:cubicBezTo>
                  <a:cubicBezTo>
                    <a:pt x="1999" y="755"/>
                    <a:pt x="1992" y="757"/>
                    <a:pt x="1987" y="762"/>
                  </a:cubicBezTo>
                  <a:close/>
                  <a:moveTo>
                    <a:pt x="1957" y="774"/>
                  </a:moveTo>
                  <a:cubicBezTo>
                    <a:pt x="1962" y="791"/>
                    <a:pt x="1963" y="812"/>
                    <a:pt x="1970" y="827"/>
                  </a:cubicBezTo>
                  <a:cubicBezTo>
                    <a:pt x="1991" y="815"/>
                    <a:pt x="1978" y="792"/>
                    <a:pt x="1978" y="767"/>
                  </a:cubicBezTo>
                  <a:cubicBezTo>
                    <a:pt x="1970" y="768"/>
                    <a:pt x="1963" y="771"/>
                    <a:pt x="1957" y="774"/>
                  </a:cubicBezTo>
                  <a:close/>
                  <a:moveTo>
                    <a:pt x="1887" y="788"/>
                  </a:moveTo>
                  <a:cubicBezTo>
                    <a:pt x="1924" y="908"/>
                    <a:pt x="1965" y="1056"/>
                    <a:pt x="1998" y="1177"/>
                  </a:cubicBezTo>
                  <a:cubicBezTo>
                    <a:pt x="2020" y="1263"/>
                    <a:pt x="2069" y="1381"/>
                    <a:pt x="1998" y="1435"/>
                  </a:cubicBezTo>
                  <a:cubicBezTo>
                    <a:pt x="2023" y="1539"/>
                    <a:pt x="2053" y="1624"/>
                    <a:pt x="2080" y="1726"/>
                  </a:cubicBezTo>
                  <a:cubicBezTo>
                    <a:pt x="2099" y="1754"/>
                    <a:pt x="2098" y="1817"/>
                    <a:pt x="2096" y="1840"/>
                  </a:cubicBezTo>
                  <a:cubicBezTo>
                    <a:pt x="2156" y="1835"/>
                    <a:pt x="2104" y="1744"/>
                    <a:pt x="2112" y="1710"/>
                  </a:cubicBezTo>
                  <a:cubicBezTo>
                    <a:pt x="2122" y="1736"/>
                    <a:pt x="2131" y="1778"/>
                    <a:pt x="2140" y="1810"/>
                  </a:cubicBezTo>
                  <a:cubicBezTo>
                    <a:pt x="2155" y="1758"/>
                    <a:pt x="2139" y="1711"/>
                    <a:pt x="2129" y="1660"/>
                  </a:cubicBezTo>
                  <a:cubicBezTo>
                    <a:pt x="2125" y="1634"/>
                    <a:pt x="2120" y="1606"/>
                    <a:pt x="2113" y="1579"/>
                  </a:cubicBezTo>
                  <a:cubicBezTo>
                    <a:pt x="2106" y="1549"/>
                    <a:pt x="2093" y="1524"/>
                    <a:pt x="2096" y="1495"/>
                  </a:cubicBezTo>
                  <a:cubicBezTo>
                    <a:pt x="2108" y="1525"/>
                    <a:pt x="2123" y="1568"/>
                    <a:pt x="2134" y="1605"/>
                  </a:cubicBezTo>
                  <a:cubicBezTo>
                    <a:pt x="2143" y="1666"/>
                    <a:pt x="2160" y="1715"/>
                    <a:pt x="2161" y="1775"/>
                  </a:cubicBezTo>
                  <a:cubicBezTo>
                    <a:pt x="2172" y="1778"/>
                    <a:pt x="2176" y="1788"/>
                    <a:pt x="2192" y="1786"/>
                  </a:cubicBezTo>
                  <a:cubicBezTo>
                    <a:pt x="2200" y="1747"/>
                    <a:pt x="2186" y="1719"/>
                    <a:pt x="2180" y="1684"/>
                  </a:cubicBezTo>
                  <a:cubicBezTo>
                    <a:pt x="2176" y="1660"/>
                    <a:pt x="2171" y="1637"/>
                    <a:pt x="2164" y="1614"/>
                  </a:cubicBezTo>
                  <a:cubicBezTo>
                    <a:pt x="2151" y="1566"/>
                    <a:pt x="2146" y="1513"/>
                    <a:pt x="2134" y="1465"/>
                  </a:cubicBezTo>
                  <a:cubicBezTo>
                    <a:pt x="2105" y="1336"/>
                    <a:pt x="2070" y="1205"/>
                    <a:pt x="2028" y="1081"/>
                  </a:cubicBezTo>
                  <a:cubicBezTo>
                    <a:pt x="2001" y="1003"/>
                    <a:pt x="1982" y="930"/>
                    <a:pt x="1973" y="846"/>
                  </a:cubicBezTo>
                  <a:cubicBezTo>
                    <a:pt x="1922" y="877"/>
                    <a:pt x="1906" y="817"/>
                    <a:pt x="1894" y="774"/>
                  </a:cubicBezTo>
                  <a:cubicBezTo>
                    <a:pt x="1893" y="780"/>
                    <a:pt x="1891" y="785"/>
                    <a:pt x="1887" y="788"/>
                  </a:cubicBezTo>
                  <a:close/>
                  <a:moveTo>
                    <a:pt x="1914" y="790"/>
                  </a:moveTo>
                  <a:cubicBezTo>
                    <a:pt x="1923" y="807"/>
                    <a:pt x="1920" y="837"/>
                    <a:pt x="1949" y="839"/>
                  </a:cubicBezTo>
                  <a:cubicBezTo>
                    <a:pt x="1957" y="821"/>
                    <a:pt x="1953" y="792"/>
                    <a:pt x="1943" y="778"/>
                  </a:cubicBezTo>
                  <a:cubicBezTo>
                    <a:pt x="1933" y="784"/>
                    <a:pt x="1922" y="786"/>
                    <a:pt x="1914" y="790"/>
                  </a:cubicBezTo>
                  <a:close/>
                  <a:moveTo>
                    <a:pt x="1628" y="1067"/>
                  </a:moveTo>
                  <a:cubicBezTo>
                    <a:pt x="1607" y="1066"/>
                    <a:pt x="1582" y="1071"/>
                    <a:pt x="1556" y="1072"/>
                  </a:cubicBezTo>
                  <a:cubicBezTo>
                    <a:pt x="1543" y="1072"/>
                    <a:pt x="1526" y="1070"/>
                    <a:pt x="1512" y="1072"/>
                  </a:cubicBezTo>
                  <a:cubicBezTo>
                    <a:pt x="1495" y="1074"/>
                    <a:pt x="1469" y="1078"/>
                    <a:pt x="1475" y="1098"/>
                  </a:cubicBezTo>
                  <a:cubicBezTo>
                    <a:pt x="1524" y="1093"/>
                    <a:pt x="1583" y="1100"/>
                    <a:pt x="1633" y="1088"/>
                  </a:cubicBezTo>
                  <a:cubicBezTo>
                    <a:pt x="1634" y="1078"/>
                    <a:pt x="1632" y="1072"/>
                    <a:pt x="1628" y="1067"/>
                  </a:cubicBezTo>
                  <a:close/>
                  <a:moveTo>
                    <a:pt x="1491" y="1116"/>
                  </a:moveTo>
                  <a:cubicBezTo>
                    <a:pt x="1501" y="1215"/>
                    <a:pt x="1523" y="1306"/>
                    <a:pt x="1533" y="1400"/>
                  </a:cubicBezTo>
                  <a:cubicBezTo>
                    <a:pt x="1579" y="1384"/>
                    <a:pt x="1607" y="1392"/>
                    <a:pt x="1668" y="1384"/>
                  </a:cubicBezTo>
                  <a:cubicBezTo>
                    <a:pt x="1675" y="1336"/>
                    <a:pt x="1665" y="1286"/>
                    <a:pt x="1659" y="1233"/>
                  </a:cubicBezTo>
                  <a:cubicBezTo>
                    <a:pt x="1655" y="1192"/>
                    <a:pt x="1650" y="1148"/>
                    <a:pt x="1635" y="1112"/>
                  </a:cubicBezTo>
                  <a:cubicBezTo>
                    <a:pt x="1596" y="1110"/>
                    <a:pt x="1532" y="1112"/>
                    <a:pt x="1491" y="1116"/>
                  </a:cubicBezTo>
                  <a:close/>
                  <a:moveTo>
                    <a:pt x="567" y="1312"/>
                  </a:moveTo>
                  <a:cubicBezTo>
                    <a:pt x="544" y="1316"/>
                    <a:pt x="517" y="1322"/>
                    <a:pt x="495" y="1332"/>
                  </a:cubicBezTo>
                  <a:cubicBezTo>
                    <a:pt x="493" y="1340"/>
                    <a:pt x="479" y="1346"/>
                    <a:pt x="483" y="1354"/>
                  </a:cubicBezTo>
                  <a:cubicBezTo>
                    <a:pt x="492" y="1347"/>
                    <a:pt x="509" y="1341"/>
                    <a:pt x="526" y="1337"/>
                  </a:cubicBezTo>
                  <a:cubicBezTo>
                    <a:pt x="549" y="1332"/>
                    <a:pt x="579" y="1329"/>
                    <a:pt x="600" y="1325"/>
                  </a:cubicBezTo>
                  <a:cubicBezTo>
                    <a:pt x="609" y="1323"/>
                    <a:pt x="622" y="1326"/>
                    <a:pt x="625" y="1316"/>
                  </a:cubicBezTo>
                  <a:cubicBezTo>
                    <a:pt x="610" y="1301"/>
                    <a:pt x="586" y="1309"/>
                    <a:pt x="567" y="1312"/>
                  </a:cubicBezTo>
                  <a:close/>
                  <a:moveTo>
                    <a:pt x="1733" y="1402"/>
                  </a:moveTo>
                  <a:cubicBezTo>
                    <a:pt x="1724" y="1395"/>
                    <a:pt x="1698" y="1401"/>
                    <a:pt x="1684" y="1402"/>
                  </a:cubicBezTo>
                  <a:cubicBezTo>
                    <a:pt x="1628" y="1405"/>
                    <a:pt x="1558" y="1395"/>
                    <a:pt x="1514" y="1430"/>
                  </a:cubicBezTo>
                  <a:cubicBezTo>
                    <a:pt x="1510" y="1476"/>
                    <a:pt x="1516" y="1524"/>
                    <a:pt x="1524" y="1568"/>
                  </a:cubicBezTo>
                  <a:cubicBezTo>
                    <a:pt x="1517" y="1600"/>
                    <a:pt x="1519" y="1636"/>
                    <a:pt x="1542" y="1649"/>
                  </a:cubicBezTo>
                  <a:cubicBezTo>
                    <a:pt x="1564" y="1661"/>
                    <a:pt x="1605" y="1654"/>
                    <a:pt x="1631" y="1651"/>
                  </a:cubicBezTo>
                  <a:cubicBezTo>
                    <a:pt x="1632" y="1638"/>
                    <a:pt x="1630" y="1633"/>
                    <a:pt x="1631" y="1623"/>
                  </a:cubicBezTo>
                  <a:cubicBezTo>
                    <a:pt x="1601" y="1618"/>
                    <a:pt x="1577" y="1627"/>
                    <a:pt x="1563" y="1607"/>
                  </a:cubicBezTo>
                  <a:cubicBezTo>
                    <a:pt x="1557" y="1549"/>
                    <a:pt x="1543" y="1484"/>
                    <a:pt x="1577" y="1446"/>
                  </a:cubicBezTo>
                  <a:cubicBezTo>
                    <a:pt x="1598" y="1447"/>
                    <a:pt x="1623" y="1437"/>
                    <a:pt x="1650" y="1439"/>
                  </a:cubicBezTo>
                  <a:cubicBezTo>
                    <a:pt x="1667" y="1439"/>
                    <a:pt x="1701" y="1441"/>
                    <a:pt x="1712" y="1446"/>
                  </a:cubicBezTo>
                  <a:cubicBezTo>
                    <a:pt x="1727" y="1452"/>
                    <a:pt x="1725" y="1469"/>
                    <a:pt x="1726" y="1488"/>
                  </a:cubicBezTo>
                  <a:cubicBezTo>
                    <a:pt x="1728" y="1519"/>
                    <a:pt x="1739" y="1559"/>
                    <a:pt x="1736" y="1582"/>
                  </a:cubicBezTo>
                  <a:cubicBezTo>
                    <a:pt x="1735" y="1594"/>
                    <a:pt x="1718" y="1603"/>
                    <a:pt x="1714" y="1612"/>
                  </a:cubicBezTo>
                  <a:cubicBezTo>
                    <a:pt x="1707" y="1616"/>
                    <a:pt x="1704" y="1613"/>
                    <a:pt x="1698" y="1616"/>
                  </a:cubicBezTo>
                  <a:cubicBezTo>
                    <a:pt x="1696" y="1626"/>
                    <a:pt x="1699" y="1640"/>
                    <a:pt x="1703" y="1649"/>
                  </a:cubicBezTo>
                  <a:cubicBezTo>
                    <a:pt x="1786" y="1661"/>
                    <a:pt x="1751" y="1552"/>
                    <a:pt x="1754" y="1512"/>
                  </a:cubicBezTo>
                  <a:cubicBezTo>
                    <a:pt x="1756" y="1505"/>
                    <a:pt x="1744" y="1512"/>
                    <a:pt x="1745" y="1505"/>
                  </a:cubicBezTo>
                  <a:cubicBezTo>
                    <a:pt x="1746" y="1501"/>
                    <a:pt x="1752" y="1501"/>
                    <a:pt x="1752" y="1495"/>
                  </a:cubicBezTo>
                  <a:cubicBezTo>
                    <a:pt x="1742" y="1468"/>
                    <a:pt x="1755" y="1419"/>
                    <a:pt x="1733" y="1402"/>
                  </a:cubicBezTo>
                  <a:close/>
                  <a:moveTo>
                    <a:pt x="388" y="1951"/>
                  </a:moveTo>
                  <a:cubicBezTo>
                    <a:pt x="393" y="1977"/>
                    <a:pt x="399" y="2004"/>
                    <a:pt x="405" y="2030"/>
                  </a:cubicBezTo>
                  <a:cubicBezTo>
                    <a:pt x="421" y="2096"/>
                    <a:pt x="432" y="2163"/>
                    <a:pt x="458" y="2223"/>
                  </a:cubicBezTo>
                  <a:cubicBezTo>
                    <a:pt x="464" y="2228"/>
                    <a:pt x="473" y="2230"/>
                    <a:pt x="479" y="2235"/>
                  </a:cubicBezTo>
                  <a:cubicBezTo>
                    <a:pt x="492" y="2232"/>
                    <a:pt x="500" y="2236"/>
                    <a:pt x="512" y="2237"/>
                  </a:cubicBezTo>
                  <a:cubicBezTo>
                    <a:pt x="560" y="2238"/>
                    <a:pt x="609" y="2213"/>
                    <a:pt x="653" y="2201"/>
                  </a:cubicBezTo>
                  <a:cubicBezTo>
                    <a:pt x="671" y="2196"/>
                    <a:pt x="693" y="2193"/>
                    <a:pt x="714" y="2187"/>
                  </a:cubicBezTo>
                  <a:cubicBezTo>
                    <a:pt x="797" y="2167"/>
                    <a:pt x="893" y="2159"/>
                    <a:pt x="979" y="2138"/>
                  </a:cubicBezTo>
                  <a:cubicBezTo>
                    <a:pt x="1000" y="2133"/>
                    <a:pt x="1021" y="2131"/>
                    <a:pt x="1042" y="2126"/>
                  </a:cubicBezTo>
                  <a:cubicBezTo>
                    <a:pt x="1110" y="2111"/>
                    <a:pt x="1170" y="2090"/>
                    <a:pt x="1237" y="2070"/>
                  </a:cubicBezTo>
                  <a:cubicBezTo>
                    <a:pt x="1284" y="2056"/>
                    <a:pt x="1334" y="2045"/>
                    <a:pt x="1380" y="2030"/>
                  </a:cubicBezTo>
                  <a:cubicBezTo>
                    <a:pt x="1452" y="2006"/>
                    <a:pt x="1520" y="1983"/>
                    <a:pt x="1593" y="1968"/>
                  </a:cubicBezTo>
                  <a:cubicBezTo>
                    <a:pt x="1651" y="1956"/>
                    <a:pt x="1723" y="1944"/>
                    <a:pt x="1775" y="1930"/>
                  </a:cubicBezTo>
                  <a:cubicBezTo>
                    <a:pt x="1780" y="1928"/>
                    <a:pt x="1788" y="1928"/>
                    <a:pt x="1793" y="1926"/>
                  </a:cubicBezTo>
                  <a:cubicBezTo>
                    <a:pt x="1872" y="1901"/>
                    <a:pt x="1969" y="1886"/>
                    <a:pt x="2047" y="1872"/>
                  </a:cubicBezTo>
                  <a:cubicBezTo>
                    <a:pt x="2058" y="1863"/>
                    <a:pt x="2068" y="1854"/>
                    <a:pt x="2077" y="1844"/>
                  </a:cubicBezTo>
                  <a:cubicBezTo>
                    <a:pt x="2082" y="1814"/>
                    <a:pt x="2082" y="1777"/>
                    <a:pt x="2075" y="1746"/>
                  </a:cubicBezTo>
                  <a:cubicBezTo>
                    <a:pt x="2068" y="1714"/>
                    <a:pt x="2055" y="1681"/>
                    <a:pt x="2045" y="1649"/>
                  </a:cubicBezTo>
                  <a:cubicBezTo>
                    <a:pt x="2035" y="1615"/>
                    <a:pt x="2020" y="1584"/>
                    <a:pt x="2012" y="1553"/>
                  </a:cubicBezTo>
                  <a:cubicBezTo>
                    <a:pt x="2007" y="1534"/>
                    <a:pt x="2005" y="1515"/>
                    <a:pt x="1999" y="1497"/>
                  </a:cubicBezTo>
                  <a:cubicBezTo>
                    <a:pt x="1994" y="1479"/>
                    <a:pt x="1989" y="1461"/>
                    <a:pt x="1985" y="1442"/>
                  </a:cubicBezTo>
                  <a:cubicBezTo>
                    <a:pt x="1984" y="1442"/>
                    <a:pt x="1983" y="1441"/>
                    <a:pt x="1982" y="1440"/>
                  </a:cubicBezTo>
                  <a:cubicBezTo>
                    <a:pt x="1915" y="1473"/>
                    <a:pt x="1840" y="1481"/>
                    <a:pt x="1766" y="1505"/>
                  </a:cubicBezTo>
                  <a:cubicBezTo>
                    <a:pt x="1766" y="1540"/>
                    <a:pt x="1777" y="1590"/>
                    <a:pt x="1773" y="1625"/>
                  </a:cubicBezTo>
                  <a:cubicBezTo>
                    <a:pt x="1771" y="1643"/>
                    <a:pt x="1761" y="1658"/>
                    <a:pt x="1742" y="1661"/>
                  </a:cubicBezTo>
                  <a:cubicBezTo>
                    <a:pt x="1746" y="1675"/>
                    <a:pt x="1751" y="1696"/>
                    <a:pt x="1752" y="1716"/>
                  </a:cubicBezTo>
                  <a:cubicBezTo>
                    <a:pt x="1753" y="1732"/>
                    <a:pt x="1755" y="1768"/>
                    <a:pt x="1752" y="1781"/>
                  </a:cubicBezTo>
                  <a:cubicBezTo>
                    <a:pt x="1749" y="1796"/>
                    <a:pt x="1735" y="1799"/>
                    <a:pt x="1728" y="1805"/>
                  </a:cubicBezTo>
                  <a:cubicBezTo>
                    <a:pt x="1714" y="1817"/>
                    <a:pt x="1705" y="1838"/>
                    <a:pt x="1686" y="1844"/>
                  </a:cubicBezTo>
                  <a:cubicBezTo>
                    <a:pt x="1672" y="1834"/>
                    <a:pt x="1664" y="1812"/>
                    <a:pt x="1652" y="1802"/>
                  </a:cubicBezTo>
                  <a:cubicBezTo>
                    <a:pt x="1632" y="1783"/>
                    <a:pt x="1605" y="1756"/>
                    <a:pt x="1589" y="1746"/>
                  </a:cubicBezTo>
                  <a:cubicBezTo>
                    <a:pt x="1581" y="1740"/>
                    <a:pt x="1573" y="1741"/>
                    <a:pt x="1568" y="1733"/>
                  </a:cubicBezTo>
                  <a:cubicBezTo>
                    <a:pt x="1561" y="1723"/>
                    <a:pt x="1569" y="1720"/>
                    <a:pt x="1570" y="1709"/>
                  </a:cubicBezTo>
                  <a:cubicBezTo>
                    <a:pt x="1571" y="1695"/>
                    <a:pt x="1564" y="1681"/>
                    <a:pt x="1566" y="1672"/>
                  </a:cubicBezTo>
                  <a:cubicBezTo>
                    <a:pt x="1511" y="1670"/>
                    <a:pt x="1501" y="1626"/>
                    <a:pt x="1505" y="1581"/>
                  </a:cubicBezTo>
                  <a:cubicBezTo>
                    <a:pt x="1279" y="1646"/>
                    <a:pt x="994" y="1676"/>
                    <a:pt x="777" y="1767"/>
                  </a:cubicBezTo>
                  <a:cubicBezTo>
                    <a:pt x="785" y="1800"/>
                    <a:pt x="792" y="1853"/>
                    <a:pt x="763" y="1867"/>
                  </a:cubicBezTo>
                  <a:cubicBezTo>
                    <a:pt x="761" y="1920"/>
                    <a:pt x="773" y="1967"/>
                    <a:pt x="761" y="2012"/>
                  </a:cubicBezTo>
                  <a:cubicBezTo>
                    <a:pt x="747" y="2025"/>
                    <a:pt x="730" y="2066"/>
                    <a:pt x="711" y="2068"/>
                  </a:cubicBezTo>
                  <a:cubicBezTo>
                    <a:pt x="692" y="2070"/>
                    <a:pt x="671" y="2044"/>
                    <a:pt x="653" y="2033"/>
                  </a:cubicBezTo>
                  <a:cubicBezTo>
                    <a:pt x="638" y="2025"/>
                    <a:pt x="624" y="2022"/>
                    <a:pt x="614" y="2012"/>
                  </a:cubicBezTo>
                  <a:cubicBezTo>
                    <a:pt x="600" y="1979"/>
                    <a:pt x="601" y="1926"/>
                    <a:pt x="591" y="1898"/>
                  </a:cubicBezTo>
                  <a:cubicBezTo>
                    <a:pt x="565" y="1899"/>
                    <a:pt x="547" y="1909"/>
                    <a:pt x="530" y="1891"/>
                  </a:cubicBezTo>
                  <a:cubicBezTo>
                    <a:pt x="517" y="1877"/>
                    <a:pt x="516" y="1847"/>
                    <a:pt x="514" y="1821"/>
                  </a:cubicBezTo>
                  <a:cubicBezTo>
                    <a:pt x="459" y="1827"/>
                    <a:pt x="422" y="1855"/>
                    <a:pt x="372" y="1868"/>
                  </a:cubicBezTo>
                  <a:cubicBezTo>
                    <a:pt x="372" y="1897"/>
                    <a:pt x="383" y="1923"/>
                    <a:pt x="388" y="1951"/>
                  </a:cubicBezTo>
                  <a:close/>
                  <a:moveTo>
                    <a:pt x="1579" y="1467"/>
                  </a:moveTo>
                  <a:cubicBezTo>
                    <a:pt x="1561" y="1499"/>
                    <a:pt x="1568" y="1554"/>
                    <a:pt x="1575" y="1595"/>
                  </a:cubicBezTo>
                  <a:cubicBezTo>
                    <a:pt x="1591" y="1609"/>
                    <a:pt x="1610" y="1600"/>
                    <a:pt x="1626" y="1605"/>
                  </a:cubicBezTo>
                  <a:cubicBezTo>
                    <a:pt x="1610" y="1561"/>
                    <a:pt x="1656" y="1527"/>
                    <a:pt x="1687" y="1558"/>
                  </a:cubicBezTo>
                  <a:cubicBezTo>
                    <a:pt x="1689" y="1572"/>
                    <a:pt x="1688" y="1583"/>
                    <a:pt x="1693" y="1595"/>
                  </a:cubicBezTo>
                  <a:cubicBezTo>
                    <a:pt x="1697" y="1592"/>
                    <a:pt x="1702" y="1593"/>
                    <a:pt x="1708" y="1595"/>
                  </a:cubicBezTo>
                  <a:cubicBezTo>
                    <a:pt x="1734" y="1561"/>
                    <a:pt x="1712" y="1515"/>
                    <a:pt x="1708" y="1468"/>
                  </a:cubicBezTo>
                  <a:cubicBezTo>
                    <a:pt x="1667" y="1450"/>
                    <a:pt x="1620" y="1452"/>
                    <a:pt x="1579" y="1467"/>
                  </a:cubicBezTo>
                  <a:close/>
                  <a:moveTo>
                    <a:pt x="747" y="1663"/>
                  </a:moveTo>
                  <a:cubicBezTo>
                    <a:pt x="746" y="1649"/>
                    <a:pt x="748" y="1636"/>
                    <a:pt x="742" y="1630"/>
                  </a:cubicBezTo>
                  <a:cubicBezTo>
                    <a:pt x="731" y="1617"/>
                    <a:pt x="676" y="1630"/>
                    <a:pt x="651" y="1633"/>
                  </a:cubicBezTo>
                  <a:cubicBezTo>
                    <a:pt x="617" y="1638"/>
                    <a:pt x="584" y="1645"/>
                    <a:pt x="567" y="1644"/>
                  </a:cubicBezTo>
                  <a:cubicBezTo>
                    <a:pt x="553" y="1653"/>
                    <a:pt x="539" y="1657"/>
                    <a:pt x="526" y="1663"/>
                  </a:cubicBezTo>
                  <a:cubicBezTo>
                    <a:pt x="525" y="1671"/>
                    <a:pt x="518" y="1672"/>
                    <a:pt x="514" y="1677"/>
                  </a:cubicBezTo>
                  <a:cubicBezTo>
                    <a:pt x="516" y="1717"/>
                    <a:pt x="517" y="1773"/>
                    <a:pt x="528" y="1809"/>
                  </a:cubicBezTo>
                  <a:cubicBezTo>
                    <a:pt x="526" y="1836"/>
                    <a:pt x="532" y="1858"/>
                    <a:pt x="544" y="1881"/>
                  </a:cubicBezTo>
                  <a:cubicBezTo>
                    <a:pt x="570" y="1889"/>
                    <a:pt x="601" y="1870"/>
                    <a:pt x="626" y="1886"/>
                  </a:cubicBezTo>
                  <a:cubicBezTo>
                    <a:pt x="625" y="1873"/>
                    <a:pt x="622" y="1862"/>
                    <a:pt x="621" y="1849"/>
                  </a:cubicBezTo>
                  <a:cubicBezTo>
                    <a:pt x="609" y="1850"/>
                    <a:pt x="592" y="1849"/>
                    <a:pt x="584" y="1851"/>
                  </a:cubicBezTo>
                  <a:cubicBezTo>
                    <a:pt x="551" y="1820"/>
                    <a:pt x="559" y="1756"/>
                    <a:pt x="556" y="1698"/>
                  </a:cubicBezTo>
                  <a:cubicBezTo>
                    <a:pt x="561" y="1692"/>
                    <a:pt x="568" y="1682"/>
                    <a:pt x="577" y="1679"/>
                  </a:cubicBezTo>
                  <a:cubicBezTo>
                    <a:pt x="589" y="1675"/>
                    <a:pt x="615" y="1675"/>
                    <a:pt x="639" y="1672"/>
                  </a:cubicBezTo>
                  <a:cubicBezTo>
                    <a:pt x="647" y="1671"/>
                    <a:pt x="655" y="1666"/>
                    <a:pt x="663" y="1665"/>
                  </a:cubicBezTo>
                  <a:cubicBezTo>
                    <a:pt x="684" y="1663"/>
                    <a:pt x="712" y="1672"/>
                    <a:pt x="721" y="1679"/>
                  </a:cubicBezTo>
                  <a:cubicBezTo>
                    <a:pt x="732" y="1723"/>
                    <a:pt x="746" y="1786"/>
                    <a:pt x="730" y="1833"/>
                  </a:cubicBezTo>
                  <a:cubicBezTo>
                    <a:pt x="718" y="1838"/>
                    <a:pt x="715" y="1843"/>
                    <a:pt x="700" y="1840"/>
                  </a:cubicBezTo>
                  <a:cubicBezTo>
                    <a:pt x="697" y="1844"/>
                    <a:pt x="702" y="1853"/>
                    <a:pt x="702" y="1860"/>
                  </a:cubicBezTo>
                  <a:cubicBezTo>
                    <a:pt x="716" y="1857"/>
                    <a:pt x="743" y="1859"/>
                    <a:pt x="760" y="1847"/>
                  </a:cubicBezTo>
                  <a:cubicBezTo>
                    <a:pt x="781" y="1798"/>
                    <a:pt x="753" y="1715"/>
                    <a:pt x="747" y="1663"/>
                  </a:cubicBezTo>
                  <a:close/>
                  <a:moveTo>
                    <a:pt x="1724" y="1777"/>
                  </a:moveTo>
                  <a:cubicBezTo>
                    <a:pt x="1730" y="1779"/>
                    <a:pt x="1734" y="1771"/>
                    <a:pt x="1731" y="1770"/>
                  </a:cubicBezTo>
                  <a:cubicBezTo>
                    <a:pt x="1743" y="1751"/>
                    <a:pt x="1738" y="1699"/>
                    <a:pt x="1729" y="1665"/>
                  </a:cubicBezTo>
                  <a:cubicBezTo>
                    <a:pt x="1722" y="1664"/>
                    <a:pt x="1708" y="1663"/>
                    <a:pt x="1705" y="1668"/>
                  </a:cubicBezTo>
                  <a:cubicBezTo>
                    <a:pt x="1725" y="1708"/>
                    <a:pt x="1677" y="1750"/>
                    <a:pt x="1652" y="1728"/>
                  </a:cubicBezTo>
                  <a:cubicBezTo>
                    <a:pt x="1647" y="1723"/>
                    <a:pt x="1643" y="1710"/>
                    <a:pt x="1640" y="1703"/>
                  </a:cubicBezTo>
                  <a:cubicBezTo>
                    <a:pt x="1636" y="1692"/>
                    <a:pt x="1636" y="1681"/>
                    <a:pt x="1631" y="1668"/>
                  </a:cubicBezTo>
                  <a:cubicBezTo>
                    <a:pt x="1610" y="1669"/>
                    <a:pt x="1600" y="1672"/>
                    <a:pt x="1582" y="1672"/>
                  </a:cubicBezTo>
                  <a:cubicBezTo>
                    <a:pt x="1582" y="1691"/>
                    <a:pt x="1579" y="1718"/>
                    <a:pt x="1587" y="1726"/>
                  </a:cubicBezTo>
                  <a:cubicBezTo>
                    <a:pt x="1597" y="1736"/>
                    <a:pt x="1612" y="1744"/>
                    <a:pt x="1622" y="1754"/>
                  </a:cubicBezTo>
                  <a:cubicBezTo>
                    <a:pt x="1645" y="1778"/>
                    <a:pt x="1671" y="1806"/>
                    <a:pt x="1694" y="1821"/>
                  </a:cubicBezTo>
                  <a:cubicBezTo>
                    <a:pt x="1705" y="1808"/>
                    <a:pt x="1722" y="1793"/>
                    <a:pt x="1724" y="1777"/>
                  </a:cubicBezTo>
                  <a:close/>
                  <a:moveTo>
                    <a:pt x="597" y="1695"/>
                  </a:moveTo>
                  <a:cubicBezTo>
                    <a:pt x="582" y="1697"/>
                    <a:pt x="577" y="1697"/>
                    <a:pt x="570" y="1705"/>
                  </a:cubicBezTo>
                  <a:cubicBezTo>
                    <a:pt x="569" y="1744"/>
                    <a:pt x="568" y="1800"/>
                    <a:pt x="588" y="1831"/>
                  </a:cubicBezTo>
                  <a:cubicBezTo>
                    <a:pt x="597" y="1831"/>
                    <a:pt x="608" y="1836"/>
                    <a:pt x="619" y="1831"/>
                  </a:cubicBezTo>
                  <a:cubicBezTo>
                    <a:pt x="620" y="1812"/>
                    <a:pt x="621" y="1790"/>
                    <a:pt x="625" y="1775"/>
                  </a:cubicBezTo>
                  <a:cubicBezTo>
                    <a:pt x="636" y="1762"/>
                    <a:pt x="656" y="1768"/>
                    <a:pt x="675" y="1772"/>
                  </a:cubicBezTo>
                  <a:cubicBezTo>
                    <a:pt x="685" y="1785"/>
                    <a:pt x="689" y="1804"/>
                    <a:pt x="698" y="1817"/>
                  </a:cubicBezTo>
                  <a:cubicBezTo>
                    <a:pt x="707" y="1819"/>
                    <a:pt x="714" y="1819"/>
                    <a:pt x="719" y="1814"/>
                  </a:cubicBezTo>
                  <a:cubicBezTo>
                    <a:pt x="724" y="1774"/>
                    <a:pt x="726" y="1713"/>
                    <a:pt x="696" y="1684"/>
                  </a:cubicBezTo>
                  <a:cubicBezTo>
                    <a:pt x="656" y="1681"/>
                    <a:pt x="626" y="1690"/>
                    <a:pt x="597" y="1695"/>
                  </a:cubicBezTo>
                  <a:close/>
                  <a:moveTo>
                    <a:pt x="679" y="1824"/>
                  </a:moveTo>
                  <a:cubicBezTo>
                    <a:pt x="681" y="1824"/>
                    <a:pt x="682" y="1827"/>
                    <a:pt x="682" y="1824"/>
                  </a:cubicBezTo>
                  <a:cubicBezTo>
                    <a:pt x="678" y="1816"/>
                    <a:pt x="675" y="1799"/>
                    <a:pt x="668" y="1788"/>
                  </a:cubicBezTo>
                  <a:cubicBezTo>
                    <a:pt x="662" y="1785"/>
                    <a:pt x="650" y="1787"/>
                    <a:pt x="646" y="1786"/>
                  </a:cubicBezTo>
                  <a:cubicBezTo>
                    <a:pt x="633" y="1800"/>
                    <a:pt x="632" y="1842"/>
                    <a:pt x="635" y="1867"/>
                  </a:cubicBezTo>
                  <a:cubicBezTo>
                    <a:pt x="638" y="1891"/>
                    <a:pt x="649" y="1913"/>
                    <a:pt x="656" y="1928"/>
                  </a:cubicBezTo>
                  <a:cubicBezTo>
                    <a:pt x="667" y="1930"/>
                    <a:pt x="680" y="1929"/>
                    <a:pt x="689" y="1924"/>
                  </a:cubicBezTo>
                  <a:cubicBezTo>
                    <a:pt x="696" y="1895"/>
                    <a:pt x="687" y="1853"/>
                    <a:pt x="679" y="1824"/>
                  </a:cubicBezTo>
                  <a:close/>
                  <a:moveTo>
                    <a:pt x="754" y="1961"/>
                  </a:moveTo>
                  <a:cubicBezTo>
                    <a:pt x="756" y="1938"/>
                    <a:pt x="752" y="1884"/>
                    <a:pt x="744" y="1870"/>
                  </a:cubicBezTo>
                  <a:cubicBezTo>
                    <a:pt x="731" y="1874"/>
                    <a:pt x="719" y="1884"/>
                    <a:pt x="709" y="1886"/>
                  </a:cubicBezTo>
                  <a:cubicBezTo>
                    <a:pt x="714" y="1918"/>
                    <a:pt x="704" y="1960"/>
                    <a:pt x="653" y="1947"/>
                  </a:cubicBezTo>
                  <a:cubicBezTo>
                    <a:pt x="637" y="1935"/>
                    <a:pt x="634" y="1910"/>
                    <a:pt x="626" y="1891"/>
                  </a:cubicBezTo>
                  <a:cubicBezTo>
                    <a:pt x="625" y="1902"/>
                    <a:pt x="608" y="1897"/>
                    <a:pt x="604" y="1900"/>
                  </a:cubicBezTo>
                  <a:cubicBezTo>
                    <a:pt x="617" y="1925"/>
                    <a:pt x="614" y="1969"/>
                    <a:pt x="623" y="1998"/>
                  </a:cubicBezTo>
                  <a:cubicBezTo>
                    <a:pt x="651" y="2014"/>
                    <a:pt x="673" y="2034"/>
                    <a:pt x="704" y="2047"/>
                  </a:cubicBezTo>
                  <a:cubicBezTo>
                    <a:pt x="732" y="2036"/>
                    <a:pt x="751" y="2003"/>
                    <a:pt x="754" y="19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8120063" y="1336675"/>
              <a:ext cx="1436688" cy="2466975"/>
            </a:xfrm>
            <a:custGeom>
              <a:avLst/>
              <a:gdLst>
                <a:gd name="T0" fmla="*/ 32 w 339"/>
                <a:gd name="T1" fmla="*/ 223 h 582"/>
                <a:gd name="T2" fmla="*/ 5 w 339"/>
                <a:gd name="T3" fmla="*/ 223 h 582"/>
                <a:gd name="T4" fmla="*/ 4 w 339"/>
                <a:gd name="T5" fmla="*/ 144 h 582"/>
                <a:gd name="T6" fmla="*/ 65 w 339"/>
                <a:gd name="T7" fmla="*/ 25 h 582"/>
                <a:gd name="T8" fmla="*/ 170 w 339"/>
                <a:gd name="T9" fmla="*/ 7 h 582"/>
                <a:gd name="T10" fmla="*/ 181 w 339"/>
                <a:gd name="T11" fmla="*/ 11 h 582"/>
                <a:gd name="T12" fmla="*/ 221 w 339"/>
                <a:gd name="T13" fmla="*/ 21 h 582"/>
                <a:gd name="T14" fmla="*/ 246 w 339"/>
                <a:gd name="T15" fmla="*/ 148 h 582"/>
                <a:gd name="T16" fmla="*/ 307 w 339"/>
                <a:gd name="T17" fmla="*/ 384 h 582"/>
                <a:gd name="T18" fmla="*/ 333 w 339"/>
                <a:gd name="T19" fmla="*/ 460 h 582"/>
                <a:gd name="T20" fmla="*/ 339 w 339"/>
                <a:gd name="T21" fmla="*/ 500 h 582"/>
                <a:gd name="T22" fmla="*/ 312 w 339"/>
                <a:gd name="T23" fmla="*/ 551 h 582"/>
                <a:gd name="T24" fmla="*/ 265 w 339"/>
                <a:gd name="T25" fmla="*/ 565 h 582"/>
                <a:gd name="T26" fmla="*/ 219 w 339"/>
                <a:gd name="T27" fmla="*/ 575 h 582"/>
                <a:gd name="T28" fmla="*/ 202 w 339"/>
                <a:gd name="T29" fmla="*/ 572 h 582"/>
                <a:gd name="T30" fmla="*/ 165 w 339"/>
                <a:gd name="T31" fmla="*/ 574 h 582"/>
                <a:gd name="T32" fmla="*/ 146 w 339"/>
                <a:gd name="T33" fmla="*/ 558 h 582"/>
                <a:gd name="T34" fmla="*/ 111 w 339"/>
                <a:gd name="T35" fmla="*/ 507 h 582"/>
                <a:gd name="T36" fmla="*/ 91 w 339"/>
                <a:gd name="T37" fmla="*/ 475 h 582"/>
                <a:gd name="T38" fmla="*/ 32 w 339"/>
                <a:gd name="T39" fmla="*/ 223 h 582"/>
                <a:gd name="T40" fmla="*/ 37 w 339"/>
                <a:gd name="T41" fmla="*/ 58 h 582"/>
                <a:gd name="T42" fmla="*/ 21 w 339"/>
                <a:gd name="T43" fmla="*/ 204 h 582"/>
                <a:gd name="T44" fmla="*/ 179 w 339"/>
                <a:gd name="T45" fmla="*/ 179 h 582"/>
                <a:gd name="T46" fmla="*/ 161 w 339"/>
                <a:gd name="T47" fmla="*/ 30 h 582"/>
                <a:gd name="T48" fmla="*/ 37 w 339"/>
                <a:gd name="T49" fmla="*/ 58 h 582"/>
                <a:gd name="T50" fmla="*/ 319 w 339"/>
                <a:gd name="T51" fmla="*/ 479 h 582"/>
                <a:gd name="T52" fmla="*/ 288 w 339"/>
                <a:gd name="T53" fmla="*/ 376 h 582"/>
                <a:gd name="T54" fmla="*/ 247 w 339"/>
                <a:gd name="T55" fmla="*/ 211 h 582"/>
                <a:gd name="T56" fmla="*/ 198 w 339"/>
                <a:gd name="T57" fmla="*/ 32 h 582"/>
                <a:gd name="T58" fmla="*/ 186 w 339"/>
                <a:gd name="T59" fmla="*/ 30 h 582"/>
                <a:gd name="T60" fmla="*/ 181 w 339"/>
                <a:gd name="T61" fmla="*/ 34 h 582"/>
                <a:gd name="T62" fmla="*/ 179 w 339"/>
                <a:gd name="T63" fmla="*/ 49 h 582"/>
                <a:gd name="T64" fmla="*/ 188 w 339"/>
                <a:gd name="T65" fmla="*/ 128 h 582"/>
                <a:gd name="T66" fmla="*/ 202 w 339"/>
                <a:gd name="T67" fmla="*/ 214 h 582"/>
                <a:gd name="T68" fmla="*/ 288 w 339"/>
                <a:gd name="T69" fmla="*/ 542 h 582"/>
                <a:gd name="T70" fmla="*/ 293 w 339"/>
                <a:gd name="T71" fmla="*/ 497 h 582"/>
                <a:gd name="T72" fmla="*/ 279 w 339"/>
                <a:gd name="T73" fmla="*/ 446 h 582"/>
                <a:gd name="T74" fmla="*/ 312 w 339"/>
                <a:gd name="T75" fmla="*/ 525 h 582"/>
                <a:gd name="T76" fmla="*/ 319 w 339"/>
                <a:gd name="T77" fmla="*/ 479 h 582"/>
                <a:gd name="T78" fmla="*/ 133 w 339"/>
                <a:gd name="T79" fmla="*/ 211 h 582"/>
                <a:gd name="T80" fmla="*/ 149 w 339"/>
                <a:gd name="T81" fmla="*/ 284 h 582"/>
                <a:gd name="T82" fmla="*/ 91 w 339"/>
                <a:gd name="T83" fmla="*/ 300 h 582"/>
                <a:gd name="T84" fmla="*/ 70 w 339"/>
                <a:gd name="T85" fmla="*/ 216 h 582"/>
                <a:gd name="T86" fmla="*/ 44 w 339"/>
                <a:gd name="T87" fmla="*/ 221 h 582"/>
                <a:gd name="T88" fmla="*/ 153 w 339"/>
                <a:gd name="T89" fmla="*/ 539 h 582"/>
                <a:gd name="T90" fmla="*/ 247 w 339"/>
                <a:gd name="T91" fmla="*/ 551 h 582"/>
                <a:gd name="T92" fmla="*/ 272 w 339"/>
                <a:gd name="T93" fmla="*/ 544 h 582"/>
                <a:gd name="T94" fmla="*/ 251 w 339"/>
                <a:gd name="T95" fmla="*/ 433 h 582"/>
                <a:gd name="T96" fmla="*/ 225 w 339"/>
                <a:gd name="T97" fmla="*/ 370 h 582"/>
                <a:gd name="T98" fmla="*/ 181 w 339"/>
                <a:gd name="T99" fmla="*/ 191 h 582"/>
                <a:gd name="T100" fmla="*/ 133 w 339"/>
                <a:gd name="T101" fmla="*/ 211 h 582"/>
                <a:gd name="T102" fmla="*/ 81 w 339"/>
                <a:gd name="T103" fmla="*/ 214 h 582"/>
                <a:gd name="T104" fmla="*/ 84 w 339"/>
                <a:gd name="T105" fmla="*/ 248 h 582"/>
                <a:gd name="T106" fmla="*/ 128 w 339"/>
                <a:gd name="T107" fmla="*/ 239 h 582"/>
                <a:gd name="T108" fmla="*/ 81 w 339"/>
                <a:gd name="T109" fmla="*/ 214 h 582"/>
                <a:gd name="T110" fmla="*/ 88 w 339"/>
                <a:gd name="T111" fmla="*/ 260 h 582"/>
                <a:gd name="T112" fmla="*/ 98 w 339"/>
                <a:gd name="T113" fmla="*/ 288 h 582"/>
                <a:gd name="T114" fmla="*/ 133 w 339"/>
                <a:gd name="T115" fmla="*/ 279 h 582"/>
                <a:gd name="T116" fmla="*/ 130 w 339"/>
                <a:gd name="T117" fmla="*/ 255 h 582"/>
                <a:gd name="T118" fmla="*/ 88 w 339"/>
                <a:gd name="T119" fmla="*/ 26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9" h="582">
                  <a:moveTo>
                    <a:pt x="32" y="223"/>
                  </a:moveTo>
                  <a:cubicBezTo>
                    <a:pt x="22" y="218"/>
                    <a:pt x="16" y="226"/>
                    <a:pt x="5" y="223"/>
                  </a:cubicBezTo>
                  <a:cubicBezTo>
                    <a:pt x="0" y="202"/>
                    <a:pt x="3" y="174"/>
                    <a:pt x="4" y="144"/>
                  </a:cubicBezTo>
                  <a:cubicBezTo>
                    <a:pt x="6" y="84"/>
                    <a:pt x="14" y="41"/>
                    <a:pt x="65" y="25"/>
                  </a:cubicBezTo>
                  <a:cubicBezTo>
                    <a:pt x="96" y="15"/>
                    <a:pt x="136" y="15"/>
                    <a:pt x="170" y="7"/>
                  </a:cubicBezTo>
                  <a:cubicBezTo>
                    <a:pt x="175" y="4"/>
                    <a:pt x="176" y="11"/>
                    <a:pt x="181" y="11"/>
                  </a:cubicBezTo>
                  <a:cubicBezTo>
                    <a:pt x="200" y="0"/>
                    <a:pt x="211" y="10"/>
                    <a:pt x="221" y="21"/>
                  </a:cubicBezTo>
                  <a:cubicBezTo>
                    <a:pt x="221" y="66"/>
                    <a:pt x="242" y="110"/>
                    <a:pt x="246" y="148"/>
                  </a:cubicBezTo>
                  <a:cubicBezTo>
                    <a:pt x="260" y="227"/>
                    <a:pt x="284" y="304"/>
                    <a:pt x="307" y="384"/>
                  </a:cubicBezTo>
                  <a:cubicBezTo>
                    <a:pt x="315" y="411"/>
                    <a:pt x="329" y="435"/>
                    <a:pt x="333" y="460"/>
                  </a:cubicBezTo>
                  <a:cubicBezTo>
                    <a:pt x="335" y="472"/>
                    <a:pt x="338" y="487"/>
                    <a:pt x="339" y="500"/>
                  </a:cubicBezTo>
                  <a:cubicBezTo>
                    <a:pt x="339" y="521"/>
                    <a:pt x="323" y="534"/>
                    <a:pt x="312" y="551"/>
                  </a:cubicBezTo>
                  <a:cubicBezTo>
                    <a:pt x="297" y="559"/>
                    <a:pt x="281" y="561"/>
                    <a:pt x="265" y="565"/>
                  </a:cubicBezTo>
                  <a:cubicBezTo>
                    <a:pt x="250" y="568"/>
                    <a:pt x="234" y="575"/>
                    <a:pt x="219" y="575"/>
                  </a:cubicBezTo>
                  <a:cubicBezTo>
                    <a:pt x="214" y="576"/>
                    <a:pt x="207" y="571"/>
                    <a:pt x="202" y="572"/>
                  </a:cubicBezTo>
                  <a:cubicBezTo>
                    <a:pt x="190" y="573"/>
                    <a:pt x="180" y="582"/>
                    <a:pt x="165" y="574"/>
                  </a:cubicBezTo>
                  <a:cubicBezTo>
                    <a:pt x="161" y="572"/>
                    <a:pt x="150" y="562"/>
                    <a:pt x="146" y="558"/>
                  </a:cubicBezTo>
                  <a:cubicBezTo>
                    <a:pt x="133" y="545"/>
                    <a:pt x="122" y="526"/>
                    <a:pt x="111" y="507"/>
                  </a:cubicBezTo>
                  <a:cubicBezTo>
                    <a:pt x="103" y="495"/>
                    <a:pt x="95" y="483"/>
                    <a:pt x="91" y="475"/>
                  </a:cubicBezTo>
                  <a:cubicBezTo>
                    <a:pt x="54" y="397"/>
                    <a:pt x="41" y="310"/>
                    <a:pt x="32" y="223"/>
                  </a:cubicBezTo>
                  <a:close/>
                  <a:moveTo>
                    <a:pt x="37" y="58"/>
                  </a:moveTo>
                  <a:cubicBezTo>
                    <a:pt x="18" y="101"/>
                    <a:pt x="8" y="166"/>
                    <a:pt x="21" y="204"/>
                  </a:cubicBezTo>
                  <a:cubicBezTo>
                    <a:pt x="76" y="204"/>
                    <a:pt x="136" y="187"/>
                    <a:pt x="179" y="179"/>
                  </a:cubicBezTo>
                  <a:cubicBezTo>
                    <a:pt x="170" y="134"/>
                    <a:pt x="171" y="68"/>
                    <a:pt x="161" y="30"/>
                  </a:cubicBezTo>
                  <a:cubicBezTo>
                    <a:pt x="112" y="27"/>
                    <a:pt x="73" y="39"/>
                    <a:pt x="37" y="58"/>
                  </a:cubicBezTo>
                  <a:close/>
                  <a:moveTo>
                    <a:pt x="319" y="479"/>
                  </a:moveTo>
                  <a:cubicBezTo>
                    <a:pt x="314" y="442"/>
                    <a:pt x="297" y="410"/>
                    <a:pt x="288" y="376"/>
                  </a:cubicBezTo>
                  <a:cubicBezTo>
                    <a:pt x="274" y="325"/>
                    <a:pt x="254" y="274"/>
                    <a:pt x="247" y="211"/>
                  </a:cubicBezTo>
                  <a:cubicBezTo>
                    <a:pt x="228" y="159"/>
                    <a:pt x="228" y="72"/>
                    <a:pt x="198" y="32"/>
                  </a:cubicBezTo>
                  <a:cubicBezTo>
                    <a:pt x="191" y="35"/>
                    <a:pt x="191" y="30"/>
                    <a:pt x="186" y="30"/>
                  </a:cubicBezTo>
                  <a:cubicBezTo>
                    <a:pt x="186" y="33"/>
                    <a:pt x="184" y="34"/>
                    <a:pt x="181" y="34"/>
                  </a:cubicBezTo>
                  <a:cubicBezTo>
                    <a:pt x="186" y="39"/>
                    <a:pt x="179" y="43"/>
                    <a:pt x="179" y="49"/>
                  </a:cubicBezTo>
                  <a:cubicBezTo>
                    <a:pt x="178" y="75"/>
                    <a:pt x="185" y="102"/>
                    <a:pt x="188" y="128"/>
                  </a:cubicBezTo>
                  <a:cubicBezTo>
                    <a:pt x="190" y="151"/>
                    <a:pt x="190" y="186"/>
                    <a:pt x="202" y="214"/>
                  </a:cubicBezTo>
                  <a:cubicBezTo>
                    <a:pt x="211" y="325"/>
                    <a:pt x="282" y="420"/>
                    <a:pt x="288" y="542"/>
                  </a:cubicBezTo>
                  <a:cubicBezTo>
                    <a:pt x="303" y="536"/>
                    <a:pt x="297" y="515"/>
                    <a:pt x="293" y="497"/>
                  </a:cubicBezTo>
                  <a:cubicBezTo>
                    <a:pt x="289" y="480"/>
                    <a:pt x="272" y="462"/>
                    <a:pt x="279" y="446"/>
                  </a:cubicBezTo>
                  <a:cubicBezTo>
                    <a:pt x="297" y="465"/>
                    <a:pt x="298" y="501"/>
                    <a:pt x="312" y="525"/>
                  </a:cubicBezTo>
                  <a:cubicBezTo>
                    <a:pt x="322" y="514"/>
                    <a:pt x="321" y="494"/>
                    <a:pt x="319" y="479"/>
                  </a:cubicBezTo>
                  <a:close/>
                  <a:moveTo>
                    <a:pt x="133" y="211"/>
                  </a:moveTo>
                  <a:cubicBezTo>
                    <a:pt x="140" y="240"/>
                    <a:pt x="145" y="252"/>
                    <a:pt x="149" y="284"/>
                  </a:cubicBezTo>
                  <a:cubicBezTo>
                    <a:pt x="136" y="299"/>
                    <a:pt x="118" y="301"/>
                    <a:pt x="91" y="300"/>
                  </a:cubicBezTo>
                  <a:cubicBezTo>
                    <a:pt x="76" y="274"/>
                    <a:pt x="71" y="252"/>
                    <a:pt x="70" y="216"/>
                  </a:cubicBezTo>
                  <a:cubicBezTo>
                    <a:pt x="61" y="215"/>
                    <a:pt x="55" y="218"/>
                    <a:pt x="44" y="221"/>
                  </a:cubicBezTo>
                  <a:cubicBezTo>
                    <a:pt x="54" y="342"/>
                    <a:pt x="85" y="463"/>
                    <a:pt x="153" y="539"/>
                  </a:cubicBezTo>
                  <a:cubicBezTo>
                    <a:pt x="179" y="569"/>
                    <a:pt x="209" y="557"/>
                    <a:pt x="247" y="551"/>
                  </a:cubicBezTo>
                  <a:cubicBezTo>
                    <a:pt x="258" y="549"/>
                    <a:pt x="266" y="552"/>
                    <a:pt x="272" y="544"/>
                  </a:cubicBezTo>
                  <a:cubicBezTo>
                    <a:pt x="272" y="499"/>
                    <a:pt x="262" y="468"/>
                    <a:pt x="251" y="433"/>
                  </a:cubicBezTo>
                  <a:cubicBezTo>
                    <a:pt x="244" y="412"/>
                    <a:pt x="231" y="392"/>
                    <a:pt x="225" y="370"/>
                  </a:cubicBezTo>
                  <a:cubicBezTo>
                    <a:pt x="207" y="313"/>
                    <a:pt x="187" y="247"/>
                    <a:pt x="181" y="191"/>
                  </a:cubicBezTo>
                  <a:cubicBezTo>
                    <a:pt x="168" y="205"/>
                    <a:pt x="149" y="201"/>
                    <a:pt x="133" y="211"/>
                  </a:cubicBezTo>
                  <a:close/>
                  <a:moveTo>
                    <a:pt x="81" y="214"/>
                  </a:moveTo>
                  <a:cubicBezTo>
                    <a:pt x="81" y="227"/>
                    <a:pt x="82" y="238"/>
                    <a:pt x="84" y="248"/>
                  </a:cubicBezTo>
                  <a:cubicBezTo>
                    <a:pt x="97" y="248"/>
                    <a:pt x="117" y="243"/>
                    <a:pt x="128" y="239"/>
                  </a:cubicBezTo>
                  <a:cubicBezTo>
                    <a:pt x="129" y="206"/>
                    <a:pt x="105" y="208"/>
                    <a:pt x="81" y="214"/>
                  </a:cubicBezTo>
                  <a:close/>
                  <a:moveTo>
                    <a:pt x="88" y="260"/>
                  </a:moveTo>
                  <a:cubicBezTo>
                    <a:pt x="89" y="272"/>
                    <a:pt x="95" y="278"/>
                    <a:pt x="98" y="288"/>
                  </a:cubicBezTo>
                  <a:cubicBezTo>
                    <a:pt x="111" y="288"/>
                    <a:pt x="115" y="280"/>
                    <a:pt x="133" y="279"/>
                  </a:cubicBezTo>
                  <a:cubicBezTo>
                    <a:pt x="134" y="270"/>
                    <a:pt x="133" y="261"/>
                    <a:pt x="130" y="255"/>
                  </a:cubicBezTo>
                  <a:cubicBezTo>
                    <a:pt x="115" y="262"/>
                    <a:pt x="108" y="260"/>
                    <a:pt x="88" y="2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401603" y="548293"/>
            <a:ext cx="4389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FRIDAY</a:t>
            </a:r>
            <a:endParaRPr lang="zh-CN" altLang="en-US" sz="7200" b="1" spc="600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3007" y="1960288"/>
            <a:ext cx="5085724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pPr algn="l"/>
            <a:r>
              <a:rPr lang="zh-CN" altLang="en-US" sz="3200" dirty="0" smtClean="0">
                <a:solidFill>
                  <a:schemeClr val="bg1"/>
                </a:solidFill>
              </a:rPr>
              <a:t>一周的学习就这么结束了</a:t>
            </a:r>
            <a:endParaRPr lang="en-US" altLang="zh-CN" sz="3200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3200" dirty="0" smtClean="0">
                <a:solidFill>
                  <a:schemeClr val="bg1"/>
                </a:solidFill>
              </a:rPr>
              <a:t>在学校的学习是否开心呢？记得回去像父母汇报一下本周的学习心得哦</a:t>
            </a:r>
            <a:endParaRPr lang="en-US" altLang="zh-CN" sz="3200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3200" dirty="0" smtClean="0">
                <a:solidFill>
                  <a:schemeClr val="bg1"/>
                </a:solidFill>
              </a:rPr>
              <a:t>给父母背下唐诗，场下本周学的歌曲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98"/>
          <p:cNvSpPr txBox="1"/>
          <p:nvPr>
            <p:custDataLst>
              <p:tags r:id="rId1"/>
            </p:custDataLst>
          </p:nvPr>
        </p:nvSpPr>
        <p:spPr>
          <a:xfrm>
            <a:off x="1632031" y="643208"/>
            <a:ext cx="8927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spc="600" dirty="0" smtClean="0">
                <a:ln w="92075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学习常规</a:t>
            </a:r>
            <a:endParaRPr lang="zh-CN" altLang="en-US" sz="16600" b="1" spc="600" dirty="0">
              <a:ln w="92075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4" name="PA_文本框 201"/>
          <p:cNvSpPr txBox="1"/>
          <p:nvPr>
            <p:custDataLst>
              <p:tags r:id="rId2"/>
            </p:custDataLst>
          </p:nvPr>
        </p:nvSpPr>
        <p:spPr>
          <a:xfrm>
            <a:off x="2696902" y="3009417"/>
            <a:ext cx="6798197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spc="6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新学期让我们重新学习一下新生入校一日常规</a:t>
            </a:r>
            <a:endParaRPr lang="zh-CN" altLang="en-US" sz="3600" spc="6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5" name="PA_文本框 203"/>
          <p:cNvSpPr txBox="1"/>
          <p:nvPr>
            <p:custDataLst>
              <p:tags r:id="rId3"/>
            </p:custDataLst>
          </p:nvPr>
        </p:nvSpPr>
        <p:spPr>
          <a:xfrm>
            <a:off x="4386705" y="4400232"/>
            <a:ext cx="3418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THE PART FOUR</a:t>
            </a:r>
            <a:endParaRPr lang="zh-CN" altLang="en-US" sz="3600" spc="300" dirty="0">
              <a:solidFill>
                <a:srgbClr val="00B0F0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554" y="5046563"/>
            <a:ext cx="3420318" cy="1545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8128" y="5046563"/>
            <a:ext cx="3420318" cy="154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04638" y="2705882"/>
            <a:ext cx="7848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en-US" sz="4000" dirty="0"/>
              <a:t>上课铃，叮叮响</a:t>
            </a:r>
            <a:r>
              <a:rPr lang="zh-CN" altLang="en-US" sz="4000" dirty="0" smtClean="0"/>
              <a:t>，我们</a:t>
            </a:r>
            <a:r>
              <a:rPr lang="zh-CN" altLang="en-US" sz="4000" dirty="0"/>
              <a:t>快步进</a:t>
            </a:r>
            <a:r>
              <a:rPr lang="zh-CN" altLang="en-US" sz="4000" dirty="0" smtClean="0"/>
              <a:t>课堂</a:t>
            </a:r>
            <a:r>
              <a:rPr lang="zh-CN" altLang="en-US" sz="4000" dirty="0"/>
              <a:t/>
            </a:r>
            <a:br>
              <a:rPr lang="zh-CN" altLang="en-US" sz="4000" dirty="0"/>
            </a:br>
            <a:r>
              <a:rPr lang="zh-CN" altLang="en-US" sz="4000" dirty="0"/>
              <a:t>书本文具放整齐</a:t>
            </a:r>
            <a:r>
              <a:rPr lang="zh-CN" altLang="en-US" sz="4000" dirty="0" smtClean="0"/>
              <a:t>，静</a:t>
            </a:r>
            <a:r>
              <a:rPr lang="zh-CN" altLang="en-US" sz="4000" dirty="0"/>
              <a:t>等老师把课</a:t>
            </a:r>
            <a:r>
              <a:rPr lang="zh-CN" altLang="en-US" sz="4000" dirty="0" smtClean="0"/>
              <a:t>上</a:t>
            </a:r>
            <a:r>
              <a:rPr lang="zh-CN" altLang="en-US" sz="4000" dirty="0"/>
              <a:t/>
            </a:r>
            <a:br>
              <a:rPr lang="zh-CN" altLang="en-US" sz="4000" dirty="0"/>
            </a:br>
            <a:r>
              <a:rPr lang="zh-CN" altLang="en-US" sz="4000" dirty="0"/>
              <a:t>用心听，仔细想</a:t>
            </a:r>
            <a:r>
              <a:rPr lang="zh-CN" altLang="en-US" sz="4000" dirty="0" smtClean="0"/>
              <a:t>，身子</a:t>
            </a:r>
            <a:r>
              <a:rPr lang="zh-CN" altLang="en-US" sz="4000" dirty="0"/>
              <a:t>坐正向</a:t>
            </a:r>
            <a:r>
              <a:rPr lang="zh-CN" altLang="en-US" sz="4000" dirty="0" smtClean="0"/>
              <a:t>前方</a:t>
            </a:r>
            <a:r>
              <a:rPr lang="zh-CN" altLang="en-US" sz="4000" dirty="0"/>
              <a:t/>
            </a:r>
            <a:br>
              <a:rPr lang="zh-CN" altLang="en-US" sz="4000" dirty="0"/>
            </a:br>
            <a:r>
              <a:rPr lang="zh-CN" altLang="en-US" sz="4000" dirty="0"/>
              <a:t>上课发言先举手</a:t>
            </a:r>
            <a:r>
              <a:rPr lang="zh-CN" altLang="en-US" sz="4000" dirty="0" smtClean="0"/>
              <a:t>，遵守</a:t>
            </a:r>
            <a:r>
              <a:rPr lang="zh-CN" altLang="en-US" sz="4000" dirty="0"/>
              <a:t>纪律不要</a:t>
            </a:r>
            <a:r>
              <a:rPr lang="zh-CN" altLang="en-US" sz="4000" dirty="0" smtClean="0"/>
              <a:t>忘</a:t>
            </a:r>
            <a:endParaRPr lang="zh-CN" altLang="en-US" sz="40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8000048" y="567213"/>
            <a:ext cx="3372679" cy="5875973"/>
            <a:chOff x="3900488" y="-387350"/>
            <a:chExt cx="4391025" cy="7650163"/>
          </a:xfrm>
        </p:grpSpPr>
        <p:sp>
          <p:nvSpPr>
            <p:cNvPr id="6" name="Freeform 5"/>
            <p:cNvSpPr/>
            <p:nvPr/>
          </p:nvSpPr>
          <p:spPr bwMode="auto">
            <a:xfrm>
              <a:off x="5440363" y="350838"/>
              <a:ext cx="177800" cy="261938"/>
            </a:xfrm>
            <a:custGeom>
              <a:avLst/>
              <a:gdLst>
                <a:gd name="T0" fmla="*/ 39 w 42"/>
                <a:gd name="T1" fmla="*/ 0 h 62"/>
                <a:gd name="T2" fmla="*/ 36 w 42"/>
                <a:gd name="T3" fmla="*/ 25 h 62"/>
                <a:gd name="T4" fmla="*/ 30 w 42"/>
                <a:gd name="T5" fmla="*/ 24 h 62"/>
                <a:gd name="T6" fmla="*/ 23 w 42"/>
                <a:gd name="T7" fmla="*/ 34 h 62"/>
                <a:gd name="T8" fmla="*/ 26 w 42"/>
                <a:gd name="T9" fmla="*/ 49 h 62"/>
                <a:gd name="T10" fmla="*/ 19 w 42"/>
                <a:gd name="T11" fmla="*/ 47 h 62"/>
                <a:gd name="T12" fmla="*/ 10 w 42"/>
                <a:gd name="T13" fmla="*/ 62 h 62"/>
                <a:gd name="T14" fmla="*/ 13 w 42"/>
                <a:gd name="T15" fmla="*/ 39 h 62"/>
                <a:gd name="T16" fmla="*/ 0 w 42"/>
                <a:gd name="T17" fmla="*/ 18 h 62"/>
                <a:gd name="T18" fmla="*/ 17 w 42"/>
                <a:gd name="T19" fmla="*/ 31 h 62"/>
                <a:gd name="T20" fmla="*/ 27 w 42"/>
                <a:gd name="T21" fmla="*/ 15 h 62"/>
                <a:gd name="T22" fmla="*/ 22 w 42"/>
                <a:gd name="T23" fmla="*/ 2 h 62"/>
                <a:gd name="T24" fmla="*/ 31 w 42"/>
                <a:gd name="T25" fmla="*/ 5 h 62"/>
                <a:gd name="T26" fmla="*/ 39 w 42"/>
                <a:gd name="T2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62">
                  <a:moveTo>
                    <a:pt x="39" y="0"/>
                  </a:moveTo>
                  <a:cubicBezTo>
                    <a:pt x="42" y="8"/>
                    <a:pt x="36" y="15"/>
                    <a:pt x="36" y="25"/>
                  </a:cubicBezTo>
                  <a:cubicBezTo>
                    <a:pt x="33" y="25"/>
                    <a:pt x="31" y="28"/>
                    <a:pt x="30" y="24"/>
                  </a:cubicBezTo>
                  <a:cubicBezTo>
                    <a:pt x="27" y="26"/>
                    <a:pt x="26" y="31"/>
                    <a:pt x="23" y="34"/>
                  </a:cubicBezTo>
                  <a:cubicBezTo>
                    <a:pt x="25" y="38"/>
                    <a:pt x="32" y="44"/>
                    <a:pt x="26" y="49"/>
                  </a:cubicBezTo>
                  <a:cubicBezTo>
                    <a:pt x="23" y="49"/>
                    <a:pt x="20" y="49"/>
                    <a:pt x="19" y="47"/>
                  </a:cubicBezTo>
                  <a:cubicBezTo>
                    <a:pt x="14" y="49"/>
                    <a:pt x="17" y="61"/>
                    <a:pt x="10" y="62"/>
                  </a:cubicBezTo>
                  <a:cubicBezTo>
                    <a:pt x="7" y="55"/>
                    <a:pt x="14" y="49"/>
                    <a:pt x="13" y="39"/>
                  </a:cubicBezTo>
                  <a:cubicBezTo>
                    <a:pt x="7" y="33"/>
                    <a:pt x="1" y="29"/>
                    <a:pt x="0" y="18"/>
                  </a:cubicBezTo>
                  <a:cubicBezTo>
                    <a:pt x="8" y="20"/>
                    <a:pt x="12" y="26"/>
                    <a:pt x="17" y="31"/>
                  </a:cubicBezTo>
                  <a:cubicBezTo>
                    <a:pt x="21" y="26"/>
                    <a:pt x="23" y="19"/>
                    <a:pt x="27" y="15"/>
                  </a:cubicBezTo>
                  <a:cubicBezTo>
                    <a:pt x="26" y="10"/>
                    <a:pt x="21" y="8"/>
                    <a:pt x="22" y="2"/>
                  </a:cubicBezTo>
                  <a:cubicBezTo>
                    <a:pt x="26" y="2"/>
                    <a:pt x="29" y="3"/>
                    <a:pt x="31" y="5"/>
                  </a:cubicBezTo>
                  <a:cubicBezTo>
                    <a:pt x="35" y="5"/>
                    <a:pt x="36" y="2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4702176" y="574675"/>
              <a:ext cx="88900" cy="144463"/>
            </a:xfrm>
            <a:custGeom>
              <a:avLst/>
              <a:gdLst>
                <a:gd name="T0" fmla="*/ 20 w 21"/>
                <a:gd name="T1" fmla="*/ 34 h 34"/>
                <a:gd name="T2" fmla="*/ 0 w 21"/>
                <a:gd name="T3" fmla="*/ 11 h 34"/>
                <a:gd name="T4" fmla="*/ 20 w 21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4">
                  <a:moveTo>
                    <a:pt x="20" y="34"/>
                  </a:moveTo>
                  <a:cubicBezTo>
                    <a:pt x="12" y="27"/>
                    <a:pt x="5" y="20"/>
                    <a:pt x="0" y="11"/>
                  </a:cubicBezTo>
                  <a:cubicBezTo>
                    <a:pt x="10" y="0"/>
                    <a:pt x="21" y="25"/>
                    <a:pt x="20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689476" y="833438"/>
              <a:ext cx="352425" cy="279400"/>
            </a:xfrm>
            <a:custGeom>
              <a:avLst/>
              <a:gdLst>
                <a:gd name="T0" fmla="*/ 83 w 83"/>
                <a:gd name="T1" fmla="*/ 6 h 66"/>
                <a:gd name="T2" fmla="*/ 63 w 83"/>
                <a:gd name="T3" fmla="*/ 15 h 66"/>
                <a:gd name="T4" fmla="*/ 63 w 83"/>
                <a:gd name="T5" fmla="*/ 36 h 66"/>
                <a:gd name="T6" fmla="*/ 58 w 83"/>
                <a:gd name="T7" fmla="*/ 36 h 66"/>
                <a:gd name="T8" fmla="*/ 56 w 83"/>
                <a:gd name="T9" fmla="*/ 19 h 66"/>
                <a:gd name="T10" fmla="*/ 37 w 83"/>
                <a:gd name="T11" fmla="*/ 26 h 66"/>
                <a:gd name="T12" fmla="*/ 39 w 83"/>
                <a:gd name="T13" fmla="*/ 43 h 66"/>
                <a:gd name="T14" fmla="*/ 32 w 83"/>
                <a:gd name="T15" fmla="*/ 28 h 66"/>
                <a:gd name="T16" fmla="*/ 12 w 83"/>
                <a:gd name="T17" fmla="*/ 36 h 66"/>
                <a:gd name="T18" fmla="*/ 13 w 83"/>
                <a:gd name="T19" fmla="*/ 65 h 66"/>
                <a:gd name="T20" fmla="*/ 8 w 83"/>
                <a:gd name="T21" fmla="*/ 40 h 66"/>
                <a:gd name="T22" fmla="*/ 0 w 83"/>
                <a:gd name="T23" fmla="*/ 41 h 66"/>
                <a:gd name="T24" fmla="*/ 8 w 83"/>
                <a:gd name="T25" fmla="*/ 35 h 66"/>
                <a:gd name="T26" fmla="*/ 9 w 83"/>
                <a:gd name="T27" fmla="*/ 24 h 66"/>
                <a:gd name="T28" fmla="*/ 10 w 83"/>
                <a:gd name="T29" fmla="*/ 31 h 66"/>
                <a:gd name="T30" fmla="*/ 31 w 83"/>
                <a:gd name="T31" fmla="*/ 22 h 66"/>
                <a:gd name="T32" fmla="*/ 34 w 83"/>
                <a:gd name="T33" fmla="*/ 10 h 66"/>
                <a:gd name="T34" fmla="*/ 36 w 83"/>
                <a:gd name="T35" fmla="*/ 21 h 66"/>
                <a:gd name="T36" fmla="*/ 57 w 83"/>
                <a:gd name="T37" fmla="*/ 5 h 66"/>
                <a:gd name="T38" fmla="*/ 83 w 83"/>
                <a:gd name="T39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66">
                  <a:moveTo>
                    <a:pt x="83" y="6"/>
                  </a:moveTo>
                  <a:cubicBezTo>
                    <a:pt x="81" y="14"/>
                    <a:pt x="71" y="13"/>
                    <a:pt x="63" y="15"/>
                  </a:cubicBezTo>
                  <a:cubicBezTo>
                    <a:pt x="63" y="22"/>
                    <a:pt x="67" y="30"/>
                    <a:pt x="63" y="36"/>
                  </a:cubicBezTo>
                  <a:cubicBezTo>
                    <a:pt x="62" y="36"/>
                    <a:pt x="60" y="36"/>
                    <a:pt x="58" y="36"/>
                  </a:cubicBezTo>
                  <a:cubicBezTo>
                    <a:pt x="56" y="30"/>
                    <a:pt x="57" y="25"/>
                    <a:pt x="56" y="19"/>
                  </a:cubicBezTo>
                  <a:cubicBezTo>
                    <a:pt x="49" y="21"/>
                    <a:pt x="43" y="23"/>
                    <a:pt x="37" y="26"/>
                  </a:cubicBezTo>
                  <a:cubicBezTo>
                    <a:pt x="40" y="32"/>
                    <a:pt x="40" y="38"/>
                    <a:pt x="39" y="43"/>
                  </a:cubicBezTo>
                  <a:cubicBezTo>
                    <a:pt x="31" y="42"/>
                    <a:pt x="33" y="33"/>
                    <a:pt x="32" y="28"/>
                  </a:cubicBezTo>
                  <a:cubicBezTo>
                    <a:pt x="24" y="30"/>
                    <a:pt x="18" y="33"/>
                    <a:pt x="12" y="36"/>
                  </a:cubicBezTo>
                  <a:cubicBezTo>
                    <a:pt x="13" y="45"/>
                    <a:pt x="15" y="55"/>
                    <a:pt x="13" y="65"/>
                  </a:cubicBezTo>
                  <a:cubicBezTo>
                    <a:pt x="2" y="66"/>
                    <a:pt x="7" y="46"/>
                    <a:pt x="8" y="40"/>
                  </a:cubicBezTo>
                  <a:cubicBezTo>
                    <a:pt x="5" y="37"/>
                    <a:pt x="5" y="43"/>
                    <a:pt x="0" y="41"/>
                  </a:cubicBezTo>
                  <a:cubicBezTo>
                    <a:pt x="1" y="38"/>
                    <a:pt x="5" y="37"/>
                    <a:pt x="8" y="35"/>
                  </a:cubicBezTo>
                  <a:cubicBezTo>
                    <a:pt x="6" y="31"/>
                    <a:pt x="6" y="27"/>
                    <a:pt x="9" y="24"/>
                  </a:cubicBezTo>
                  <a:cubicBezTo>
                    <a:pt x="12" y="24"/>
                    <a:pt x="10" y="29"/>
                    <a:pt x="10" y="31"/>
                  </a:cubicBezTo>
                  <a:cubicBezTo>
                    <a:pt x="19" y="29"/>
                    <a:pt x="24" y="25"/>
                    <a:pt x="31" y="22"/>
                  </a:cubicBezTo>
                  <a:cubicBezTo>
                    <a:pt x="31" y="17"/>
                    <a:pt x="27" y="11"/>
                    <a:pt x="34" y="10"/>
                  </a:cubicBezTo>
                  <a:cubicBezTo>
                    <a:pt x="34" y="14"/>
                    <a:pt x="35" y="18"/>
                    <a:pt x="36" y="21"/>
                  </a:cubicBezTo>
                  <a:cubicBezTo>
                    <a:pt x="42" y="14"/>
                    <a:pt x="58" y="19"/>
                    <a:pt x="57" y="5"/>
                  </a:cubicBezTo>
                  <a:cubicBezTo>
                    <a:pt x="64" y="15"/>
                    <a:pt x="74" y="0"/>
                    <a:pt x="8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019551" y="1282700"/>
              <a:ext cx="393700" cy="657225"/>
            </a:xfrm>
            <a:custGeom>
              <a:avLst/>
              <a:gdLst>
                <a:gd name="T0" fmla="*/ 77 w 93"/>
                <a:gd name="T1" fmla="*/ 4 h 155"/>
                <a:gd name="T2" fmla="*/ 51 w 93"/>
                <a:gd name="T3" fmla="*/ 32 h 155"/>
                <a:gd name="T4" fmla="*/ 60 w 93"/>
                <a:gd name="T5" fmla="*/ 63 h 155"/>
                <a:gd name="T6" fmla="*/ 93 w 93"/>
                <a:gd name="T7" fmla="*/ 26 h 155"/>
                <a:gd name="T8" fmla="*/ 62 w 93"/>
                <a:gd name="T9" fmla="*/ 72 h 155"/>
                <a:gd name="T10" fmla="*/ 66 w 93"/>
                <a:gd name="T11" fmla="*/ 97 h 155"/>
                <a:gd name="T12" fmla="*/ 57 w 93"/>
                <a:gd name="T13" fmla="*/ 81 h 155"/>
                <a:gd name="T14" fmla="*/ 40 w 93"/>
                <a:gd name="T15" fmla="*/ 125 h 155"/>
                <a:gd name="T16" fmla="*/ 30 w 93"/>
                <a:gd name="T17" fmla="*/ 154 h 155"/>
                <a:gd name="T18" fmla="*/ 24 w 93"/>
                <a:gd name="T19" fmla="*/ 152 h 155"/>
                <a:gd name="T20" fmla="*/ 33 w 93"/>
                <a:gd name="T21" fmla="*/ 116 h 155"/>
                <a:gd name="T22" fmla="*/ 24 w 93"/>
                <a:gd name="T23" fmla="*/ 67 h 155"/>
                <a:gd name="T24" fmla="*/ 0 w 93"/>
                <a:gd name="T25" fmla="*/ 98 h 155"/>
                <a:gd name="T26" fmla="*/ 22 w 93"/>
                <a:gd name="T27" fmla="*/ 58 h 155"/>
                <a:gd name="T28" fmla="*/ 22 w 93"/>
                <a:gd name="T29" fmla="*/ 28 h 155"/>
                <a:gd name="T30" fmla="*/ 26 w 93"/>
                <a:gd name="T31" fmla="*/ 52 h 155"/>
                <a:gd name="T32" fmla="*/ 46 w 93"/>
                <a:gd name="T33" fmla="*/ 22 h 155"/>
                <a:gd name="T34" fmla="*/ 77 w 93"/>
                <a:gd name="T35" fmla="*/ 4 h 155"/>
                <a:gd name="T36" fmla="*/ 28 w 93"/>
                <a:gd name="T37" fmla="*/ 62 h 155"/>
                <a:gd name="T38" fmla="*/ 35 w 93"/>
                <a:gd name="T39" fmla="*/ 106 h 155"/>
                <a:gd name="T40" fmla="*/ 46 w 93"/>
                <a:gd name="T41" fmla="*/ 89 h 155"/>
                <a:gd name="T42" fmla="*/ 55 w 93"/>
                <a:gd name="T43" fmla="*/ 71 h 155"/>
                <a:gd name="T44" fmla="*/ 46 w 93"/>
                <a:gd name="T45" fmla="*/ 37 h 155"/>
                <a:gd name="T46" fmla="*/ 28 w 93"/>
                <a:gd name="T47" fmla="*/ 6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3" h="155">
                  <a:moveTo>
                    <a:pt x="77" y="4"/>
                  </a:moveTo>
                  <a:cubicBezTo>
                    <a:pt x="69" y="15"/>
                    <a:pt x="59" y="22"/>
                    <a:pt x="51" y="32"/>
                  </a:cubicBezTo>
                  <a:cubicBezTo>
                    <a:pt x="53" y="43"/>
                    <a:pt x="57" y="53"/>
                    <a:pt x="60" y="63"/>
                  </a:cubicBezTo>
                  <a:cubicBezTo>
                    <a:pt x="71" y="51"/>
                    <a:pt x="76" y="32"/>
                    <a:pt x="93" y="26"/>
                  </a:cubicBezTo>
                  <a:cubicBezTo>
                    <a:pt x="85" y="43"/>
                    <a:pt x="71" y="55"/>
                    <a:pt x="62" y="72"/>
                  </a:cubicBezTo>
                  <a:cubicBezTo>
                    <a:pt x="63" y="81"/>
                    <a:pt x="68" y="86"/>
                    <a:pt x="66" y="97"/>
                  </a:cubicBezTo>
                  <a:cubicBezTo>
                    <a:pt x="56" y="96"/>
                    <a:pt x="59" y="88"/>
                    <a:pt x="57" y="81"/>
                  </a:cubicBezTo>
                  <a:cubicBezTo>
                    <a:pt x="50" y="95"/>
                    <a:pt x="38" y="106"/>
                    <a:pt x="40" y="125"/>
                  </a:cubicBezTo>
                  <a:cubicBezTo>
                    <a:pt x="31" y="125"/>
                    <a:pt x="31" y="145"/>
                    <a:pt x="30" y="154"/>
                  </a:cubicBezTo>
                  <a:cubicBezTo>
                    <a:pt x="26" y="155"/>
                    <a:pt x="27" y="152"/>
                    <a:pt x="24" y="152"/>
                  </a:cubicBezTo>
                  <a:cubicBezTo>
                    <a:pt x="24" y="138"/>
                    <a:pt x="30" y="128"/>
                    <a:pt x="33" y="116"/>
                  </a:cubicBezTo>
                  <a:cubicBezTo>
                    <a:pt x="28" y="101"/>
                    <a:pt x="26" y="84"/>
                    <a:pt x="24" y="67"/>
                  </a:cubicBezTo>
                  <a:cubicBezTo>
                    <a:pt x="14" y="75"/>
                    <a:pt x="10" y="89"/>
                    <a:pt x="0" y="98"/>
                  </a:cubicBezTo>
                  <a:cubicBezTo>
                    <a:pt x="4" y="81"/>
                    <a:pt x="15" y="71"/>
                    <a:pt x="22" y="58"/>
                  </a:cubicBezTo>
                  <a:cubicBezTo>
                    <a:pt x="24" y="44"/>
                    <a:pt x="19" y="38"/>
                    <a:pt x="22" y="28"/>
                  </a:cubicBezTo>
                  <a:cubicBezTo>
                    <a:pt x="26" y="35"/>
                    <a:pt x="25" y="41"/>
                    <a:pt x="26" y="52"/>
                  </a:cubicBezTo>
                  <a:cubicBezTo>
                    <a:pt x="32" y="41"/>
                    <a:pt x="44" y="37"/>
                    <a:pt x="46" y="22"/>
                  </a:cubicBezTo>
                  <a:cubicBezTo>
                    <a:pt x="56" y="26"/>
                    <a:pt x="62" y="0"/>
                    <a:pt x="77" y="4"/>
                  </a:cubicBezTo>
                  <a:close/>
                  <a:moveTo>
                    <a:pt x="28" y="62"/>
                  </a:moveTo>
                  <a:cubicBezTo>
                    <a:pt x="29" y="77"/>
                    <a:pt x="33" y="88"/>
                    <a:pt x="35" y="106"/>
                  </a:cubicBezTo>
                  <a:cubicBezTo>
                    <a:pt x="41" y="103"/>
                    <a:pt x="42" y="95"/>
                    <a:pt x="46" y="89"/>
                  </a:cubicBezTo>
                  <a:cubicBezTo>
                    <a:pt x="49" y="83"/>
                    <a:pt x="54" y="77"/>
                    <a:pt x="55" y="71"/>
                  </a:cubicBezTo>
                  <a:cubicBezTo>
                    <a:pt x="56" y="60"/>
                    <a:pt x="49" y="48"/>
                    <a:pt x="46" y="37"/>
                  </a:cubicBezTo>
                  <a:cubicBezTo>
                    <a:pt x="40" y="46"/>
                    <a:pt x="32" y="52"/>
                    <a:pt x="28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575176" y="2297113"/>
              <a:ext cx="76200" cy="258763"/>
            </a:xfrm>
            <a:custGeom>
              <a:avLst/>
              <a:gdLst>
                <a:gd name="T0" fmla="*/ 10 w 18"/>
                <a:gd name="T1" fmla="*/ 0 h 61"/>
                <a:gd name="T2" fmla="*/ 14 w 18"/>
                <a:gd name="T3" fmla="*/ 61 h 61"/>
                <a:gd name="T4" fmla="*/ 8 w 18"/>
                <a:gd name="T5" fmla="*/ 5 h 61"/>
                <a:gd name="T6" fmla="*/ 10 w 18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1">
                  <a:moveTo>
                    <a:pt x="10" y="0"/>
                  </a:moveTo>
                  <a:cubicBezTo>
                    <a:pt x="13" y="17"/>
                    <a:pt x="18" y="45"/>
                    <a:pt x="14" y="61"/>
                  </a:cubicBezTo>
                  <a:cubicBezTo>
                    <a:pt x="0" y="56"/>
                    <a:pt x="12" y="13"/>
                    <a:pt x="8" y="5"/>
                  </a:cubicBezTo>
                  <a:cubicBezTo>
                    <a:pt x="10" y="5"/>
                    <a:pt x="11" y="3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5980113" y="635000"/>
              <a:ext cx="1657350" cy="868363"/>
            </a:xfrm>
            <a:custGeom>
              <a:avLst/>
              <a:gdLst>
                <a:gd name="T0" fmla="*/ 123 w 391"/>
                <a:gd name="T1" fmla="*/ 19 h 205"/>
                <a:gd name="T2" fmla="*/ 118 w 391"/>
                <a:gd name="T3" fmla="*/ 0 h 205"/>
                <a:gd name="T4" fmla="*/ 134 w 391"/>
                <a:gd name="T5" fmla="*/ 20 h 205"/>
                <a:gd name="T6" fmla="*/ 182 w 391"/>
                <a:gd name="T7" fmla="*/ 24 h 205"/>
                <a:gd name="T8" fmla="*/ 179 w 391"/>
                <a:gd name="T9" fmla="*/ 12 h 205"/>
                <a:gd name="T10" fmla="*/ 196 w 391"/>
                <a:gd name="T11" fmla="*/ 26 h 205"/>
                <a:gd name="T12" fmla="*/ 231 w 391"/>
                <a:gd name="T13" fmla="*/ 30 h 205"/>
                <a:gd name="T14" fmla="*/ 273 w 391"/>
                <a:gd name="T15" fmla="*/ 55 h 205"/>
                <a:gd name="T16" fmla="*/ 253 w 391"/>
                <a:gd name="T17" fmla="*/ 48 h 205"/>
                <a:gd name="T18" fmla="*/ 278 w 391"/>
                <a:gd name="T19" fmla="*/ 91 h 205"/>
                <a:gd name="T20" fmla="*/ 330 w 391"/>
                <a:gd name="T21" fmla="*/ 121 h 205"/>
                <a:gd name="T22" fmla="*/ 286 w 391"/>
                <a:gd name="T23" fmla="*/ 101 h 205"/>
                <a:gd name="T24" fmla="*/ 312 w 391"/>
                <a:gd name="T25" fmla="*/ 154 h 205"/>
                <a:gd name="T26" fmla="*/ 348 w 391"/>
                <a:gd name="T27" fmla="*/ 174 h 205"/>
                <a:gd name="T28" fmla="*/ 383 w 391"/>
                <a:gd name="T29" fmla="*/ 193 h 205"/>
                <a:gd name="T30" fmla="*/ 390 w 391"/>
                <a:gd name="T31" fmla="*/ 205 h 205"/>
                <a:gd name="T32" fmla="*/ 338 w 391"/>
                <a:gd name="T33" fmla="*/ 175 h 205"/>
                <a:gd name="T34" fmla="*/ 258 w 391"/>
                <a:gd name="T35" fmla="*/ 130 h 205"/>
                <a:gd name="T36" fmla="*/ 307 w 391"/>
                <a:gd name="T37" fmla="*/ 150 h 205"/>
                <a:gd name="T38" fmla="*/ 293 w 391"/>
                <a:gd name="T39" fmla="*/ 124 h 205"/>
                <a:gd name="T40" fmla="*/ 277 w 391"/>
                <a:gd name="T41" fmla="*/ 99 h 205"/>
                <a:gd name="T42" fmla="*/ 232 w 391"/>
                <a:gd name="T43" fmla="*/ 81 h 205"/>
                <a:gd name="T44" fmla="*/ 257 w 391"/>
                <a:gd name="T45" fmla="*/ 166 h 205"/>
                <a:gd name="T46" fmla="*/ 227 w 391"/>
                <a:gd name="T47" fmla="*/ 86 h 205"/>
                <a:gd name="T48" fmla="*/ 152 w 391"/>
                <a:gd name="T49" fmla="*/ 61 h 205"/>
                <a:gd name="T50" fmla="*/ 160 w 391"/>
                <a:gd name="T51" fmla="*/ 93 h 205"/>
                <a:gd name="T52" fmla="*/ 214 w 391"/>
                <a:gd name="T53" fmla="*/ 113 h 205"/>
                <a:gd name="T54" fmla="*/ 162 w 391"/>
                <a:gd name="T55" fmla="*/ 101 h 205"/>
                <a:gd name="T56" fmla="*/ 162 w 391"/>
                <a:gd name="T57" fmla="*/ 115 h 205"/>
                <a:gd name="T58" fmla="*/ 156 w 391"/>
                <a:gd name="T59" fmla="*/ 100 h 205"/>
                <a:gd name="T60" fmla="*/ 86 w 391"/>
                <a:gd name="T61" fmla="*/ 87 h 205"/>
                <a:gd name="T62" fmla="*/ 85 w 391"/>
                <a:gd name="T63" fmla="*/ 92 h 205"/>
                <a:gd name="T64" fmla="*/ 80 w 391"/>
                <a:gd name="T65" fmla="*/ 86 h 205"/>
                <a:gd name="T66" fmla="*/ 0 w 391"/>
                <a:gd name="T67" fmla="*/ 71 h 205"/>
                <a:gd name="T68" fmla="*/ 77 w 391"/>
                <a:gd name="T69" fmla="*/ 81 h 205"/>
                <a:gd name="T70" fmla="*/ 47 w 391"/>
                <a:gd name="T71" fmla="*/ 21 h 205"/>
                <a:gd name="T72" fmla="*/ 11 w 391"/>
                <a:gd name="T73" fmla="*/ 25 h 205"/>
                <a:gd name="T74" fmla="*/ 43 w 391"/>
                <a:gd name="T75" fmla="*/ 17 h 205"/>
                <a:gd name="T76" fmla="*/ 41 w 391"/>
                <a:gd name="T77" fmla="*/ 0 h 205"/>
                <a:gd name="T78" fmla="*/ 55 w 391"/>
                <a:gd name="T79" fmla="*/ 17 h 205"/>
                <a:gd name="T80" fmla="*/ 123 w 391"/>
                <a:gd name="T81" fmla="*/ 19 h 205"/>
                <a:gd name="T82" fmla="*/ 85 w 391"/>
                <a:gd name="T83" fmla="*/ 82 h 205"/>
                <a:gd name="T84" fmla="*/ 153 w 391"/>
                <a:gd name="T85" fmla="*/ 93 h 205"/>
                <a:gd name="T86" fmla="*/ 127 w 391"/>
                <a:gd name="T87" fmla="*/ 24 h 205"/>
                <a:gd name="T88" fmla="*/ 60 w 391"/>
                <a:gd name="T89" fmla="*/ 21 h 205"/>
                <a:gd name="T90" fmla="*/ 85 w 391"/>
                <a:gd name="T91" fmla="*/ 82 h 205"/>
                <a:gd name="T92" fmla="*/ 152 w 391"/>
                <a:gd name="T93" fmla="*/ 59 h 205"/>
                <a:gd name="T94" fmla="*/ 216 w 391"/>
                <a:gd name="T95" fmla="*/ 68 h 205"/>
                <a:gd name="T96" fmla="*/ 192 w 391"/>
                <a:gd name="T97" fmla="*/ 31 h 205"/>
                <a:gd name="T98" fmla="*/ 138 w 391"/>
                <a:gd name="T99" fmla="*/ 28 h 205"/>
                <a:gd name="T100" fmla="*/ 152 w 391"/>
                <a:gd name="T101" fmla="*/ 59 h 205"/>
                <a:gd name="T102" fmla="*/ 227 w 391"/>
                <a:gd name="T103" fmla="*/ 73 h 205"/>
                <a:gd name="T104" fmla="*/ 269 w 391"/>
                <a:gd name="T105" fmla="*/ 84 h 205"/>
                <a:gd name="T106" fmla="*/ 202 w 391"/>
                <a:gd name="T107" fmla="*/ 33 h 205"/>
                <a:gd name="T108" fmla="*/ 227 w 391"/>
                <a:gd name="T109" fmla="*/ 7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1" h="205">
                  <a:moveTo>
                    <a:pt x="123" y="19"/>
                  </a:moveTo>
                  <a:cubicBezTo>
                    <a:pt x="121" y="13"/>
                    <a:pt x="109" y="5"/>
                    <a:pt x="118" y="0"/>
                  </a:cubicBezTo>
                  <a:cubicBezTo>
                    <a:pt x="126" y="5"/>
                    <a:pt x="129" y="13"/>
                    <a:pt x="134" y="20"/>
                  </a:cubicBezTo>
                  <a:cubicBezTo>
                    <a:pt x="151" y="19"/>
                    <a:pt x="166" y="23"/>
                    <a:pt x="182" y="24"/>
                  </a:cubicBezTo>
                  <a:cubicBezTo>
                    <a:pt x="185" y="21"/>
                    <a:pt x="174" y="17"/>
                    <a:pt x="179" y="12"/>
                  </a:cubicBezTo>
                  <a:cubicBezTo>
                    <a:pt x="189" y="12"/>
                    <a:pt x="191" y="21"/>
                    <a:pt x="196" y="26"/>
                  </a:cubicBezTo>
                  <a:cubicBezTo>
                    <a:pt x="207" y="27"/>
                    <a:pt x="224" y="33"/>
                    <a:pt x="231" y="30"/>
                  </a:cubicBezTo>
                  <a:cubicBezTo>
                    <a:pt x="241" y="41"/>
                    <a:pt x="275" y="36"/>
                    <a:pt x="273" y="55"/>
                  </a:cubicBezTo>
                  <a:cubicBezTo>
                    <a:pt x="264" y="58"/>
                    <a:pt x="261" y="52"/>
                    <a:pt x="253" y="48"/>
                  </a:cubicBezTo>
                  <a:cubicBezTo>
                    <a:pt x="258" y="60"/>
                    <a:pt x="272" y="75"/>
                    <a:pt x="278" y="91"/>
                  </a:cubicBezTo>
                  <a:cubicBezTo>
                    <a:pt x="297" y="99"/>
                    <a:pt x="318" y="105"/>
                    <a:pt x="330" y="121"/>
                  </a:cubicBezTo>
                  <a:cubicBezTo>
                    <a:pt x="316" y="119"/>
                    <a:pt x="302" y="106"/>
                    <a:pt x="286" y="101"/>
                  </a:cubicBezTo>
                  <a:cubicBezTo>
                    <a:pt x="291" y="118"/>
                    <a:pt x="307" y="134"/>
                    <a:pt x="312" y="154"/>
                  </a:cubicBezTo>
                  <a:cubicBezTo>
                    <a:pt x="323" y="160"/>
                    <a:pt x="336" y="167"/>
                    <a:pt x="348" y="174"/>
                  </a:cubicBezTo>
                  <a:cubicBezTo>
                    <a:pt x="360" y="180"/>
                    <a:pt x="375" y="186"/>
                    <a:pt x="383" y="193"/>
                  </a:cubicBezTo>
                  <a:cubicBezTo>
                    <a:pt x="386" y="195"/>
                    <a:pt x="391" y="199"/>
                    <a:pt x="390" y="205"/>
                  </a:cubicBezTo>
                  <a:cubicBezTo>
                    <a:pt x="372" y="201"/>
                    <a:pt x="354" y="184"/>
                    <a:pt x="338" y="175"/>
                  </a:cubicBezTo>
                  <a:cubicBezTo>
                    <a:pt x="310" y="161"/>
                    <a:pt x="284" y="145"/>
                    <a:pt x="258" y="130"/>
                  </a:cubicBezTo>
                  <a:cubicBezTo>
                    <a:pt x="276" y="130"/>
                    <a:pt x="290" y="145"/>
                    <a:pt x="307" y="150"/>
                  </a:cubicBezTo>
                  <a:cubicBezTo>
                    <a:pt x="303" y="142"/>
                    <a:pt x="298" y="134"/>
                    <a:pt x="293" y="124"/>
                  </a:cubicBezTo>
                  <a:cubicBezTo>
                    <a:pt x="288" y="116"/>
                    <a:pt x="283" y="104"/>
                    <a:pt x="277" y="99"/>
                  </a:cubicBezTo>
                  <a:cubicBezTo>
                    <a:pt x="265" y="88"/>
                    <a:pt x="248" y="88"/>
                    <a:pt x="232" y="81"/>
                  </a:cubicBezTo>
                  <a:cubicBezTo>
                    <a:pt x="243" y="106"/>
                    <a:pt x="258" y="135"/>
                    <a:pt x="257" y="166"/>
                  </a:cubicBezTo>
                  <a:cubicBezTo>
                    <a:pt x="246" y="141"/>
                    <a:pt x="240" y="107"/>
                    <a:pt x="227" y="86"/>
                  </a:cubicBezTo>
                  <a:cubicBezTo>
                    <a:pt x="215" y="67"/>
                    <a:pt x="175" y="72"/>
                    <a:pt x="152" y="61"/>
                  </a:cubicBezTo>
                  <a:cubicBezTo>
                    <a:pt x="155" y="71"/>
                    <a:pt x="159" y="81"/>
                    <a:pt x="160" y="93"/>
                  </a:cubicBezTo>
                  <a:cubicBezTo>
                    <a:pt x="174" y="100"/>
                    <a:pt x="203" y="98"/>
                    <a:pt x="214" y="113"/>
                  </a:cubicBezTo>
                  <a:cubicBezTo>
                    <a:pt x="201" y="114"/>
                    <a:pt x="178" y="105"/>
                    <a:pt x="162" y="101"/>
                  </a:cubicBezTo>
                  <a:cubicBezTo>
                    <a:pt x="160" y="103"/>
                    <a:pt x="165" y="112"/>
                    <a:pt x="162" y="115"/>
                  </a:cubicBezTo>
                  <a:cubicBezTo>
                    <a:pt x="156" y="114"/>
                    <a:pt x="158" y="105"/>
                    <a:pt x="156" y="100"/>
                  </a:cubicBezTo>
                  <a:cubicBezTo>
                    <a:pt x="132" y="94"/>
                    <a:pt x="111" y="92"/>
                    <a:pt x="86" y="87"/>
                  </a:cubicBezTo>
                  <a:cubicBezTo>
                    <a:pt x="82" y="87"/>
                    <a:pt x="89" y="92"/>
                    <a:pt x="85" y="92"/>
                  </a:cubicBezTo>
                  <a:cubicBezTo>
                    <a:pt x="81" y="92"/>
                    <a:pt x="82" y="88"/>
                    <a:pt x="80" y="86"/>
                  </a:cubicBezTo>
                  <a:cubicBezTo>
                    <a:pt x="47" y="79"/>
                    <a:pt x="29" y="81"/>
                    <a:pt x="0" y="71"/>
                  </a:cubicBezTo>
                  <a:cubicBezTo>
                    <a:pt x="25" y="72"/>
                    <a:pt x="55" y="76"/>
                    <a:pt x="77" y="81"/>
                  </a:cubicBezTo>
                  <a:cubicBezTo>
                    <a:pt x="69" y="59"/>
                    <a:pt x="62" y="37"/>
                    <a:pt x="47" y="21"/>
                  </a:cubicBezTo>
                  <a:cubicBezTo>
                    <a:pt x="35" y="22"/>
                    <a:pt x="21" y="25"/>
                    <a:pt x="11" y="25"/>
                  </a:cubicBezTo>
                  <a:cubicBezTo>
                    <a:pt x="15" y="20"/>
                    <a:pt x="32" y="18"/>
                    <a:pt x="43" y="17"/>
                  </a:cubicBezTo>
                  <a:cubicBezTo>
                    <a:pt x="44" y="14"/>
                    <a:pt x="32" y="6"/>
                    <a:pt x="41" y="0"/>
                  </a:cubicBezTo>
                  <a:cubicBezTo>
                    <a:pt x="49" y="2"/>
                    <a:pt x="51" y="11"/>
                    <a:pt x="55" y="17"/>
                  </a:cubicBezTo>
                  <a:cubicBezTo>
                    <a:pt x="71" y="16"/>
                    <a:pt x="100" y="17"/>
                    <a:pt x="123" y="19"/>
                  </a:cubicBezTo>
                  <a:close/>
                  <a:moveTo>
                    <a:pt x="85" y="82"/>
                  </a:moveTo>
                  <a:cubicBezTo>
                    <a:pt x="109" y="84"/>
                    <a:pt x="131" y="89"/>
                    <a:pt x="153" y="93"/>
                  </a:cubicBezTo>
                  <a:cubicBezTo>
                    <a:pt x="149" y="66"/>
                    <a:pt x="139" y="44"/>
                    <a:pt x="127" y="24"/>
                  </a:cubicBezTo>
                  <a:cubicBezTo>
                    <a:pt x="104" y="24"/>
                    <a:pt x="79" y="23"/>
                    <a:pt x="60" y="21"/>
                  </a:cubicBezTo>
                  <a:cubicBezTo>
                    <a:pt x="66" y="39"/>
                    <a:pt x="79" y="60"/>
                    <a:pt x="85" y="82"/>
                  </a:cubicBezTo>
                  <a:close/>
                  <a:moveTo>
                    <a:pt x="152" y="59"/>
                  </a:moveTo>
                  <a:cubicBezTo>
                    <a:pt x="172" y="57"/>
                    <a:pt x="198" y="68"/>
                    <a:pt x="216" y="68"/>
                  </a:cubicBezTo>
                  <a:cubicBezTo>
                    <a:pt x="208" y="56"/>
                    <a:pt x="200" y="44"/>
                    <a:pt x="192" y="31"/>
                  </a:cubicBezTo>
                  <a:cubicBezTo>
                    <a:pt x="172" y="31"/>
                    <a:pt x="158" y="24"/>
                    <a:pt x="138" y="28"/>
                  </a:cubicBezTo>
                  <a:cubicBezTo>
                    <a:pt x="145" y="35"/>
                    <a:pt x="146" y="49"/>
                    <a:pt x="152" y="59"/>
                  </a:cubicBezTo>
                  <a:close/>
                  <a:moveTo>
                    <a:pt x="227" y="73"/>
                  </a:moveTo>
                  <a:cubicBezTo>
                    <a:pt x="243" y="74"/>
                    <a:pt x="256" y="84"/>
                    <a:pt x="269" y="84"/>
                  </a:cubicBezTo>
                  <a:cubicBezTo>
                    <a:pt x="253" y="61"/>
                    <a:pt x="239" y="35"/>
                    <a:pt x="202" y="33"/>
                  </a:cubicBezTo>
                  <a:cubicBezTo>
                    <a:pt x="209" y="47"/>
                    <a:pt x="219" y="59"/>
                    <a:pt x="227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900488" y="-387350"/>
              <a:ext cx="4391025" cy="7650163"/>
            </a:xfrm>
            <a:custGeom>
              <a:avLst/>
              <a:gdLst>
                <a:gd name="T0" fmla="*/ 36 w 1035"/>
                <a:gd name="T1" fmla="*/ 619 h 1804"/>
                <a:gd name="T2" fmla="*/ 77 w 1035"/>
                <a:gd name="T3" fmla="*/ 371 h 1804"/>
                <a:gd name="T4" fmla="*/ 61 w 1035"/>
                <a:gd name="T5" fmla="*/ 256 h 1804"/>
                <a:gd name="T6" fmla="*/ 327 w 1035"/>
                <a:gd name="T7" fmla="*/ 21 h 1804"/>
                <a:gd name="T8" fmla="*/ 501 w 1035"/>
                <a:gd name="T9" fmla="*/ 62 h 1804"/>
                <a:gd name="T10" fmla="*/ 683 w 1035"/>
                <a:gd name="T11" fmla="*/ 99 h 1804"/>
                <a:gd name="T12" fmla="*/ 421 w 1035"/>
                <a:gd name="T13" fmla="*/ 214 h 1804"/>
                <a:gd name="T14" fmla="*/ 851 w 1035"/>
                <a:gd name="T15" fmla="*/ 362 h 1804"/>
                <a:gd name="T16" fmla="*/ 837 w 1035"/>
                <a:gd name="T17" fmla="*/ 469 h 1804"/>
                <a:gd name="T18" fmla="*/ 394 w 1035"/>
                <a:gd name="T19" fmla="*/ 340 h 1804"/>
                <a:gd name="T20" fmla="*/ 654 w 1035"/>
                <a:gd name="T21" fmla="*/ 545 h 1804"/>
                <a:gd name="T22" fmla="*/ 1010 w 1035"/>
                <a:gd name="T23" fmla="*/ 1344 h 1804"/>
                <a:gd name="T24" fmla="*/ 970 w 1035"/>
                <a:gd name="T25" fmla="*/ 1775 h 1804"/>
                <a:gd name="T26" fmla="*/ 725 w 1035"/>
                <a:gd name="T27" fmla="*/ 1781 h 1804"/>
                <a:gd name="T28" fmla="*/ 710 w 1035"/>
                <a:gd name="T29" fmla="*/ 1277 h 1804"/>
                <a:gd name="T30" fmla="*/ 349 w 1035"/>
                <a:gd name="T31" fmla="*/ 359 h 1804"/>
                <a:gd name="T32" fmla="*/ 351 w 1035"/>
                <a:gd name="T33" fmla="*/ 845 h 1804"/>
                <a:gd name="T34" fmla="*/ 127 w 1035"/>
                <a:gd name="T35" fmla="*/ 692 h 1804"/>
                <a:gd name="T36" fmla="*/ 470 w 1035"/>
                <a:gd name="T37" fmla="*/ 554 h 1804"/>
                <a:gd name="T38" fmla="*/ 500 w 1035"/>
                <a:gd name="T39" fmla="*/ 453 h 1804"/>
                <a:gd name="T40" fmla="*/ 424 w 1035"/>
                <a:gd name="T41" fmla="*/ 529 h 1804"/>
                <a:gd name="T42" fmla="*/ 319 w 1035"/>
                <a:gd name="T43" fmla="*/ 70 h 1804"/>
                <a:gd name="T44" fmla="*/ 296 w 1035"/>
                <a:gd name="T45" fmla="*/ 137 h 1804"/>
                <a:gd name="T46" fmla="*/ 492 w 1035"/>
                <a:gd name="T47" fmla="*/ 110 h 1804"/>
                <a:gd name="T48" fmla="*/ 480 w 1035"/>
                <a:gd name="T49" fmla="*/ 93 h 1804"/>
                <a:gd name="T50" fmla="*/ 356 w 1035"/>
                <a:gd name="T51" fmla="*/ 238 h 1804"/>
                <a:gd name="T52" fmla="*/ 491 w 1035"/>
                <a:gd name="T53" fmla="*/ 93 h 1804"/>
                <a:gd name="T54" fmla="*/ 585 w 1035"/>
                <a:gd name="T55" fmla="*/ 86 h 1804"/>
                <a:gd name="T56" fmla="*/ 283 w 1035"/>
                <a:gd name="T57" fmla="*/ 258 h 1804"/>
                <a:gd name="T58" fmla="*/ 278 w 1035"/>
                <a:gd name="T59" fmla="*/ 235 h 1804"/>
                <a:gd name="T60" fmla="*/ 858 w 1035"/>
                <a:gd name="T61" fmla="*/ 393 h 1804"/>
                <a:gd name="T62" fmla="*/ 483 w 1035"/>
                <a:gd name="T63" fmla="*/ 230 h 1804"/>
                <a:gd name="T64" fmla="*/ 736 w 1035"/>
                <a:gd name="T65" fmla="*/ 407 h 1804"/>
                <a:gd name="T66" fmla="*/ 240 w 1035"/>
                <a:gd name="T67" fmla="*/ 288 h 1804"/>
                <a:gd name="T68" fmla="*/ 93 w 1035"/>
                <a:gd name="T69" fmla="*/ 522 h 1804"/>
                <a:gd name="T70" fmla="*/ 304 w 1035"/>
                <a:gd name="T71" fmla="*/ 365 h 1804"/>
                <a:gd name="T72" fmla="*/ 248 w 1035"/>
                <a:gd name="T73" fmla="*/ 385 h 1804"/>
                <a:gd name="T74" fmla="*/ 189 w 1035"/>
                <a:gd name="T75" fmla="*/ 447 h 1804"/>
                <a:gd name="T76" fmla="*/ 130 w 1035"/>
                <a:gd name="T77" fmla="*/ 608 h 1804"/>
                <a:gd name="T78" fmla="*/ 328 w 1035"/>
                <a:gd name="T79" fmla="*/ 812 h 1804"/>
                <a:gd name="T80" fmla="*/ 266 w 1035"/>
                <a:gd name="T81" fmla="*/ 358 h 1804"/>
                <a:gd name="T82" fmla="*/ 431 w 1035"/>
                <a:gd name="T83" fmla="*/ 395 h 1804"/>
                <a:gd name="T84" fmla="*/ 261 w 1035"/>
                <a:gd name="T85" fmla="*/ 363 h 1804"/>
                <a:gd name="T86" fmla="*/ 514 w 1035"/>
                <a:gd name="T87" fmla="*/ 418 h 1804"/>
                <a:gd name="T88" fmla="*/ 759 w 1035"/>
                <a:gd name="T89" fmla="*/ 830 h 1804"/>
                <a:gd name="T90" fmla="*/ 917 w 1035"/>
                <a:gd name="T91" fmla="*/ 1293 h 1804"/>
                <a:gd name="T92" fmla="*/ 952 w 1035"/>
                <a:gd name="T93" fmla="*/ 1707 h 1804"/>
                <a:gd name="T94" fmla="*/ 1027 w 1035"/>
                <a:gd name="T95" fmla="*/ 1614 h 1804"/>
                <a:gd name="T96" fmla="*/ 855 w 1035"/>
                <a:gd name="T97" fmla="*/ 900 h 1804"/>
                <a:gd name="T98" fmla="*/ 550 w 1035"/>
                <a:gd name="T99" fmla="*/ 443 h 1804"/>
                <a:gd name="T100" fmla="*/ 850 w 1035"/>
                <a:gd name="T101" fmla="*/ 1067 h 1804"/>
                <a:gd name="T102" fmla="*/ 511 w 1035"/>
                <a:gd name="T103" fmla="*/ 471 h 1804"/>
                <a:gd name="T104" fmla="*/ 602 w 1035"/>
                <a:gd name="T105" fmla="*/ 696 h 1804"/>
                <a:gd name="T106" fmla="*/ 803 w 1035"/>
                <a:gd name="T107" fmla="*/ 1448 h 1804"/>
                <a:gd name="T108" fmla="*/ 789 w 1035"/>
                <a:gd name="T109" fmla="*/ 1775 h 1804"/>
                <a:gd name="T110" fmla="*/ 612 w 1035"/>
                <a:gd name="T111" fmla="*/ 856 h 1804"/>
                <a:gd name="T112" fmla="*/ 718 w 1035"/>
                <a:gd name="T113" fmla="*/ 1560 h 1804"/>
                <a:gd name="T114" fmla="*/ 753 w 1035"/>
                <a:gd name="T115" fmla="*/ 1663 h 1804"/>
                <a:gd name="T116" fmla="*/ 706 w 1035"/>
                <a:gd name="T117" fmla="*/ 953 h 1804"/>
                <a:gd name="T118" fmla="*/ 490 w 1035"/>
                <a:gd name="T119" fmla="*/ 531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5" h="1804">
                  <a:moveTo>
                    <a:pt x="120" y="612"/>
                  </a:moveTo>
                  <a:cubicBezTo>
                    <a:pt x="137" y="518"/>
                    <a:pt x="177" y="446"/>
                    <a:pt x="220" y="377"/>
                  </a:cubicBezTo>
                  <a:cubicBezTo>
                    <a:pt x="137" y="426"/>
                    <a:pt x="97" y="520"/>
                    <a:pt x="74" y="632"/>
                  </a:cubicBezTo>
                  <a:cubicBezTo>
                    <a:pt x="71" y="644"/>
                    <a:pt x="70" y="658"/>
                    <a:pt x="63" y="669"/>
                  </a:cubicBezTo>
                  <a:cubicBezTo>
                    <a:pt x="51" y="668"/>
                    <a:pt x="54" y="657"/>
                    <a:pt x="52" y="650"/>
                  </a:cubicBezTo>
                  <a:cubicBezTo>
                    <a:pt x="48" y="639"/>
                    <a:pt x="40" y="630"/>
                    <a:pt x="36" y="619"/>
                  </a:cubicBezTo>
                  <a:cubicBezTo>
                    <a:pt x="33" y="609"/>
                    <a:pt x="31" y="597"/>
                    <a:pt x="28" y="586"/>
                  </a:cubicBezTo>
                  <a:cubicBezTo>
                    <a:pt x="22" y="563"/>
                    <a:pt x="15" y="540"/>
                    <a:pt x="10" y="510"/>
                  </a:cubicBezTo>
                  <a:cubicBezTo>
                    <a:pt x="7" y="486"/>
                    <a:pt x="7" y="463"/>
                    <a:pt x="4" y="436"/>
                  </a:cubicBezTo>
                  <a:cubicBezTo>
                    <a:pt x="5" y="430"/>
                    <a:pt x="14" y="428"/>
                    <a:pt x="9" y="420"/>
                  </a:cubicBezTo>
                  <a:cubicBezTo>
                    <a:pt x="27" y="403"/>
                    <a:pt x="45" y="386"/>
                    <a:pt x="66" y="372"/>
                  </a:cubicBezTo>
                  <a:cubicBezTo>
                    <a:pt x="71" y="371"/>
                    <a:pt x="73" y="368"/>
                    <a:pt x="77" y="371"/>
                  </a:cubicBezTo>
                  <a:cubicBezTo>
                    <a:pt x="126" y="336"/>
                    <a:pt x="170" y="304"/>
                    <a:pt x="229" y="281"/>
                  </a:cubicBezTo>
                  <a:cubicBezTo>
                    <a:pt x="178" y="275"/>
                    <a:pt x="133" y="288"/>
                    <a:pt x="90" y="305"/>
                  </a:cubicBezTo>
                  <a:cubicBezTo>
                    <a:pt x="64" y="318"/>
                    <a:pt x="43" y="337"/>
                    <a:pt x="21" y="354"/>
                  </a:cubicBezTo>
                  <a:cubicBezTo>
                    <a:pt x="17" y="359"/>
                    <a:pt x="16" y="368"/>
                    <a:pt x="5" y="367"/>
                  </a:cubicBezTo>
                  <a:cubicBezTo>
                    <a:pt x="0" y="360"/>
                    <a:pt x="1" y="352"/>
                    <a:pt x="3" y="346"/>
                  </a:cubicBezTo>
                  <a:cubicBezTo>
                    <a:pt x="9" y="313"/>
                    <a:pt x="35" y="279"/>
                    <a:pt x="61" y="256"/>
                  </a:cubicBezTo>
                  <a:cubicBezTo>
                    <a:pt x="78" y="240"/>
                    <a:pt x="102" y="231"/>
                    <a:pt x="125" y="222"/>
                  </a:cubicBezTo>
                  <a:cubicBezTo>
                    <a:pt x="149" y="213"/>
                    <a:pt x="176" y="204"/>
                    <a:pt x="196" y="201"/>
                  </a:cubicBezTo>
                  <a:cubicBezTo>
                    <a:pt x="240" y="196"/>
                    <a:pt x="274" y="212"/>
                    <a:pt x="304" y="227"/>
                  </a:cubicBezTo>
                  <a:cubicBezTo>
                    <a:pt x="288" y="204"/>
                    <a:pt x="281" y="171"/>
                    <a:pt x="271" y="142"/>
                  </a:cubicBezTo>
                  <a:cubicBezTo>
                    <a:pt x="267" y="112"/>
                    <a:pt x="275" y="82"/>
                    <a:pt x="294" y="53"/>
                  </a:cubicBezTo>
                  <a:cubicBezTo>
                    <a:pt x="302" y="42"/>
                    <a:pt x="317" y="31"/>
                    <a:pt x="327" y="21"/>
                  </a:cubicBezTo>
                  <a:cubicBezTo>
                    <a:pt x="335" y="12"/>
                    <a:pt x="337" y="0"/>
                    <a:pt x="346" y="0"/>
                  </a:cubicBezTo>
                  <a:cubicBezTo>
                    <a:pt x="357" y="4"/>
                    <a:pt x="355" y="22"/>
                    <a:pt x="345" y="26"/>
                  </a:cubicBezTo>
                  <a:cubicBezTo>
                    <a:pt x="337" y="68"/>
                    <a:pt x="331" y="130"/>
                    <a:pt x="340" y="170"/>
                  </a:cubicBezTo>
                  <a:cubicBezTo>
                    <a:pt x="364" y="121"/>
                    <a:pt x="407" y="85"/>
                    <a:pt x="465" y="70"/>
                  </a:cubicBezTo>
                  <a:cubicBezTo>
                    <a:pt x="469" y="69"/>
                    <a:pt x="473" y="69"/>
                    <a:pt x="477" y="67"/>
                  </a:cubicBezTo>
                  <a:cubicBezTo>
                    <a:pt x="486" y="64"/>
                    <a:pt x="490" y="64"/>
                    <a:pt x="501" y="62"/>
                  </a:cubicBezTo>
                  <a:cubicBezTo>
                    <a:pt x="507" y="61"/>
                    <a:pt x="511" y="57"/>
                    <a:pt x="515" y="57"/>
                  </a:cubicBezTo>
                  <a:cubicBezTo>
                    <a:pt x="523" y="56"/>
                    <a:pt x="532" y="58"/>
                    <a:pt x="541" y="57"/>
                  </a:cubicBezTo>
                  <a:cubicBezTo>
                    <a:pt x="570" y="54"/>
                    <a:pt x="621" y="57"/>
                    <a:pt x="639" y="67"/>
                  </a:cubicBezTo>
                  <a:cubicBezTo>
                    <a:pt x="644" y="70"/>
                    <a:pt x="645" y="73"/>
                    <a:pt x="650" y="77"/>
                  </a:cubicBezTo>
                  <a:cubicBezTo>
                    <a:pt x="662" y="78"/>
                    <a:pt x="679" y="81"/>
                    <a:pt x="688" y="83"/>
                  </a:cubicBezTo>
                  <a:cubicBezTo>
                    <a:pt x="693" y="91"/>
                    <a:pt x="691" y="96"/>
                    <a:pt x="683" y="99"/>
                  </a:cubicBezTo>
                  <a:cubicBezTo>
                    <a:pt x="678" y="102"/>
                    <a:pt x="675" y="99"/>
                    <a:pt x="670" y="99"/>
                  </a:cubicBezTo>
                  <a:cubicBezTo>
                    <a:pt x="669" y="100"/>
                    <a:pt x="658" y="104"/>
                    <a:pt x="655" y="105"/>
                  </a:cubicBezTo>
                  <a:cubicBezTo>
                    <a:pt x="645" y="106"/>
                    <a:pt x="634" y="103"/>
                    <a:pt x="623" y="105"/>
                  </a:cubicBezTo>
                  <a:cubicBezTo>
                    <a:pt x="595" y="109"/>
                    <a:pt x="567" y="125"/>
                    <a:pt x="536" y="137"/>
                  </a:cubicBezTo>
                  <a:cubicBezTo>
                    <a:pt x="514" y="145"/>
                    <a:pt x="492" y="152"/>
                    <a:pt x="475" y="163"/>
                  </a:cubicBezTo>
                  <a:cubicBezTo>
                    <a:pt x="455" y="176"/>
                    <a:pt x="436" y="194"/>
                    <a:pt x="421" y="214"/>
                  </a:cubicBezTo>
                  <a:cubicBezTo>
                    <a:pt x="407" y="233"/>
                    <a:pt x="399" y="248"/>
                    <a:pt x="393" y="272"/>
                  </a:cubicBezTo>
                  <a:cubicBezTo>
                    <a:pt x="404" y="264"/>
                    <a:pt x="417" y="256"/>
                    <a:pt x="430" y="248"/>
                  </a:cubicBezTo>
                  <a:cubicBezTo>
                    <a:pt x="443" y="240"/>
                    <a:pt x="456" y="229"/>
                    <a:pt x="470" y="223"/>
                  </a:cubicBezTo>
                  <a:cubicBezTo>
                    <a:pt x="496" y="212"/>
                    <a:pt x="536" y="208"/>
                    <a:pt x="566" y="208"/>
                  </a:cubicBezTo>
                  <a:cubicBezTo>
                    <a:pt x="621" y="207"/>
                    <a:pt x="678" y="218"/>
                    <a:pt x="730" y="231"/>
                  </a:cubicBezTo>
                  <a:cubicBezTo>
                    <a:pt x="771" y="270"/>
                    <a:pt x="817" y="311"/>
                    <a:pt x="851" y="362"/>
                  </a:cubicBezTo>
                  <a:cubicBezTo>
                    <a:pt x="859" y="373"/>
                    <a:pt x="866" y="387"/>
                    <a:pt x="876" y="400"/>
                  </a:cubicBezTo>
                  <a:cubicBezTo>
                    <a:pt x="894" y="425"/>
                    <a:pt x="906" y="451"/>
                    <a:pt x="914" y="486"/>
                  </a:cubicBezTo>
                  <a:cubicBezTo>
                    <a:pt x="917" y="498"/>
                    <a:pt x="927" y="518"/>
                    <a:pt x="914" y="524"/>
                  </a:cubicBezTo>
                  <a:cubicBezTo>
                    <a:pt x="909" y="526"/>
                    <a:pt x="910" y="516"/>
                    <a:pt x="909" y="511"/>
                  </a:cubicBezTo>
                  <a:cubicBezTo>
                    <a:pt x="901" y="511"/>
                    <a:pt x="899" y="504"/>
                    <a:pt x="890" y="504"/>
                  </a:cubicBezTo>
                  <a:cubicBezTo>
                    <a:pt x="874" y="491"/>
                    <a:pt x="856" y="479"/>
                    <a:pt x="837" y="469"/>
                  </a:cubicBezTo>
                  <a:cubicBezTo>
                    <a:pt x="818" y="459"/>
                    <a:pt x="802" y="446"/>
                    <a:pt x="783" y="436"/>
                  </a:cubicBezTo>
                  <a:cubicBezTo>
                    <a:pt x="756" y="423"/>
                    <a:pt x="725" y="413"/>
                    <a:pt x="695" y="400"/>
                  </a:cubicBezTo>
                  <a:cubicBezTo>
                    <a:pt x="649" y="382"/>
                    <a:pt x="603" y="368"/>
                    <a:pt x="554" y="358"/>
                  </a:cubicBezTo>
                  <a:cubicBezTo>
                    <a:pt x="538" y="354"/>
                    <a:pt x="521" y="350"/>
                    <a:pt x="505" y="347"/>
                  </a:cubicBezTo>
                  <a:cubicBezTo>
                    <a:pt x="491" y="345"/>
                    <a:pt x="476" y="348"/>
                    <a:pt x="462" y="346"/>
                  </a:cubicBezTo>
                  <a:cubicBezTo>
                    <a:pt x="439" y="343"/>
                    <a:pt x="416" y="338"/>
                    <a:pt x="394" y="340"/>
                  </a:cubicBezTo>
                  <a:cubicBezTo>
                    <a:pt x="403" y="346"/>
                    <a:pt x="412" y="358"/>
                    <a:pt x="425" y="356"/>
                  </a:cubicBezTo>
                  <a:cubicBezTo>
                    <a:pt x="448" y="379"/>
                    <a:pt x="480" y="393"/>
                    <a:pt x="508" y="411"/>
                  </a:cubicBezTo>
                  <a:cubicBezTo>
                    <a:pt x="511" y="411"/>
                    <a:pt x="514" y="411"/>
                    <a:pt x="517" y="411"/>
                  </a:cubicBezTo>
                  <a:cubicBezTo>
                    <a:pt x="524" y="415"/>
                    <a:pt x="534" y="423"/>
                    <a:pt x="544" y="421"/>
                  </a:cubicBezTo>
                  <a:cubicBezTo>
                    <a:pt x="558" y="441"/>
                    <a:pt x="576" y="455"/>
                    <a:pt x="592" y="474"/>
                  </a:cubicBezTo>
                  <a:cubicBezTo>
                    <a:pt x="611" y="497"/>
                    <a:pt x="632" y="521"/>
                    <a:pt x="654" y="545"/>
                  </a:cubicBezTo>
                  <a:cubicBezTo>
                    <a:pt x="681" y="576"/>
                    <a:pt x="701" y="614"/>
                    <a:pt x="727" y="648"/>
                  </a:cubicBezTo>
                  <a:cubicBezTo>
                    <a:pt x="775" y="717"/>
                    <a:pt x="819" y="794"/>
                    <a:pt x="852" y="878"/>
                  </a:cubicBezTo>
                  <a:cubicBezTo>
                    <a:pt x="863" y="906"/>
                    <a:pt x="878" y="932"/>
                    <a:pt x="890" y="960"/>
                  </a:cubicBezTo>
                  <a:cubicBezTo>
                    <a:pt x="919" y="1028"/>
                    <a:pt x="936" y="1102"/>
                    <a:pt x="965" y="1174"/>
                  </a:cubicBezTo>
                  <a:cubicBezTo>
                    <a:pt x="972" y="1191"/>
                    <a:pt x="980" y="1209"/>
                    <a:pt x="984" y="1228"/>
                  </a:cubicBezTo>
                  <a:cubicBezTo>
                    <a:pt x="992" y="1266"/>
                    <a:pt x="1003" y="1303"/>
                    <a:pt x="1010" y="1344"/>
                  </a:cubicBezTo>
                  <a:cubicBezTo>
                    <a:pt x="1013" y="1366"/>
                    <a:pt x="1022" y="1387"/>
                    <a:pt x="1023" y="1405"/>
                  </a:cubicBezTo>
                  <a:cubicBezTo>
                    <a:pt x="1024" y="1426"/>
                    <a:pt x="1024" y="1447"/>
                    <a:pt x="1026" y="1467"/>
                  </a:cubicBezTo>
                  <a:cubicBezTo>
                    <a:pt x="1027" y="1488"/>
                    <a:pt x="1031" y="1507"/>
                    <a:pt x="1033" y="1528"/>
                  </a:cubicBezTo>
                  <a:cubicBezTo>
                    <a:pt x="1035" y="1540"/>
                    <a:pt x="1033" y="1555"/>
                    <a:pt x="1033" y="1569"/>
                  </a:cubicBezTo>
                  <a:cubicBezTo>
                    <a:pt x="1035" y="1612"/>
                    <a:pt x="1032" y="1663"/>
                    <a:pt x="1026" y="1702"/>
                  </a:cubicBezTo>
                  <a:cubicBezTo>
                    <a:pt x="1010" y="1726"/>
                    <a:pt x="988" y="1748"/>
                    <a:pt x="970" y="1775"/>
                  </a:cubicBezTo>
                  <a:cubicBezTo>
                    <a:pt x="963" y="1785"/>
                    <a:pt x="958" y="1798"/>
                    <a:pt x="944" y="1800"/>
                  </a:cubicBezTo>
                  <a:cubicBezTo>
                    <a:pt x="921" y="1804"/>
                    <a:pt x="897" y="1795"/>
                    <a:pt x="876" y="1791"/>
                  </a:cubicBezTo>
                  <a:cubicBezTo>
                    <a:pt x="871" y="1791"/>
                    <a:pt x="865" y="1791"/>
                    <a:pt x="859" y="1790"/>
                  </a:cubicBezTo>
                  <a:cubicBezTo>
                    <a:pt x="854" y="1789"/>
                    <a:pt x="849" y="1788"/>
                    <a:pt x="845" y="1787"/>
                  </a:cubicBezTo>
                  <a:cubicBezTo>
                    <a:pt x="822" y="1786"/>
                    <a:pt x="797" y="1789"/>
                    <a:pt x="774" y="1790"/>
                  </a:cubicBezTo>
                  <a:cubicBezTo>
                    <a:pt x="764" y="1790"/>
                    <a:pt x="733" y="1785"/>
                    <a:pt x="725" y="1781"/>
                  </a:cubicBezTo>
                  <a:cubicBezTo>
                    <a:pt x="705" y="1771"/>
                    <a:pt x="695" y="1737"/>
                    <a:pt x="675" y="1725"/>
                  </a:cubicBezTo>
                  <a:cubicBezTo>
                    <a:pt x="675" y="1721"/>
                    <a:pt x="672" y="1721"/>
                    <a:pt x="673" y="1715"/>
                  </a:cubicBezTo>
                  <a:cubicBezTo>
                    <a:pt x="671" y="1711"/>
                    <a:pt x="664" y="1713"/>
                    <a:pt x="664" y="1707"/>
                  </a:cubicBezTo>
                  <a:cubicBezTo>
                    <a:pt x="665" y="1699"/>
                    <a:pt x="668" y="1692"/>
                    <a:pt x="674" y="1688"/>
                  </a:cubicBezTo>
                  <a:cubicBezTo>
                    <a:pt x="691" y="1647"/>
                    <a:pt x="701" y="1608"/>
                    <a:pt x="712" y="1559"/>
                  </a:cubicBezTo>
                  <a:cubicBezTo>
                    <a:pt x="729" y="1479"/>
                    <a:pt x="721" y="1364"/>
                    <a:pt x="710" y="1277"/>
                  </a:cubicBezTo>
                  <a:cubicBezTo>
                    <a:pt x="699" y="1184"/>
                    <a:pt x="685" y="1084"/>
                    <a:pt x="651" y="994"/>
                  </a:cubicBezTo>
                  <a:cubicBezTo>
                    <a:pt x="639" y="964"/>
                    <a:pt x="632" y="932"/>
                    <a:pt x="621" y="901"/>
                  </a:cubicBezTo>
                  <a:cubicBezTo>
                    <a:pt x="610" y="871"/>
                    <a:pt x="599" y="842"/>
                    <a:pt x="586" y="814"/>
                  </a:cubicBezTo>
                  <a:cubicBezTo>
                    <a:pt x="534" y="700"/>
                    <a:pt x="463" y="602"/>
                    <a:pt x="398" y="510"/>
                  </a:cubicBezTo>
                  <a:cubicBezTo>
                    <a:pt x="391" y="449"/>
                    <a:pt x="376" y="401"/>
                    <a:pt x="366" y="345"/>
                  </a:cubicBezTo>
                  <a:cubicBezTo>
                    <a:pt x="358" y="348"/>
                    <a:pt x="356" y="356"/>
                    <a:pt x="349" y="359"/>
                  </a:cubicBezTo>
                  <a:cubicBezTo>
                    <a:pt x="342" y="371"/>
                    <a:pt x="338" y="387"/>
                    <a:pt x="332" y="400"/>
                  </a:cubicBezTo>
                  <a:cubicBezTo>
                    <a:pt x="328" y="409"/>
                    <a:pt x="322" y="413"/>
                    <a:pt x="319" y="421"/>
                  </a:cubicBezTo>
                  <a:cubicBezTo>
                    <a:pt x="301" y="468"/>
                    <a:pt x="293" y="519"/>
                    <a:pt x="288" y="577"/>
                  </a:cubicBezTo>
                  <a:cubicBezTo>
                    <a:pt x="281" y="655"/>
                    <a:pt x="305" y="734"/>
                    <a:pt x="329" y="797"/>
                  </a:cubicBezTo>
                  <a:cubicBezTo>
                    <a:pt x="333" y="805"/>
                    <a:pt x="339" y="812"/>
                    <a:pt x="342" y="820"/>
                  </a:cubicBezTo>
                  <a:cubicBezTo>
                    <a:pt x="346" y="828"/>
                    <a:pt x="347" y="837"/>
                    <a:pt x="351" y="845"/>
                  </a:cubicBezTo>
                  <a:cubicBezTo>
                    <a:pt x="355" y="851"/>
                    <a:pt x="361" y="857"/>
                    <a:pt x="360" y="865"/>
                  </a:cubicBezTo>
                  <a:cubicBezTo>
                    <a:pt x="338" y="872"/>
                    <a:pt x="323" y="845"/>
                    <a:pt x="302" y="834"/>
                  </a:cubicBezTo>
                  <a:cubicBezTo>
                    <a:pt x="298" y="832"/>
                    <a:pt x="292" y="832"/>
                    <a:pt x="288" y="830"/>
                  </a:cubicBezTo>
                  <a:cubicBezTo>
                    <a:pt x="278" y="825"/>
                    <a:pt x="266" y="816"/>
                    <a:pt x="256" y="807"/>
                  </a:cubicBezTo>
                  <a:cubicBezTo>
                    <a:pt x="236" y="791"/>
                    <a:pt x="215" y="776"/>
                    <a:pt x="195" y="758"/>
                  </a:cubicBezTo>
                  <a:cubicBezTo>
                    <a:pt x="170" y="737"/>
                    <a:pt x="146" y="719"/>
                    <a:pt x="127" y="692"/>
                  </a:cubicBezTo>
                  <a:cubicBezTo>
                    <a:pt x="124" y="689"/>
                    <a:pt x="117" y="690"/>
                    <a:pt x="116" y="686"/>
                  </a:cubicBezTo>
                  <a:cubicBezTo>
                    <a:pt x="115" y="660"/>
                    <a:pt x="110" y="614"/>
                    <a:pt x="120" y="586"/>
                  </a:cubicBezTo>
                  <a:cubicBezTo>
                    <a:pt x="126" y="591"/>
                    <a:pt x="118" y="603"/>
                    <a:pt x="120" y="612"/>
                  </a:cubicBezTo>
                  <a:close/>
                  <a:moveTo>
                    <a:pt x="424" y="529"/>
                  </a:moveTo>
                  <a:cubicBezTo>
                    <a:pt x="424" y="528"/>
                    <a:pt x="423" y="525"/>
                    <a:pt x="425" y="524"/>
                  </a:cubicBezTo>
                  <a:cubicBezTo>
                    <a:pt x="437" y="537"/>
                    <a:pt x="445" y="554"/>
                    <a:pt x="470" y="554"/>
                  </a:cubicBezTo>
                  <a:cubicBezTo>
                    <a:pt x="496" y="528"/>
                    <a:pt x="468" y="501"/>
                    <a:pt x="455" y="482"/>
                  </a:cubicBezTo>
                  <a:cubicBezTo>
                    <a:pt x="445" y="469"/>
                    <a:pt x="442" y="452"/>
                    <a:pt x="438" y="438"/>
                  </a:cubicBezTo>
                  <a:cubicBezTo>
                    <a:pt x="448" y="446"/>
                    <a:pt x="451" y="462"/>
                    <a:pt x="460" y="471"/>
                  </a:cubicBezTo>
                  <a:cubicBezTo>
                    <a:pt x="463" y="467"/>
                    <a:pt x="465" y="462"/>
                    <a:pt x="471" y="461"/>
                  </a:cubicBezTo>
                  <a:cubicBezTo>
                    <a:pt x="481" y="470"/>
                    <a:pt x="490" y="480"/>
                    <a:pt x="504" y="486"/>
                  </a:cubicBezTo>
                  <a:cubicBezTo>
                    <a:pt x="506" y="471"/>
                    <a:pt x="493" y="464"/>
                    <a:pt x="500" y="453"/>
                  </a:cubicBezTo>
                  <a:cubicBezTo>
                    <a:pt x="482" y="436"/>
                    <a:pt x="458" y="424"/>
                    <a:pt x="442" y="404"/>
                  </a:cubicBezTo>
                  <a:cubicBezTo>
                    <a:pt x="437" y="404"/>
                    <a:pt x="438" y="409"/>
                    <a:pt x="434" y="409"/>
                  </a:cubicBezTo>
                  <a:cubicBezTo>
                    <a:pt x="426" y="408"/>
                    <a:pt x="424" y="402"/>
                    <a:pt x="417" y="400"/>
                  </a:cubicBezTo>
                  <a:cubicBezTo>
                    <a:pt x="420" y="408"/>
                    <a:pt x="416" y="413"/>
                    <a:pt x="412" y="417"/>
                  </a:cubicBezTo>
                  <a:cubicBezTo>
                    <a:pt x="403" y="421"/>
                    <a:pt x="396" y="413"/>
                    <a:pt x="387" y="409"/>
                  </a:cubicBezTo>
                  <a:cubicBezTo>
                    <a:pt x="398" y="454"/>
                    <a:pt x="403" y="499"/>
                    <a:pt x="424" y="529"/>
                  </a:cubicBezTo>
                  <a:close/>
                  <a:moveTo>
                    <a:pt x="288" y="90"/>
                  </a:moveTo>
                  <a:cubicBezTo>
                    <a:pt x="268" y="165"/>
                    <a:pt x="311" y="234"/>
                    <a:pt x="356" y="269"/>
                  </a:cubicBezTo>
                  <a:cubicBezTo>
                    <a:pt x="345" y="231"/>
                    <a:pt x="329" y="192"/>
                    <a:pt x="327" y="147"/>
                  </a:cubicBezTo>
                  <a:cubicBezTo>
                    <a:pt x="324" y="97"/>
                    <a:pt x="331" y="60"/>
                    <a:pt x="333" y="30"/>
                  </a:cubicBezTo>
                  <a:cubicBezTo>
                    <a:pt x="323" y="39"/>
                    <a:pt x="304" y="50"/>
                    <a:pt x="311" y="66"/>
                  </a:cubicBezTo>
                  <a:cubicBezTo>
                    <a:pt x="314" y="62"/>
                    <a:pt x="319" y="67"/>
                    <a:pt x="319" y="70"/>
                  </a:cubicBezTo>
                  <a:cubicBezTo>
                    <a:pt x="311" y="78"/>
                    <a:pt x="307" y="90"/>
                    <a:pt x="311" y="102"/>
                  </a:cubicBezTo>
                  <a:cubicBezTo>
                    <a:pt x="312" y="105"/>
                    <a:pt x="318" y="97"/>
                    <a:pt x="320" y="102"/>
                  </a:cubicBezTo>
                  <a:cubicBezTo>
                    <a:pt x="323" y="109"/>
                    <a:pt x="314" y="113"/>
                    <a:pt x="313" y="120"/>
                  </a:cubicBezTo>
                  <a:cubicBezTo>
                    <a:pt x="318" y="140"/>
                    <a:pt x="324" y="166"/>
                    <a:pt x="324" y="187"/>
                  </a:cubicBezTo>
                  <a:cubicBezTo>
                    <a:pt x="312" y="172"/>
                    <a:pt x="315" y="143"/>
                    <a:pt x="306" y="125"/>
                  </a:cubicBezTo>
                  <a:cubicBezTo>
                    <a:pt x="303" y="130"/>
                    <a:pt x="302" y="135"/>
                    <a:pt x="296" y="137"/>
                  </a:cubicBezTo>
                  <a:cubicBezTo>
                    <a:pt x="295" y="121"/>
                    <a:pt x="312" y="110"/>
                    <a:pt x="301" y="89"/>
                  </a:cubicBezTo>
                  <a:cubicBezTo>
                    <a:pt x="297" y="93"/>
                    <a:pt x="293" y="102"/>
                    <a:pt x="288" y="101"/>
                  </a:cubicBezTo>
                  <a:cubicBezTo>
                    <a:pt x="287" y="85"/>
                    <a:pt x="307" y="83"/>
                    <a:pt x="301" y="66"/>
                  </a:cubicBezTo>
                  <a:cubicBezTo>
                    <a:pt x="298" y="75"/>
                    <a:pt x="293" y="83"/>
                    <a:pt x="288" y="90"/>
                  </a:cubicBezTo>
                  <a:close/>
                  <a:moveTo>
                    <a:pt x="491" y="93"/>
                  </a:moveTo>
                  <a:cubicBezTo>
                    <a:pt x="490" y="99"/>
                    <a:pt x="496" y="104"/>
                    <a:pt x="492" y="110"/>
                  </a:cubicBezTo>
                  <a:cubicBezTo>
                    <a:pt x="485" y="110"/>
                    <a:pt x="486" y="102"/>
                    <a:pt x="483" y="98"/>
                  </a:cubicBezTo>
                  <a:cubicBezTo>
                    <a:pt x="476" y="100"/>
                    <a:pt x="473" y="106"/>
                    <a:pt x="466" y="107"/>
                  </a:cubicBezTo>
                  <a:cubicBezTo>
                    <a:pt x="467" y="113"/>
                    <a:pt x="477" y="127"/>
                    <a:pt x="466" y="129"/>
                  </a:cubicBezTo>
                  <a:cubicBezTo>
                    <a:pt x="462" y="125"/>
                    <a:pt x="462" y="117"/>
                    <a:pt x="457" y="114"/>
                  </a:cubicBezTo>
                  <a:cubicBezTo>
                    <a:pt x="454" y="116"/>
                    <a:pt x="448" y="123"/>
                    <a:pt x="444" y="121"/>
                  </a:cubicBezTo>
                  <a:cubicBezTo>
                    <a:pt x="453" y="108"/>
                    <a:pt x="467" y="101"/>
                    <a:pt x="480" y="93"/>
                  </a:cubicBezTo>
                  <a:cubicBezTo>
                    <a:pt x="478" y="89"/>
                    <a:pt x="476" y="80"/>
                    <a:pt x="482" y="79"/>
                  </a:cubicBezTo>
                  <a:cubicBezTo>
                    <a:pt x="486" y="81"/>
                    <a:pt x="485" y="87"/>
                    <a:pt x="490" y="88"/>
                  </a:cubicBezTo>
                  <a:cubicBezTo>
                    <a:pt x="499" y="81"/>
                    <a:pt x="513" y="78"/>
                    <a:pt x="521" y="70"/>
                  </a:cubicBezTo>
                  <a:cubicBezTo>
                    <a:pt x="450" y="78"/>
                    <a:pt x="398" y="103"/>
                    <a:pt x="362" y="148"/>
                  </a:cubicBezTo>
                  <a:cubicBezTo>
                    <a:pt x="354" y="159"/>
                    <a:pt x="344" y="177"/>
                    <a:pt x="344" y="187"/>
                  </a:cubicBezTo>
                  <a:cubicBezTo>
                    <a:pt x="342" y="203"/>
                    <a:pt x="352" y="222"/>
                    <a:pt x="356" y="238"/>
                  </a:cubicBezTo>
                  <a:cubicBezTo>
                    <a:pt x="362" y="255"/>
                    <a:pt x="367" y="272"/>
                    <a:pt x="377" y="284"/>
                  </a:cubicBezTo>
                  <a:cubicBezTo>
                    <a:pt x="391" y="251"/>
                    <a:pt x="401" y="221"/>
                    <a:pt x="422" y="196"/>
                  </a:cubicBezTo>
                  <a:cubicBezTo>
                    <a:pt x="432" y="185"/>
                    <a:pt x="445" y="173"/>
                    <a:pt x="456" y="163"/>
                  </a:cubicBezTo>
                  <a:cubicBezTo>
                    <a:pt x="483" y="137"/>
                    <a:pt x="510" y="114"/>
                    <a:pt x="541" y="93"/>
                  </a:cubicBezTo>
                  <a:cubicBezTo>
                    <a:pt x="560" y="81"/>
                    <a:pt x="587" y="76"/>
                    <a:pt x="611" y="72"/>
                  </a:cubicBezTo>
                  <a:cubicBezTo>
                    <a:pt x="566" y="60"/>
                    <a:pt x="527" y="74"/>
                    <a:pt x="491" y="93"/>
                  </a:cubicBezTo>
                  <a:close/>
                  <a:moveTo>
                    <a:pt x="585" y="86"/>
                  </a:moveTo>
                  <a:cubicBezTo>
                    <a:pt x="550" y="97"/>
                    <a:pt x="525" y="117"/>
                    <a:pt x="499" y="136"/>
                  </a:cubicBezTo>
                  <a:cubicBezTo>
                    <a:pt x="502" y="140"/>
                    <a:pt x="504" y="134"/>
                    <a:pt x="506" y="133"/>
                  </a:cubicBezTo>
                  <a:cubicBezTo>
                    <a:pt x="509" y="132"/>
                    <a:pt x="514" y="133"/>
                    <a:pt x="518" y="132"/>
                  </a:cubicBezTo>
                  <a:cubicBezTo>
                    <a:pt x="560" y="118"/>
                    <a:pt x="603" y="87"/>
                    <a:pt x="657" y="92"/>
                  </a:cubicBezTo>
                  <a:cubicBezTo>
                    <a:pt x="634" y="83"/>
                    <a:pt x="609" y="89"/>
                    <a:pt x="585" y="86"/>
                  </a:cubicBezTo>
                  <a:close/>
                  <a:moveTo>
                    <a:pt x="214" y="213"/>
                  </a:moveTo>
                  <a:cubicBezTo>
                    <a:pt x="128" y="213"/>
                    <a:pt x="33" y="263"/>
                    <a:pt x="14" y="346"/>
                  </a:cubicBezTo>
                  <a:cubicBezTo>
                    <a:pt x="66" y="299"/>
                    <a:pt x="136" y="266"/>
                    <a:pt x="218" y="271"/>
                  </a:cubicBezTo>
                  <a:cubicBezTo>
                    <a:pt x="270" y="275"/>
                    <a:pt x="333" y="285"/>
                    <a:pt x="371" y="311"/>
                  </a:cubicBezTo>
                  <a:cubicBezTo>
                    <a:pt x="365" y="302"/>
                    <a:pt x="348" y="266"/>
                    <a:pt x="336" y="276"/>
                  </a:cubicBezTo>
                  <a:cubicBezTo>
                    <a:pt x="324" y="266"/>
                    <a:pt x="300" y="251"/>
                    <a:pt x="283" y="258"/>
                  </a:cubicBezTo>
                  <a:cubicBezTo>
                    <a:pt x="280" y="249"/>
                    <a:pt x="259" y="250"/>
                    <a:pt x="247" y="247"/>
                  </a:cubicBezTo>
                  <a:cubicBezTo>
                    <a:pt x="246" y="250"/>
                    <a:pt x="248" y="255"/>
                    <a:pt x="244" y="256"/>
                  </a:cubicBezTo>
                  <a:cubicBezTo>
                    <a:pt x="240" y="248"/>
                    <a:pt x="231" y="244"/>
                    <a:pt x="229" y="234"/>
                  </a:cubicBezTo>
                  <a:cubicBezTo>
                    <a:pt x="237" y="228"/>
                    <a:pt x="240" y="240"/>
                    <a:pt x="247" y="243"/>
                  </a:cubicBezTo>
                  <a:cubicBezTo>
                    <a:pt x="256" y="246"/>
                    <a:pt x="268" y="242"/>
                    <a:pt x="276" y="247"/>
                  </a:cubicBezTo>
                  <a:cubicBezTo>
                    <a:pt x="278" y="245"/>
                    <a:pt x="269" y="237"/>
                    <a:pt x="278" y="235"/>
                  </a:cubicBezTo>
                  <a:cubicBezTo>
                    <a:pt x="283" y="237"/>
                    <a:pt x="284" y="244"/>
                    <a:pt x="287" y="249"/>
                  </a:cubicBezTo>
                  <a:cubicBezTo>
                    <a:pt x="305" y="252"/>
                    <a:pt x="319" y="257"/>
                    <a:pt x="333" y="263"/>
                  </a:cubicBezTo>
                  <a:cubicBezTo>
                    <a:pt x="303" y="232"/>
                    <a:pt x="260" y="213"/>
                    <a:pt x="214" y="213"/>
                  </a:cubicBezTo>
                  <a:close/>
                  <a:moveTo>
                    <a:pt x="895" y="456"/>
                  </a:moveTo>
                  <a:cubicBezTo>
                    <a:pt x="892" y="449"/>
                    <a:pt x="890" y="440"/>
                    <a:pt x="887" y="434"/>
                  </a:cubicBezTo>
                  <a:cubicBezTo>
                    <a:pt x="880" y="418"/>
                    <a:pt x="867" y="407"/>
                    <a:pt x="858" y="393"/>
                  </a:cubicBezTo>
                  <a:cubicBezTo>
                    <a:pt x="849" y="380"/>
                    <a:pt x="841" y="366"/>
                    <a:pt x="832" y="354"/>
                  </a:cubicBezTo>
                  <a:cubicBezTo>
                    <a:pt x="804" y="316"/>
                    <a:pt x="772" y="279"/>
                    <a:pt x="735" y="253"/>
                  </a:cubicBezTo>
                  <a:cubicBezTo>
                    <a:pt x="730" y="253"/>
                    <a:pt x="727" y="250"/>
                    <a:pt x="722" y="250"/>
                  </a:cubicBezTo>
                  <a:cubicBezTo>
                    <a:pt x="717" y="245"/>
                    <a:pt x="711" y="239"/>
                    <a:pt x="704" y="236"/>
                  </a:cubicBezTo>
                  <a:cubicBezTo>
                    <a:pt x="672" y="223"/>
                    <a:pt x="604" y="221"/>
                    <a:pt x="567" y="218"/>
                  </a:cubicBezTo>
                  <a:cubicBezTo>
                    <a:pt x="535" y="216"/>
                    <a:pt x="508" y="228"/>
                    <a:pt x="483" y="230"/>
                  </a:cubicBezTo>
                  <a:cubicBezTo>
                    <a:pt x="447" y="252"/>
                    <a:pt x="405" y="268"/>
                    <a:pt x="384" y="305"/>
                  </a:cubicBezTo>
                  <a:cubicBezTo>
                    <a:pt x="384" y="314"/>
                    <a:pt x="390" y="319"/>
                    <a:pt x="390" y="329"/>
                  </a:cubicBezTo>
                  <a:cubicBezTo>
                    <a:pt x="421" y="330"/>
                    <a:pt x="448" y="335"/>
                    <a:pt x="474" y="337"/>
                  </a:cubicBezTo>
                  <a:cubicBezTo>
                    <a:pt x="521" y="341"/>
                    <a:pt x="564" y="349"/>
                    <a:pt x="601" y="360"/>
                  </a:cubicBezTo>
                  <a:cubicBezTo>
                    <a:pt x="611" y="363"/>
                    <a:pt x="622" y="364"/>
                    <a:pt x="632" y="367"/>
                  </a:cubicBezTo>
                  <a:cubicBezTo>
                    <a:pt x="671" y="378"/>
                    <a:pt x="702" y="395"/>
                    <a:pt x="736" y="407"/>
                  </a:cubicBezTo>
                  <a:cubicBezTo>
                    <a:pt x="755" y="413"/>
                    <a:pt x="771" y="423"/>
                    <a:pt x="790" y="429"/>
                  </a:cubicBezTo>
                  <a:cubicBezTo>
                    <a:pt x="829" y="456"/>
                    <a:pt x="875" y="477"/>
                    <a:pt x="909" y="509"/>
                  </a:cubicBezTo>
                  <a:cubicBezTo>
                    <a:pt x="906" y="489"/>
                    <a:pt x="902" y="472"/>
                    <a:pt x="895" y="456"/>
                  </a:cubicBezTo>
                  <a:close/>
                  <a:moveTo>
                    <a:pt x="314" y="297"/>
                  </a:moveTo>
                  <a:cubicBezTo>
                    <a:pt x="289" y="290"/>
                    <a:pt x="270" y="287"/>
                    <a:pt x="253" y="287"/>
                  </a:cubicBezTo>
                  <a:cubicBezTo>
                    <a:pt x="248" y="290"/>
                    <a:pt x="247" y="288"/>
                    <a:pt x="240" y="288"/>
                  </a:cubicBezTo>
                  <a:cubicBezTo>
                    <a:pt x="209" y="297"/>
                    <a:pt x="185" y="309"/>
                    <a:pt x="160" y="325"/>
                  </a:cubicBezTo>
                  <a:cubicBezTo>
                    <a:pt x="125" y="348"/>
                    <a:pt x="95" y="370"/>
                    <a:pt x="65" y="395"/>
                  </a:cubicBezTo>
                  <a:cubicBezTo>
                    <a:pt x="49" y="408"/>
                    <a:pt x="31" y="418"/>
                    <a:pt x="18" y="433"/>
                  </a:cubicBezTo>
                  <a:cubicBezTo>
                    <a:pt x="13" y="471"/>
                    <a:pt x="17" y="514"/>
                    <a:pt x="27" y="554"/>
                  </a:cubicBezTo>
                  <a:cubicBezTo>
                    <a:pt x="36" y="588"/>
                    <a:pt x="46" y="620"/>
                    <a:pt x="59" y="643"/>
                  </a:cubicBezTo>
                  <a:cubicBezTo>
                    <a:pt x="71" y="605"/>
                    <a:pt x="77" y="562"/>
                    <a:pt x="93" y="522"/>
                  </a:cubicBezTo>
                  <a:cubicBezTo>
                    <a:pt x="121" y="453"/>
                    <a:pt x="171" y="393"/>
                    <a:pt x="234" y="358"/>
                  </a:cubicBezTo>
                  <a:cubicBezTo>
                    <a:pt x="270" y="337"/>
                    <a:pt x="329" y="319"/>
                    <a:pt x="369" y="328"/>
                  </a:cubicBezTo>
                  <a:cubicBezTo>
                    <a:pt x="360" y="309"/>
                    <a:pt x="341" y="304"/>
                    <a:pt x="314" y="297"/>
                  </a:cubicBezTo>
                  <a:close/>
                  <a:moveTo>
                    <a:pt x="309" y="338"/>
                  </a:moveTo>
                  <a:cubicBezTo>
                    <a:pt x="306" y="346"/>
                    <a:pt x="299" y="349"/>
                    <a:pt x="297" y="358"/>
                  </a:cubicBezTo>
                  <a:cubicBezTo>
                    <a:pt x="299" y="358"/>
                    <a:pt x="304" y="360"/>
                    <a:pt x="304" y="365"/>
                  </a:cubicBezTo>
                  <a:cubicBezTo>
                    <a:pt x="296" y="368"/>
                    <a:pt x="285" y="369"/>
                    <a:pt x="285" y="380"/>
                  </a:cubicBezTo>
                  <a:cubicBezTo>
                    <a:pt x="292" y="380"/>
                    <a:pt x="296" y="380"/>
                    <a:pt x="296" y="389"/>
                  </a:cubicBezTo>
                  <a:cubicBezTo>
                    <a:pt x="293" y="393"/>
                    <a:pt x="286" y="390"/>
                    <a:pt x="282" y="387"/>
                  </a:cubicBezTo>
                  <a:cubicBezTo>
                    <a:pt x="271" y="402"/>
                    <a:pt x="267" y="422"/>
                    <a:pt x="257" y="436"/>
                  </a:cubicBezTo>
                  <a:cubicBezTo>
                    <a:pt x="257" y="414"/>
                    <a:pt x="266" y="405"/>
                    <a:pt x="273" y="387"/>
                  </a:cubicBezTo>
                  <a:cubicBezTo>
                    <a:pt x="263" y="385"/>
                    <a:pt x="259" y="385"/>
                    <a:pt x="248" y="385"/>
                  </a:cubicBezTo>
                  <a:cubicBezTo>
                    <a:pt x="244" y="396"/>
                    <a:pt x="241" y="408"/>
                    <a:pt x="234" y="416"/>
                  </a:cubicBezTo>
                  <a:cubicBezTo>
                    <a:pt x="238" y="391"/>
                    <a:pt x="245" y="375"/>
                    <a:pt x="256" y="356"/>
                  </a:cubicBezTo>
                  <a:cubicBezTo>
                    <a:pt x="250" y="357"/>
                    <a:pt x="247" y="360"/>
                    <a:pt x="243" y="362"/>
                  </a:cubicBezTo>
                  <a:cubicBezTo>
                    <a:pt x="241" y="364"/>
                    <a:pt x="244" y="367"/>
                    <a:pt x="242" y="371"/>
                  </a:cubicBezTo>
                  <a:cubicBezTo>
                    <a:pt x="237" y="374"/>
                    <a:pt x="234" y="378"/>
                    <a:pt x="229" y="380"/>
                  </a:cubicBezTo>
                  <a:cubicBezTo>
                    <a:pt x="216" y="400"/>
                    <a:pt x="201" y="422"/>
                    <a:pt x="189" y="447"/>
                  </a:cubicBezTo>
                  <a:cubicBezTo>
                    <a:pt x="181" y="462"/>
                    <a:pt x="176" y="479"/>
                    <a:pt x="169" y="495"/>
                  </a:cubicBezTo>
                  <a:cubicBezTo>
                    <a:pt x="168" y="498"/>
                    <a:pt x="163" y="501"/>
                    <a:pt x="161" y="505"/>
                  </a:cubicBezTo>
                  <a:cubicBezTo>
                    <a:pt x="159" y="511"/>
                    <a:pt x="160" y="517"/>
                    <a:pt x="158" y="523"/>
                  </a:cubicBezTo>
                  <a:cubicBezTo>
                    <a:pt x="156" y="528"/>
                    <a:pt x="151" y="532"/>
                    <a:pt x="149" y="537"/>
                  </a:cubicBezTo>
                  <a:cubicBezTo>
                    <a:pt x="147" y="540"/>
                    <a:pt x="148" y="544"/>
                    <a:pt x="147" y="548"/>
                  </a:cubicBezTo>
                  <a:cubicBezTo>
                    <a:pt x="140" y="567"/>
                    <a:pt x="135" y="586"/>
                    <a:pt x="130" y="608"/>
                  </a:cubicBezTo>
                  <a:cubicBezTo>
                    <a:pt x="128" y="621"/>
                    <a:pt x="124" y="634"/>
                    <a:pt x="123" y="644"/>
                  </a:cubicBezTo>
                  <a:cubicBezTo>
                    <a:pt x="121" y="667"/>
                    <a:pt x="133" y="673"/>
                    <a:pt x="134" y="687"/>
                  </a:cubicBezTo>
                  <a:cubicBezTo>
                    <a:pt x="144" y="696"/>
                    <a:pt x="151" y="707"/>
                    <a:pt x="163" y="714"/>
                  </a:cubicBezTo>
                  <a:cubicBezTo>
                    <a:pt x="176" y="732"/>
                    <a:pt x="194" y="744"/>
                    <a:pt x="211" y="759"/>
                  </a:cubicBezTo>
                  <a:cubicBezTo>
                    <a:pt x="251" y="797"/>
                    <a:pt x="299" y="824"/>
                    <a:pt x="346" y="854"/>
                  </a:cubicBezTo>
                  <a:cubicBezTo>
                    <a:pt x="339" y="841"/>
                    <a:pt x="333" y="828"/>
                    <a:pt x="328" y="812"/>
                  </a:cubicBezTo>
                  <a:cubicBezTo>
                    <a:pt x="321" y="788"/>
                    <a:pt x="306" y="763"/>
                    <a:pt x="298" y="737"/>
                  </a:cubicBezTo>
                  <a:cubicBezTo>
                    <a:pt x="293" y="720"/>
                    <a:pt x="289" y="697"/>
                    <a:pt x="285" y="681"/>
                  </a:cubicBezTo>
                  <a:cubicBezTo>
                    <a:pt x="281" y="657"/>
                    <a:pt x="275" y="613"/>
                    <a:pt x="276" y="590"/>
                  </a:cubicBezTo>
                  <a:cubicBezTo>
                    <a:pt x="281" y="495"/>
                    <a:pt x="309" y="406"/>
                    <a:pt x="355" y="337"/>
                  </a:cubicBezTo>
                  <a:cubicBezTo>
                    <a:pt x="343" y="331"/>
                    <a:pt x="321" y="339"/>
                    <a:pt x="309" y="338"/>
                  </a:cubicBezTo>
                  <a:close/>
                  <a:moveTo>
                    <a:pt x="266" y="358"/>
                  </a:moveTo>
                  <a:cubicBezTo>
                    <a:pt x="275" y="359"/>
                    <a:pt x="280" y="356"/>
                    <a:pt x="288" y="359"/>
                  </a:cubicBezTo>
                  <a:cubicBezTo>
                    <a:pt x="290" y="351"/>
                    <a:pt x="296" y="347"/>
                    <a:pt x="298" y="340"/>
                  </a:cubicBezTo>
                  <a:cubicBezTo>
                    <a:pt x="286" y="344"/>
                    <a:pt x="270" y="344"/>
                    <a:pt x="266" y="358"/>
                  </a:cubicBezTo>
                  <a:close/>
                  <a:moveTo>
                    <a:pt x="406" y="405"/>
                  </a:moveTo>
                  <a:cubicBezTo>
                    <a:pt x="408" y="401"/>
                    <a:pt x="405" y="396"/>
                    <a:pt x="403" y="390"/>
                  </a:cubicBezTo>
                  <a:cubicBezTo>
                    <a:pt x="412" y="375"/>
                    <a:pt x="423" y="398"/>
                    <a:pt x="431" y="395"/>
                  </a:cubicBezTo>
                  <a:cubicBezTo>
                    <a:pt x="426" y="364"/>
                    <a:pt x="397" y="356"/>
                    <a:pt x="375" y="341"/>
                  </a:cubicBezTo>
                  <a:cubicBezTo>
                    <a:pt x="378" y="363"/>
                    <a:pt x="379" y="406"/>
                    <a:pt x="406" y="405"/>
                  </a:cubicBezTo>
                  <a:close/>
                  <a:moveTo>
                    <a:pt x="254" y="377"/>
                  </a:moveTo>
                  <a:cubicBezTo>
                    <a:pt x="263" y="379"/>
                    <a:pt x="267" y="378"/>
                    <a:pt x="278" y="378"/>
                  </a:cubicBezTo>
                  <a:cubicBezTo>
                    <a:pt x="278" y="374"/>
                    <a:pt x="284" y="369"/>
                    <a:pt x="282" y="365"/>
                  </a:cubicBezTo>
                  <a:cubicBezTo>
                    <a:pt x="271" y="365"/>
                    <a:pt x="270" y="365"/>
                    <a:pt x="261" y="363"/>
                  </a:cubicBezTo>
                  <a:cubicBezTo>
                    <a:pt x="259" y="368"/>
                    <a:pt x="254" y="370"/>
                    <a:pt x="254" y="377"/>
                  </a:cubicBezTo>
                  <a:close/>
                  <a:moveTo>
                    <a:pt x="442" y="399"/>
                  </a:moveTo>
                  <a:cubicBezTo>
                    <a:pt x="466" y="418"/>
                    <a:pt x="491" y="436"/>
                    <a:pt x="517" y="453"/>
                  </a:cubicBezTo>
                  <a:cubicBezTo>
                    <a:pt x="519" y="471"/>
                    <a:pt x="536" y="477"/>
                    <a:pt x="548" y="482"/>
                  </a:cubicBezTo>
                  <a:cubicBezTo>
                    <a:pt x="549" y="460"/>
                    <a:pt x="540" y="450"/>
                    <a:pt x="537" y="433"/>
                  </a:cubicBezTo>
                  <a:cubicBezTo>
                    <a:pt x="529" y="428"/>
                    <a:pt x="520" y="425"/>
                    <a:pt x="514" y="418"/>
                  </a:cubicBezTo>
                  <a:cubicBezTo>
                    <a:pt x="483" y="411"/>
                    <a:pt x="459" y="389"/>
                    <a:pt x="435" y="378"/>
                  </a:cubicBezTo>
                  <a:cubicBezTo>
                    <a:pt x="439" y="383"/>
                    <a:pt x="441" y="391"/>
                    <a:pt x="442" y="399"/>
                  </a:cubicBezTo>
                  <a:close/>
                  <a:moveTo>
                    <a:pt x="550" y="497"/>
                  </a:moveTo>
                  <a:cubicBezTo>
                    <a:pt x="586" y="551"/>
                    <a:pt x="626" y="603"/>
                    <a:pt x="661" y="657"/>
                  </a:cubicBezTo>
                  <a:cubicBezTo>
                    <a:pt x="678" y="684"/>
                    <a:pt x="695" y="714"/>
                    <a:pt x="712" y="743"/>
                  </a:cubicBezTo>
                  <a:cubicBezTo>
                    <a:pt x="728" y="771"/>
                    <a:pt x="746" y="801"/>
                    <a:pt x="759" y="830"/>
                  </a:cubicBezTo>
                  <a:cubicBezTo>
                    <a:pt x="779" y="874"/>
                    <a:pt x="798" y="920"/>
                    <a:pt x="820" y="965"/>
                  </a:cubicBezTo>
                  <a:cubicBezTo>
                    <a:pt x="836" y="997"/>
                    <a:pt x="850" y="1034"/>
                    <a:pt x="861" y="1069"/>
                  </a:cubicBezTo>
                  <a:cubicBezTo>
                    <a:pt x="872" y="1103"/>
                    <a:pt x="880" y="1141"/>
                    <a:pt x="891" y="1178"/>
                  </a:cubicBezTo>
                  <a:cubicBezTo>
                    <a:pt x="895" y="1190"/>
                    <a:pt x="898" y="1203"/>
                    <a:pt x="900" y="1217"/>
                  </a:cubicBezTo>
                  <a:cubicBezTo>
                    <a:pt x="903" y="1230"/>
                    <a:pt x="908" y="1241"/>
                    <a:pt x="911" y="1254"/>
                  </a:cubicBezTo>
                  <a:cubicBezTo>
                    <a:pt x="913" y="1267"/>
                    <a:pt x="914" y="1280"/>
                    <a:pt x="917" y="1293"/>
                  </a:cubicBezTo>
                  <a:cubicBezTo>
                    <a:pt x="923" y="1317"/>
                    <a:pt x="929" y="1341"/>
                    <a:pt x="934" y="1368"/>
                  </a:cubicBezTo>
                  <a:cubicBezTo>
                    <a:pt x="936" y="1380"/>
                    <a:pt x="940" y="1392"/>
                    <a:pt x="942" y="1404"/>
                  </a:cubicBezTo>
                  <a:cubicBezTo>
                    <a:pt x="949" y="1453"/>
                    <a:pt x="950" y="1496"/>
                    <a:pt x="954" y="1545"/>
                  </a:cubicBezTo>
                  <a:cubicBezTo>
                    <a:pt x="958" y="1584"/>
                    <a:pt x="957" y="1624"/>
                    <a:pt x="956" y="1665"/>
                  </a:cubicBezTo>
                  <a:cubicBezTo>
                    <a:pt x="955" y="1673"/>
                    <a:pt x="958" y="1682"/>
                    <a:pt x="957" y="1689"/>
                  </a:cubicBezTo>
                  <a:cubicBezTo>
                    <a:pt x="957" y="1695"/>
                    <a:pt x="953" y="1701"/>
                    <a:pt x="952" y="1707"/>
                  </a:cubicBezTo>
                  <a:cubicBezTo>
                    <a:pt x="950" y="1727"/>
                    <a:pt x="951" y="1753"/>
                    <a:pt x="944" y="1776"/>
                  </a:cubicBezTo>
                  <a:cubicBezTo>
                    <a:pt x="945" y="1779"/>
                    <a:pt x="936" y="1783"/>
                    <a:pt x="942" y="1784"/>
                  </a:cubicBezTo>
                  <a:cubicBezTo>
                    <a:pt x="960" y="1775"/>
                    <a:pt x="970" y="1755"/>
                    <a:pt x="983" y="1740"/>
                  </a:cubicBezTo>
                  <a:cubicBezTo>
                    <a:pt x="995" y="1725"/>
                    <a:pt x="1011" y="1705"/>
                    <a:pt x="1018" y="1688"/>
                  </a:cubicBezTo>
                  <a:cubicBezTo>
                    <a:pt x="1022" y="1678"/>
                    <a:pt x="1022" y="1664"/>
                    <a:pt x="1023" y="1652"/>
                  </a:cubicBezTo>
                  <a:cubicBezTo>
                    <a:pt x="1023" y="1639"/>
                    <a:pt x="1026" y="1627"/>
                    <a:pt x="1027" y="1614"/>
                  </a:cubicBezTo>
                  <a:cubicBezTo>
                    <a:pt x="1030" y="1565"/>
                    <a:pt x="1020" y="1507"/>
                    <a:pt x="1016" y="1454"/>
                  </a:cubicBezTo>
                  <a:cubicBezTo>
                    <a:pt x="1013" y="1400"/>
                    <a:pt x="1007" y="1348"/>
                    <a:pt x="995" y="1298"/>
                  </a:cubicBezTo>
                  <a:cubicBezTo>
                    <a:pt x="989" y="1275"/>
                    <a:pt x="980" y="1253"/>
                    <a:pt x="975" y="1230"/>
                  </a:cubicBezTo>
                  <a:cubicBezTo>
                    <a:pt x="970" y="1206"/>
                    <a:pt x="960" y="1185"/>
                    <a:pt x="952" y="1162"/>
                  </a:cubicBezTo>
                  <a:cubicBezTo>
                    <a:pt x="936" y="1118"/>
                    <a:pt x="922" y="1073"/>
                    <a:pt x="908" y="1028"/>
                  </a:cubicBezTo>
                  <a:cubicBezTo>
                    <a:pt x="895" y="986"/>
                    <a:pt x="873" y="943"/>
                    <a:pt x="855" y="900"/>
                  </a:cubicBezTo>
                  <a:cubicBezTo>
                    <a:pt x="817" y="813"/>
                    <a:pt x="778" y="737"/>
                    <a:pt x="730" y="664"/>
                  </a:cubicBezTo>
                  <a:cubicBezTo>
                    <a:pt x="718" y="646"/>
                    <a:pt x="703" y="630"/>
                    <a:pt x="691" y="612"/>
                  </a:cubicBezTo>
                  <a:cubicBezTo>
                    <a:pt x="678" y="594"/>
                    <a:pt x="668" y="573"/>
                    <a:pt x="655" y="557"/>
                  </a:cubicBezTo>
                  <a:cubicBezTo>
                    <a:pt x="646" y="545"/>
                    <a:pt x="632" y="536"/>
                    <a:pt x="621" y="524"/>
                  </a:cubicBezTo>
                  <a:cubicBezTo>
                    <a:pt x="596" y="497"/>
                    <a:pt x="578" y="465"/>
                    <a:pt x="552" y="444"/>
                  </a:cubicBezTo>
                  <a:cubicBezTo>
                    <a:pt x="551" y="443"/>
                    <a:pt x="551" y="443"/>
                    <a:pt x="550" y="443"/>
                  </a:cubicBezTo>
                  <a:cubicBezTo>
                    <a:pt x="554" y="459"/>
                    <a:pt x="562" y="483"/>
                    <a:pt x="550" y="497"/>
                  </a:cubicBezTo>
                  <a:close/>
                  <a:moveTo>
                    <a:pt x="947" y="1592"/>
                  </a:moveTo>
                  <a:cubicBezTo>
                    <a:pt x="946" y="1575"/>
                    <a:pt x="942" y="1556"/>
                    <a:pt x="942" y="1538"/>
                  </a:cubicBezTo>
                  <a:cubicBezTo>
                    <a:pt x="939" y="1491"/>
                    <a:pt x="939" y="1447"/>
                    <a:pt x="931" y="1404"/>
                  </a:cubicBezTo>
                  <a:cubicBezTo>
                    <a:pt x="925" y="1370"/>
                    <a:pt x="917" y="1336"/>
                    <a:pt x="911" y="1303"/>
                  </a:cubicBezTo>
                  <a:cubicBezTo>
                    <a:pt x="894" y="1222"/>
                    <a:pt x="873" y="1140"/>
                    <a:pt x="850" y="1067"/>
                  </a:cubicBezTo>
                  <a:cubicBezTo>
                    <a:pt x="837" y="1026"/>
                    <a:pt x="821" y="993"/>
                    <a:pt x="805" y="957"/>
                  </a:cubicBezTo>
                  <a:cubicBezTo>
                    <a:pt x="780" y="903"/>
                    <a:pt x="757" y="850"/>
                    <a:pt x="731" y="799"/>
                  </a:cubicBezTo>
                  <a:cubicBezTo>
                    <a:pt x="703" y="747"/>
                    <a:pt x="674" y="691"/>
                    <a:pt x="639" y="641"/>
                  </a:cubicBezTo>
                  <a:cubicBezTo>
                    <a:pt x="622" y="615"/>
                    <a:pt x="605" y="591"/>
                    <a:pt x="588" y="566"/>
                  </a:cubicBezTo>
                  <a:cubicBezTo>
                    <a:pt x="571" y="541"/>
                    <a:pt x="554" y="515"/>
                    <a:pt x="533" y="495"/>
                  </a:cubicBezTo>
                  <a:cubicBezTo>
                    <a:pt x="531" y="483"/>
                    <a:pt x="518" y="469"/>
                    <a:pt x="511" y="471"/>
                  </a:cubicBezTo>
                  <a:cubicBezTo>
                    <a:pt x="514" y="480"/>
                    <a:pt x="518" y="497"/>
                    <a:pt x="506" y="498"/>
                  </a:cubicBezTo>
                  <a:cubicBezTo>
                    <a:pt x="495" y="500"/>
                    <a:pt x="484" y="475"/>
                    <a:pt x="471" y="483"/>
                  </a:cubicBezTo>
                  <a:cubicBezTo>
                    <a:pt x="474" y="494"/>
                    <a:pt x="482" y="500"/>
                    <a:pt x="488" y="508"/>
                  </a:cubicBezTo>
                  <a:cubicBezTo>
                    <a:pt x="495" y="530"/>
                    <a:pt x="511" y="543"/>
                    <a:pt x="523" y="560"/>
                  </a:cubicBezTo>
                  <a:cubicBezTo>
                    <a:pt x="533" y="575"/>
                    <a:pt x="542" y="589"/>
                    <a:pt x="550" y="604"/>
                  </a:cubicBezTo>
                  <a:cubicBezTo>
                    <a:pt x="566" y="635"/>
                    <a:pt x="586" y="665"/>
                    <a:pt x="602" y="696"/>
                  </a:cubicBezTo>
                  <a:cubicBezTo>
                    <a:pt x="618" y="728"/>
                    <a:pt x="633" y="761"/>
                    <a:pt x="648" y="793"/>
                  </a:cubicBezTo>
                  <a:cubicBezTo>
                    <a:pt x="663" y="825"/>
                    <a:pt x="681" y="856"/>
                    <a:pt x="691" y="891"/>
                  </a:cubicBezTo>
                  <a:cubicBezTo>
                    <a:pt x="698" y="894"/>
                    <a:pt x="699" y="903"/>
                    <a:pt x="701" y="909"/>
                  </a:cubicBezTo>
                  <a:cubicBezTo>
                    <a:pt x="711" y="931"/>
                    <a:pt x="719" y="954"/>
                    <a:pt x="727" y="978"/>
                  </a:cubicBezTo>
                  <a:cubicBezTo>
                    <a:pt x="738" y="1009"/>
                    <a:pt x="745" y="1041"/>
                    <a:pt x="757" y="1073"/>
                  </a:cubicBezTo>
                  <a:cubicBezTo>
                    <a:pt x="796" y="1177"/>
                    <a:pt x="818" y="1317"/>
                    <a:pt x="803" y="1448"/>
                  </a:cubicBezTo>
                  <a:cubicBezTo>
                    <a:pt x="803" y="1455"/>
                    <a:pt x="799" y="1463"/>
                    <a:pt x="798" y="1471"/>
                  </a:cubicBezTo>
                  <a:cubicBezTo>
                    <a:pt x="797" y="1479"/>
                    <a:pt x="799" y="1487"/>
                    <a:pt x="798" y="1494"/>
                  </a:cubicBezTo>
                  <a:cubicBezTo>
                    <a:pt x="793" y="1548"/>
                    <a:pt x="779" y="1595"/>
                    <a:pt x="774" y="1639"/>
                  </a:cubicBezTo>
                  <a:cubicBezTo>
                    <a:pt x="762" y="1658"/>
                    <a:pt x="761" y="1681"/>
                    <a:pt x="756" y="1704"/>
                  </a:cubicBezTo>
                  <a:cubicBezTo>
                    <a:pt x="750" y="1727"/>
                    <a:pt x="737" y="1747"/>
                    <a:pt x="731" y="1768"/>
                  </a:cubicBezTo>
                  <a:cubicBezTo>
                    <a:pt x="746" y="1779"/>
                    <a:pt x="767" y="1776"/>
                    <a:pt x="789" y="1775"/>
                  </a:cubicBezTo>
                  <a:cubicBezTo>
                    <a:pt x="836" y="1772"/>
                    <a:pt x="888" y="1786"/>
                    <a:pt x="934" y="1786"/>
                  </a:cubicBezTo>
                  <a:cubicBezTo>
                    <a:pt x="939" y="1717"/>
                    <a:pt x="948" y="1658"/>
                    <a:pt x="947" y="1592"/>
                  </a:cubicBezTo>
                  <a:close/>
                  <a:moveTo>
                    <a:pt x="437" y="553"/>
                  </a:moveTo>
                  <a:cubicBezTo>
                    <a:pt x="438" y="553"/>
                    <a:pt x="438" y="554"/>
                    <a:pt x="439" y="554"/>
                  </a:cubicBezTo>
                  <a:cubicBezTo>
                    <a:pt x="471" y="600"/>
                    <a:pt x="503" y="649"/>
                    <a:pt x="533" y="696"/>
                  </a:cubicBezTo>
                  <a:cubicBezTo>
                    <a:pt x="565" y="745"/>
                    <a:pt x="591" y="800"/>
                    <a:pt x="612" y="856"/>
                  </a:cubicBezTo>
                  <a:cubicBezTo>
                    <a:pt x="626" y="895"/>
                    <a:pt x="639" y="933"/>
                    <a:pt x="652" y="975"/>
                  </a:cubicBezTo>
                  <a:cubicBezTo>
                    <a:pt x="658" y="995"/>
                    <a:pt x="668" y="1013"/>
                    <a:pt x="674" y="1032"/>
                  </a:cubicBezTo>
                  <a:cubicBezTo>
                    <a:pt x="680" y="1052"/>
                    <a:pt x="684" y="1074"/>
                    <a:pt x="688" y="1095"/>
                  </a:cubicBezTo>
                  <a:cubicBezTo>
                    <a:pt x="693" y="1116"/>
                    <a:pt x="700" y="1136"/>
                    <a:pt x="703" y="1157"/>
                  </a:cubicBezTo>
                  <a:cubicBezTo>
                    <a:pt x="718" y="1268"/>
                    <a:pt x="734" y="1388"/>
                    <a:pt x="728" y="1508"/>
                  </a:cubicBezTo>
                  <a:cubicBezTo>
                    <a:pt x="728" y="1526"/>
                    <a:pt x="722" y="1543"/>
                    <a:pt x="718" y="1560"/>
                  </a:cubicBezTo>
                  <a:cubicBezTo>
                    <a:pt x="714" y="1577"/>
                    <a:pt x="715" y="1595"/>
                    <a:pt x="710" y="1611"/>
                  </a:cubicBezTo>
                  <a:cubicBezTo>
                    <a:pt x="707" y="1622"/>
                    <a:pt x="699" y="1632"/>
                    <a:pt x="700" y="1647"/>
                  </a:cubicBezTo>
                  <a:cubicBezTo>
                    <a:pt x="691" y="1661"/>
                    <a:pt x="685" y="1679"/>
                    <a:pt x="682" y="1700"/>
                  </a:cubicBezTo>
                  <a:cubicBezTo>
                    <a:pt x="678" y="1704"/>
                    <a:pt x="674" y="1695"/>
                    <a:pt x="673" y="1701"/>
                  </a:cubicBezTo>
                  <a:cubicBezTo>
                    <a:pt x="690" y="1721"/>
                    <a:pt x="701" y="1746"/>
                    <a:pt x="722" y="1762"/>
                  </a:cubicBezTo>
                  <a:cubicBezTo>
                    <a:pt x="738" y="1732"/>
                    <a:pt x="743" y="1697"/>
                    <a:pt x="753" y="1663"/>
                  </a:cubicBezTo>
                  <a:cubicBezTo>
                    <a:pt x="757" y="1651"/>
                    <a:pt x="762" y="1639"/>
                    <a:pt x="765" y="1626"/>
                  </a:cubicBezTo>
                  <a:cubicBezTo>
                    <a:pt x="773" y="1584"/>
                    <a:pt x="781" y="1544"/>
                    <a:pt x="785" y="1499"/>
                  </a:cubicBezTo>
                  <a:cubicBezTo>
                    <a:pt x="791" y="1443"/>
                    <a:pt x="802" y="1387"/>
                    <a:pt x="798" y="1332"/>
                  </a:cubicBezTo>
                  <a:cubicBezTo>
                    <a:pt x="795" y="1273"/>
                    <a:pt x="788" y="1218"/>
                    <a:pt x="775" y="1161"/>
                  </a:cubicBezTo>
                  <a:cubicBezTo>
                    <a:pt x="766" y="1125"/>
                    <a:pt x="752" y="1090"/>
                    <a:pt x="740" y="1056"/>
                  </a:cubicBezTo>
                  <a:cubicBezTo>
                    <a:pt x="728" y="1022"/>
                    <a:pt x="720" y="987"/>
                    <a:pt x="706" y="953"/>
                  </a:cubicBezTo>
                  <a:cubicBezTo>
                    <a:pt x="700" y="936"/>
                    <a:pt x="695" y="919"/>
                    <a:pt x="687" y="903"/>
                  </a:cubicBezTo>
                  <a:cubicBezTo>
                    <a:pt x="680" y="886"/>
                    <a:pt x="670" y="870"/>
                    <a:pt x="668" y="851"/>
                  </a:cubicBezTo>
                  <a:cubicBezTo>
                    <a:pt x="643" y="804"/>
                    <a:pt x="622" y="757"/>
                    <a:pt x="599" y="710"/>
                  </a:cubicBezTo>
                  <a:cubicBezTo>
                    <a:pt x="594" y="699"/>
                    <a:pt x="586" y="689"/>
                    <a:pt x="580" y="678"/>
                  </a:cubicBezTo>
                  <a:cubicBezTo>
                    <a:pt x="574" y="668"/>
                    <a:pt x="570" y="656"/>
                    <a:pt x="564" y="646"/>
                  </a:cubicBezTo>
                  <a:cubicBezTo>
                    <a:pt x="540" y="603"/>
                    <a:pt x="521" y="563"/>
                    <a:pt x="490" y="531"/>
                  </a:cubicBezTo>
                  <a:cubicBezTo>
                    <a:pt x="498" y="566"/>
                    <a:pt x="452" y="568"/>
                    <a:pt x="437" y="5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684713" y="2152650"/>
              <a:ext cx="458788" cy="788988"/>
            </a:xfrm>
            <a:custGeom>
              <a:avLst/>
              <a:gdLst>
                <a:gd name="T0" fmla="*/ 31 w 108"/>
                <a:gd name="T1" fmla="*/ 115 h 186"/>
                <a:gd name="T2" fmla="*/ 41 w 108"/>
                <a:gd name="T3" fmla="*/ 145 h 186"/>
                <a:gd name="T4" fmla="*/ 22 w 108"/>
                <a:gd name="T5" fmla="*/ 109 h 186"/>
                <a:gd name="T6" fmla="*/ 0 w 108"/>
                <a:gd name="T7" fmla="*/ 88 h 186"/>
                <a:gd name="T8" fmla="*/ 20 w 108"/>
                <a:gd name="T9" fmla="*/ 101 h 186"/>
                <a:gd name="T10" fmla="*/ 11 w 108"/>
                <a:gd name="T11" fmla="*/ 65 h 186"/>
                <a:gd name="T12" fmla="*/ 15 w 108"/>
                <a:gd name="T13" fmla="*/ 64 h 186"/>
                <a:gd name="T14" fmla="*/ 20 w 108"/>
                <a:gd name="T15" fmla="*/ 25 h 186"/>
                <a:gd name="T16" fmla="*/ 22 w 108"/>
                <a:gd name="T17" fmla="*/ 70 h 186"/>
                <a:gd name="T18" fmla="*/ 59 w 108"/>
                <a:gd name="T19" fmla="*/ 98 h 186"/>
                <a:gd name="T20" fmla="*/ 54 w 108"/>
                <a:gd name="T21" fmla="*/ 56 h 186"/>
                <a:gd name="T22" fmla="*/ 29 w 108"/>
                <a:gd name="T23" fmla="*/ 33 h 186"/>
                <a:gd name="T24" fmla="*/ 53 w 108"/>
                <a:gd name="T25" fmla="*/ 45 h 186"/>
                <a:gd name="T26" fmla="*/ 60 w 108"/>
                <a:gd name="T27" fmla="*/ 0 h 186"/>
                <a:gd name="T28" fmla="*/ 58 w 108"/>
                <a:gd name="T29" fmla="*/ 48 h 186"/>
                <a:gd name="T30" fmla="*/ 73 w 108"/>
                <a:gd name="T31" fmla="*/ 65 h 186"/>
                <a:gd name="T32" fmla="*/ 59 w 108"/>
                <a:gd name="T33" fmla="*/ 60 h 186"/>
                <a:gd name="T34" fmla="*/ 64 w 108"/>
                <a:gd name="T35" fmla="*/ 101 h 186"/>
                <a:gd name="T36" fmla="*/ 93 w 108"/>
                <a:gd name="T37" fmla="*/ 114 h 186"/>
                <a:gd name="T38" fmla="*/ 68 w 108"/>
                <a:gd name="T39" fmla="*/ 113 h 186"/>
                <a:gd name="T40" fmla="*/ 108 w 108"/>
                <a:gd name="T41" fmla="*/ 162 h 186"/>
                <a:gd name="T42" fmla="*/ 80 w 108"/>
                <a:gd name="T43" fmla="*/ 149 h 186"/>
                <a:gd name="T44" fmla="*/ 97 w 108"/>
                <a:gd name="T45" fmla="*/ 185 h 186"/>
                <a:gd name="T46" fmla="*/ 69 w 108"/>
                <a:gd name="T47" fmla="*/ 144 h 186"/>
                <a:gd name="T48" fmla="*/ 33 w 108"/>
                <a:gd name="T49" fmla="*/ 116 h 186"/>
                <a:gd name="T50" fmla="*/ 31 w 108"/>
                <a:gd name="T51" fmla="*/ 115 h 186"/>
                <a:gd name="T52" fmla="*/ 28 w 108"/>
                <a:gd name="T53" fmla="*/ 107 h 186"/>
                <a:gd name="T54" fmla="*/ 67 w 108"/>
                <a:gd name="T55" fmla="*/ 129 h 186"/>
                <a:gd name="T56" fmla="*/ 24 w 108"/>
                <a:gd name="T57" fmla="*/ 80 h 186"/>
                <a:gd name="T58" fmla="*/ 28 w 108"/>
                <a:gd name="T59" fmla="*/ 10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8" h="186">
                  <a:moveTo>
                    <a:pt x="31" y="115"/>
                  </a:moveTo>
                  <a:cubicBezTo>
                    <a:pt x="32" y="126"/>
                    <a:pt x="43" y="135"/>
                    <a:pt x="41" y="145"/>
                  </a:cubicBezTo>
                  <a:cubicBezTo>
                    <a:pt x="27" y="141"/>
                    <a:pt x="28" y="121"/>
                    <a:pt x="22" y="109"/>
                  </a:cubicBezTo>
                  <a:cubicBezTo>
                    <a:pt x="15" y="102"/>
                    <a:pt x="1" y="96"/>
                    <a:pt x="0" y="88"/>
                  </a:cubicBezTo>
                  <a:cubicBezTo>
                    <a:pt x="9" y="90"/>
                    <a:pt x="12" y="98"/>
                    <a:pt x="20" y="101"/>
                  </a:cubicBezTo>
                  <a:cubicBezTo>
                    <a:pt x="18" y="88"/>
                    <a:pt x="18" y="73"/>
                    <a:pt x="11" y="65"/>
                  </a:cubicBezTo>
                  <a:cubicBezTo>
                    <a:pt x="13" y="65"/>
                    <a:pt x="15" y="65"/>
                    <a:pt x="15" y="64"/>
                  </a:cubicBezTo>
                  <a:cubicBezTo>
                    <a:pt x="15" y="46"/>
                    <a:pt x="16" y="38"/>
                    <a:pt x="20" y="25"/>
                  </a:cubicBezTo>
                  <a:cubicBezTo>
                    <a:pt x="24" y="36"/>
                    <a:pt x="18" y="56"/>
                    <a:pt x="22" y="70"/>
                  </a:cubicBezTo>
                  <a:cubicBezTo>
                    <a:pt x="34" y="80"/>
                    <a:pt x="46" y="90"/>
                    <a:pt x="59" y="98"/>
                  </a:cubicBezTo>
                  <a:cubicBezTo>
                    <a:pt x="57" y="84"/>
                    <a:pt x="54" y="71"/>
                    <a:pt x="54" y="56"/>
                  </a:cubicBezTo>
                  <a:cubicBezTo>
                    <a:pt x="46" y="48"/>
                    <a:pt x="38" y="40"/>
                    <a:pt x="29" y="33"/>
                  </a:cubicBezTo>
                  <a:cubicBezTo>
                    <a:pt x="38" y="31"/>
                    <a:pt x="45" y="42"/>
                    <a:pt x="53" y="45"/>
                  </a:cubicBezTo>
                  <a:cubicBezTo>
                    <a:pt x="55" y="30"/>
                    <a:pt x="50" y="11"/>
                    <a:pt x="60" y="0"/>
                  </a:cubicBezTo>
                  <a:cubicBezTo>
                    <a:pt x="61" y="16"/>
                    <a:pt x="55" y="34"/>
                    <a:pt x="58" y="48"/>
                  </a:cubicBezTo>
                  <a:cubicBezTo>
                    <a:pt x="62" y="54"/>
                    <a:pt x="76" y="56"/>
                    <a:pt x="73" y="65"/>
                  </a:cubicBezTo>
                  <a:cubicBezTo>
                    <a:pt x="69" y="70"/>
                    <a:pt x="63" y="63"/>
                    <a:pt x="59" y="60"/>
                  </a:cubicBezTo>
                  <a:cubicBezTo>
                    <a:pt x="57" y="72"/>
                    <a:pt x="63" y="88"/>
                    <a:pt x="64" y="101"/>
                  </a:cubicBezTo>
                  <a:cubicBezTo>
                    <a:pt x="73" y="108"/>
                    <a:pt x="86" y="105"/>
                    <a:pt x="93" y="114"/>
                  </a:cubicBezTo>
                  <a:cubicBezTo>
                    <a:pt x="87" y="123"/>
                    <a:pt x="75" y="114"/>
                    <a:pt x="68" y="113"/>
                  </a:cubicBezTo>
                  <a:cubicBezTo>
                    <a:pt x="64" y="141"/>
                    <a:pt x="98" y="143"/>
                    <a:pt x="108" y="162"/>
                  </a:cubicBezTo>
                  <a:cubicBezTo>
                    <a:pt x="95" y="161"/>
                    <a:pt x="89" y="154"/>
                    <a:pt x="80" y="149"/>
                  </a:cubicBezTo>
                  <a:cubicBezTo>
                    <a:pt x="80" y="161"/>
                    <a:pt x="91" y="174"/>
                    <a:pt x="97" y="185"/>
                  </a:cubicBezTo>
                  <a:cubicBezTo>
                    <a:pt x="75" y="186"/>
                    <a:pt x="78" y="158"/>
                    <a:pt x="69" y="144"/>
                  </a:cubicBezTo>
                  <a:cubicBezTo>
                    <a:pt x="60" y="129"/>
                    <a:pt x="44" y="128"/>
                    <a:pt x="33" y="116"/>
                  </a:cubicBezTo>
                  <a:cubicBezTo>
                    <a:pt x="32" y="116"/>
                    <a:pt x="32" y="115"/>
                    <a:pt x="31" y="115"/>
                  </a:cubicBezTo>
                  <a:close/>
                  <a:moveTo>
                    <a:pt x="28" y="107"/>
                  </a:moveTo>
                  <a:cubicBezTo>
                    <a:pt x="42" y="113"/>
                    <a:pt x="53" y="128"/>
                    <a:pt x="67" y="129"/>
                  </a:cubicBezTo>
                  <a:cubicBezTo>
                    <a:pt x="62" y="104"/>
                    <a:pt x="42" y="94"/>
                    <a:pt x="24" y="80"/>
                  </a:cubicBezTo>
                  <a:cubicBezTo>
                    <a:pt x="25" y="90"/>
                    <a:pt x="27" y="96"/>
                    <a:pt x="28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46103" y="1059448"/>
            <a:ext cx="135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习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13954" y="471388"/>
            <a:ext cx="1402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28498" y="579416"/>
            <a:ext cx="138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常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939425" y="829658"/>
            <a:ext cx="14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规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</p:spTree>
  </p:cSld>
  <p:clrMapOvr>
    <a:masterClrMapping/>
  </p:clrMapOvr>
  <p:transition spd="slow" advClick="0" advTm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 flipH="1">
            <a:off x="6693946" y="792479"/>
            <a:ext cx="4826449" cy="5703887"/>
            <a:chOff x="780826" y="792479"/>
            <a:chExt cx="4826449" cy="5703887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860612" y="2554604"/>
              <a:ext cx="528638" cy="533400"/>
            </a:xfrm>
            <a:custGeom>
              <a:avLst/>
              <a:gdLst>
                <a:gd name="T0" fmla="*/ 15 w 125"/>
                <a:gd name="T1" fmla="*/ 20 h 126"/>
                <a:gd name="T2" fmla="*/ 31 w 125"/>
                <a:gd name="T3" fmla="*/ 11 h 126"/>
                <a:gd name="T4" fmla="*/ 121 w 125"/>
                <a:gd name="T5" fmla="*/ 66 h 126"/>
                <a:gd name="T6" fmla="*/ 22 w 125"/>
                <a:gd name="T7" fmla="*/ 96 h 126"/>
                <a:gd name="T8" fmla="*/ 15 w 125"/>
                <a:gd name="T9" fmla="*/ 20 h 126"/>
                <a:gd name="T10" fmla="*/ 59 w 125"/>
                <a:gd name="T11" fmla="*/ 89 h 126"/>
                <a:gd name="T12" fmla="*/ 52 w 125"/>
                <a:gd name="T13" fmla="*/ 33 h 126"/>
                <a:gd name="T14" fmla="*/ 59 w 125"/>
                <a:gd name="T15" fmla="*/ 8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126">
                  <a:moveTo>
                    <a:pt x="15" y="20"/>
                  </a:moveTo>
                  <a:cubicBezTo>
                    <a:pt x="21" y="24"/>
                    <a:pt x="29" y="16"/>
                    <a:pt x="31" y="11"/>
                  </a:cubicBezTo>
                  <a:cubicBezTo>
                    <a:pt x="71" y="0"/>
                    <a:pt x="125" y="29"/>
                    <a:pt x="121" y="66"/>
                  </a:cubicBezTo>
                  <a:cubicBezTo>
                    <a:pt x="117" y="98"/>
                    <a:pt x="52" y="126"/>
                    <a:pt x="22" y="96"/>
                  </a:cubicBezTo>
                  <a:cubicBezTo>
                    <a:pt x="0" y="71"/>
                    <a:pt x="2" y="48"/>
                    <a:pt x="15" y="20"/>
                  </a:cubicBezTo>
                  <a:close/>
                  <a:moveTo>
                    <a:pt x="59" y="89"/>
                  </a:moveTo>
                  <a:cubicBezTo>
                    <a:pt x="107" y="87"/>
                    <a:pt x="97" y="25"/>
                    <a:pt x="52" y="33"/>
                  </a:cubicBezTo>
                  <a:cubicBezTo>
                    <a:pt x="12" y="45"/>
                    <a:pt x="33" y="89"/>
                    <a:pt x="5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780826" y="792479"/>
              <a:ext cx="4826449" cy="5703887"/>
            </a:xfrm>
            <a:custGeom>
              <a:avLst/>
              <a:gdLst>
                <a:gd name="T0" fmla="*/ 135 w 1672"/>
                <a:gd name="T1" fmla="*/ 1706 h 1974"/>
                <a:gd name="T2" fmla="*/ 50 w 1672"/>
                <a:gd name="T3" fmla="*/ 803 h 1974"/>
                <a:gd name="T4" fmla="*/ 162 w 1672"/>
                <a:gd name="T5" fmla="*/ 588 h 1974"/>
                <a:gd name="T6" fmla="*/ 1444 w 1672"/>
                <a:gd name="T7" fmla="*/ 259 h 1974"/>
                <a:gd name="T8" fmla="*/ 1329 w 1672"/>
                <a:gd name="T9" fmla="*/ 783 h 1974"/>
                <a:gd name="T10" fmla="*/ 785 w 1672"/>
                <a:gd name="T11" fmla="*/ 826 h 1974"/>
                <a:gd name="T12" fmla="*/ 231 w 1672"/>
                <a:gd name="T13" fmla="*/ 780 h 1974"/>
                <a:gd name="T14" fmla="*/ 720 w 1672"/>
                <a:gd name="T15" fmla="*/ 1619 h 1974"/>
                <a:gd name="T16" fmla="*/ 617 w 1672"/>
                <a:gd name="T17" fmla="*/ 964 h 1974"/>
                <a:gd name="T18" fmla="*/ 893 w 1672"/>
                <a:gd name="T19" fmla="*/ 1068 h 1974"/>
                <a:gd name="T20" fmla="*/ 1237 w 1672"/>
                <a:gd name="T21" fmla="*/ 1038 h 1974"/>
                <a:gd name="T22" fmla="*/ 909 w 1672"/>
                <a:gd name="T23" fmla="*/ 1715 h 1974"/>
                <a:gd name="T24" fmla="*/ 194 w 1672"/>
                <a:gd name="T25" fmla="*/ 636 h 1974"/>
                <a:gd name="T26" fmla="*/ 1118 w 1672"/>
                <a:gd name="T27" fmla="*/ 34 h 1974"/>
                <a:gd name="T28" fmla="*/ 1324 w 1672"/>
                <a:gd name="T29" fmla="*/ 248 h 1974"/>
                <a:gd name="T30" fmla="*/ 814 w 1672"/>
                <a:gd name="T31" fmla="*/ 613 h 1974"/>
                <a:gd name="T32" fmla="*/ 817 w 1672"/>
                <a:gd name="T33" fmla="*/ 404 h 1974"/>
                <a:gd name="T34" fmla="*/ 594 w 1672"/>
                <a:gd name="T35" fmla="*/ 404 h 1974"/>
                <a:gd name="T36" fmla="*/ 789 w 1672"/>
                <a:gd name="T37" fmla="*/ 342 h 1974"/>
                <a:gd name="T38" fmla="*/ 785 w 1672"/>
                <a:gd name="T39" fmla="*/ 362 h 1974"/>
                <a:gd name="T40" fmla="*/ 812 w 1672"/>
                <a:gd name="T41" fmla="*/ 429 h 1974"/>
                <a:gd name="T42" fmla="*/ 1572 w 1672"/>
                <a:gd name="T43" fmla="*/ 604 h 1974"/>
                <a:gd name="T44" fmla="*/ 259 w 1672"/>
                <a:gd name="T45" fmla="*/ 702 h 1974"/>
                <a:gd name="T46" fmla="*/ 1352 w 1672"/>
                <a:gd name="T47" fmla="*/ 606 h 1974"/>
                <a:gd name="T48" fmla="*/ 1306 w 1672"/>
                <a:gd name="T49" fmla="*/ 723 h 1974"/>
                <a:gd name="T50" fmla="*/ 1099 w 1672"/>
                <a:gd name="T51" fmla="*/ 560 h 1974"/>
                <a:gd name="T52" fmla="*/ 1384 w 1672"/>
                <a:gd name="T53" fmla="*/ 769 h 1974"/>
                <a:gd name="T54" fmla="*/ 1283 w 1672"/>
                <a:gd name="T55" fmla="*/ 617 h 1974"/>
                <a:gd name="T56" fmla="*/ 1184 w 1672"/>
                <a:gd name="T57" fmla="*/ 576 h 1974"/>
                <a:gd name="T58" fmla="*/ 589 w 1672"/>
                <a:gd name="T59" fmla="*/ 1559 h 1974"/>
                <a:gd name="T60" fmla="*/ 213 w 1672"/>
                <a:gd name="T61" fmla="*/ 801 h 1974"/>
                <a:gd name="T62" fmla="*/ 589 w 1672"/>
                <a:gd name="T63" fmla="*/ 1559 h 1974"/>
                <a:gd name="T64" fmla="*/ 449 w 1672"/>
                <a:gd name="T65" fmla="*/ 1520 h 1974"/>
                <a:gd name="T66" fmla="*/ 82 w 1672"/>
                <a:gd name="T67" fmla="*/ 817 h 1974"/>
                <a:gd name="T68" fmla="*/ 511 w 1672"/>
                <a:gd name="T69" fmla="*/ 1506 h 1974"/>
                <a:gd name="T70" fmla="*/ 911 w 1672"/>
                <a:gd name="T71" fmla="*/ 1336 h 1974"/>
                <a:gd name="T72" fmla="*/ 879 w 1672"/>
                <a:gd name="T73" fmla="*/ 1240 h 1974"/>
                <a:gd name="T74" fmla="*/ 835 w 1672"/>
                <a:gd name="T75" fmla="*/ 1155 h 1974"/>
                <a:gd name="T76" fmla="*/ 791 w 1672"/>
                <a:gd name="T77" fmla="*/ 1070 h 1974"/>
                <a:gd name="T78" fmla="*/ 766 w 1672"/>
                <a:gd name="T79" fmla="*/ 1024 h 1974"/>
                <a:gd name="T80" fmla="*/ 681 w 1672"/>
                <a:gd name="T81" fmla="*/ 992 h 1974"/>
                <a:gd name="T82" fmla="*/ 1170 w 1672"/>
                <a:gd name="T83" fmla="*/ 996 h 1974"/>
                <a:gd name="T84" fmla="*/ 968 w 1672"/>
                <a:gd name="T85" fmla="*/ 1049 h 1974"/>
                <a:gd name="T86" fmla="*/ 1152 w 1672"/>
                <a:gd name="T87" fmla="*/ 1148 h 1974"/>
                <a:gd name="T88" fmla="*/ 1159 w 1672"/>
                <a:gd name="T89" fmla="*/ 1196 h 1974"/>
                <a:gd name="T90" fmla="*/ 1021 w 1672"/>
                <a:gd name="T91" fmla="*/ 1086 h 1974"/>
                <a:gd name="T92" fmla="*/ 1143 w 1672"/>
                <a:gd name="T93" fmla="*/ 1176 h 1974"/>
                <a:gd name="T94" fmla="*/ 803 w 1672"/>
                <a:gd name="T95" fmla="*/ 1437 h 1974"/>
                <a:gd name="T96" fmla="*/ 1067 w 1672"/>
                <a:gd name="T97" fmla="*/ 1453 h 1974"/>
                <a:gd name="T98" fmla="*/ 1042 w 1672"/>
                <a:gd name="T99" fmla="*/ 1453 h 1974"/>
                <a:gd name="T100" fmla="*/ 973 w 1672"/>
                <a:gd name="T101" fmla="*/ 1470 h 1974"/>
                <a:gd name="T102" fmla="*/ 913 w 1672"/>
                <a:gd name="T103" fmla="*/ 1472 h 1974"/>
                <a:gd name="T104" fmla="*/ 936 w 1672"/>
                <a:gd name="T105" fmla="*/ 1470 h 1974"/>
                <a:gd name="T106" fmla="*/ 948 w 1672"/>
                <a:gd name="T107" fmla="*/ 1692 h 1974"/>
                <a:gd name="T108" fmla="*/ 403 w 1672"/>
                <a:gd name="T109" fmla="*/ 1552 h 1974"/>
                <a:gd name="T110" fmla="*/ 525 w 1672"/>
                <a:gd name="T111" fmla="*/ 1532 h 1974"/>
                <a:gd name="T112" fmla="*/ 500 w 1672"/>
                <a:gd name="T113" fmla="*/ 1715 h 1974"/>
                <a:gd name="T114" fmla="*/ 84 w 1672"/>
                <a:gd name="T115" fmla="*/ 1773 h 1974"/>
                <a:gd name="T116" fmla="*/ 975 w 1672"/>
                <a:gd name="T117" fmla="*/ 1823 h 1974"/>
                <a:gd name="T118" fmla="*/ 311 w 1672"/>
                <a:gd name="T119" fmla="*/ 1644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72" h="1974">
                  <a:moveTo>
                    <a:pt x="909" y="1715"/>
                  </a:moveTo>
                  <a:cubicBezTo>
                    <a:pt x="941" y="1755"/>
                    <a:pt x="1005" y="1780"/>
                    <a:pt x="998" y="1844"/>
                  </a:cubicBezTo>
                  <a:cubicBezTo>
                    <a:pt x="918" y="1889"/>
                    <a:pt x="831" y="1928"/>
                    <a:pt x="723" y="1945"/>
                  </a:cubicBezTo>
                  <a:cubicBezTo>
                    <a:pt x="514" y="1966"/>
                    <a:pt x="296" y="1974"/>
                    <a:pt x="114" y="1897"/>
                  </a:cubicBezTo>
                  <a:cubicBezTo>
                    <a:pt x="73" y="1893"/>
                    <a:pt x="61" y="1861"/>
                    <a:pt x="29" y="1849"/>
                  </a:cubicBezTo>
                  <a:cubicBezTo>
                    <a:pt x="9" y="1812"/>
                    <a:pt x="58" y="1783"/>
                    <a:pt x="84" y="1754"/>
                  </a:cubicBezTo>
                  <a:cubicBezTo>
                    <a:pt x="100" y="1737"/>
                    <a:pt x="111" y="1722"/>
                    <a:pt x="135" y="1706"/>
                  </a:cubicBezTo>
                  <a:cubicBezTo>
                    <a:pt x="171" y="1681"/>
                    <a:pt x="221" y="1655"/>
                    <a:pt x="263" y="1637"/>
                  </a:cubicBezTo>
                  <a:cubicBezTo>
                    <a:pt x="274" y="1633"/>
                    <a:pt x="286" y="1633"/>
                    <a:pt x="295" y="1628"/>
                  </a:cubicBezTo>
                  <a:cubicBezTo>
                    <a:pt x="306" y="1623"/>
                    <a:pt x="313" y="1612"/>
                    <a:pt x="325" y="1612"/>
                  </a:cubicBezTo>
                  <a:cubicBezTo>
                    <a:pt x="330" y="1571"/>
                    <a:pt x="359" y="1546"/>
                    <a:pt x="399" y="1534"/>
                  </a:cubicBezTo>
                  <a:cubicBezTo>
                    <a:pt x="340" y="1391"/>
                    <a:pt x="267" y="1249"/>
                    <a:pt x="201" y="1102"/>
                  </a:cubicBezTo>
                  <a:cubicBezTo>
                    <a:pt x="169" y="1029"/>
                    <a:pt x="128" y="961"/>
                    <a:pt x="93" y="888"/>
                  </a:cubicBezTo>
                  <a:cubicBezTo>
                    <a:pt x="80" y="860"/>
                    <a:pt x="68" y="826"/>
                    <a:pt x="50" y="803"/>
                  </a:cubicBezTo>
                  <a:cubicBezTo>
                    <a:pt x="44" y="797"/>
                    <a:pt x="47" y="800"/>
                    <a:pt x="43" y="792"/>
                  </a:cubicBezTo>
                  <a:cubicBezTo>
                    <a:pt x="38" y="783"/>
                    <a:pt x="26" y="777"/>
                    <a:pt x="22" y="769"/>
                  </a:cubicBezTo>
                  <a:cubicBezTo>
                    <a:pt x="19" y="764"/>
                    <a:pt x="17" y="748"/>
                    <a:pt x="13" y="735"/>
                  </a:cubicBezTo>
                  <a:cubicBezTo>
                    <a:pt x="3" y="702"/>
                    <a:pt x="0" y="674"/>
                    <a:pt x="17" y="640"/>
                  </a:cubicBezTo>
                  <a:cubicBezTo>
                    <a:pt x="25" y="631"/>
                    <a:pt x="36" y="624"/>
                    <a:pt x="43" y="613"/>
                  </a:cubicBezTo>
                  <a:cubicBezTo>
                    <a:pt x="71" y="597"/>
                    <a:pt x="102" y="588"/>
                    <a:pt x="132" y="581"/>
                  </a:cubicBezTo>
                  <a:cubicBezTo>
                    <a:pt x="141" y="584"/>
                    <a:pt x="154" y="583"/>
                    <a:pt x="162" y="588"/>
                  </a:cubicBezTo>
                  <a:cubicBezTo>
                    <a:pt x="224" y="546"/>
                    <a:pt x="280" y="521"/>
                    <a:pt x="353" y="491"/>
                  </a:cubicBezTo>
                  <a:cubicBezTo>
                    <a:pt x="521" y="403"/>
                    <a:pt x="716" y="341"/>
                    <a:pt x="872" y="241"/>
                  </a:cubicBezTo>
                  <a:cubicBezTo>
                    <a:pt x="873" y="189"/>
                    <a:pt x="859" y="123"/>
                    <a:pt x="874" y="80"/>
                  </a:cubicBezTo>
                  <a:cubicBezTo>
                    <a:pt x="908" y="46"/>
                    <a:pt x="981" y="30"/>
                    <a:pt x="1028" y="16"/>
                  </a:cubicBezTo>
                  <a:cubicBezTo>
                    <a:pt x="1067" y="4"/>
                    <a:pt x="1102" y="0"/>
                    <a:pt x="1138" y="22"/>
                  </a:cubicBezTo>
                  <a:cubicBezTo>
                    <a:pt x="1188" y="80"/>
                    <a:pt x="1232" y="145"/>
                    <a:pt x="1276" y="209"/>
                  </a:cubicBezTo>
                  <a:cubicBezTo>
                    <a:pt x="1332" y="232"/>
                    <a:pt x="1391" y="236"/>
                    <a:pt x="1444" y="259"/>
                  </a:cubicBezTo>
                  <a:cubicBezTo>
                    <a:pt x="1455" y="264"/>
                    <a:pt x="1464" y="276"/>
                    <a:pt x="1476" y="282"/>
                  </a:cubicBezTo>
                  <a:cubicBezTo>
                    <a:pt x="1550" y="316"/>
                    <a:pt x="1611" y="377"/>
                    <a:pt x="1667" y="431"/>
                  </a:cubicBezTo>
                  <a:cubicBezTo>
                    <a:pt x="1660" y="451"/>
                    <a:pt x="1672" y="483"/>
                    <a:pt x="1664" y="509"/>
                  </a:cubicBezTo>
                  <a:cubicBezTo>
                    <a:pt x="1653" y="552"/>
                    <a:pt x="1612" y="588"/>
                    <a:pt x="1579" y="624"/>
                  </a:cubicBezTo>
                  <a:cubicBezTo>
                    <a:pt x="1543" y="663"/>
                    <a:pt x="1517" y="682"/>
                    <a:pt x="1471" y="709"/>
                  </a:cubicBezTo>
                  <a:cubicBezTo>
                    <a:pt x="1451" y="721"/>
                    <a:pt x="1435" y="737"/>
                    <a:pt x="1409" y="741"/>
                  </a:cubicBezTo>
                  <a:cubicBezTo>
                    <a:pt x="1417" y="795"/>
                    <a:pt x="1373" y="796"/>
                    <a:pt x="1329" y="783"/>
                  </a:cubicBezTo>
                  <a:cubicBezTo>
                    <a:pt x="1310" y="803"/>
                    <a:pt x="1309" y="840"/>
                    <a:pt x="1281" y="849"/>
                  </a:cubicBezTo>
                  <a:cubicBezTo>
                    <a:pt x="1256" y="857"/>
                    <a:pt x="1231" y="839"/>
                    <a:pt x="1205" y="831"/>
                  </a:cubicBezTo>
                  <a:cubicBezTo>
                    <a:pt x="1172" y="831"/>
                    <a:pt x="1139" y="854"/>
                    <a:pt x="1104" y="863"/>
                  </a:cubicBezTo>
                  <a:cubicBezTo>
                    <a:pt x="1102" y="863"/>
                    <a:pt x="1099" y="865"/>
                    <a:pt x="1099" y="865"/>
                  </a:cubicBezTo>
                  <a:cubicBezTo>
                    <a:pt x="1028" y="868"/>
                    <a:pt x="938" y="881"/>
                    <a:pt x="849" y="879"/>
                  </a:cubicBezTo>
                  <a:cubicBezTo>
                    <a:pt x="831" y="866"/>
                    <a:pt x="797" y="870"/>
                    <a:pt x="782" y="854"/>
                  </a:cubicBezTo>
                  <a:cubicBezTo>
                    <a:pt x="782" y="840"/>
                    <a:pt x="779" y="836"/>
                    <a:pt x="785" y="826"/>
                  </a:cubicBezTo>
                  <a:cubicBezTo>
                    <a:pt x="758" y="711"/>
                    <a:pt x="797" y="588"/>
                    <a:pt x="831" y="493"/>
                  </a:cubicBezTo>
                  <a:cubicBezTo>
                    <a:pt x="819" y="492"/>
                    <a:pt x="800" y="504"/>
                    <a:pt x="791" y="514"/>
                  </a:cubicBezTo>
                  <a:cubicBezTo>
                    <a:pt x="765" y="523"/>
                    <a:pt x="737" y="530"/>
                    <a:pt x="711" y="539"/>
                  </a:cubicBezTo>
                  <a:cubicBezTo>
                    <a:pt x="639" y="565"/>
                    <a:pt x="556" y="603"/>
                    <a:pt x="484" y="638"/>
                  </a:cubicBezTo>
                  <a:cubicBezTo>
                    <a:pt x="451" y="654"/>
                    <a:pt x="415" y="666"/>
                    <a:pt x="383" y="682"/>
                  </a:cubicBezTo>
                  <a:cubicBezTo>
                    <a:pt x="346" y="700"/>
                    <a:pt x="314" y="718"/>
                    <a:pt x="279" y="739"/>
                  </a:cubicBezTo>
                  <a:cubicBezTo>
                    <a:pt x="259" y="751"/>
                    <a:pt x="245" y="762"/>
                    <a:pt x="231" y="780"/>
                  </a:cubicBezTo>
                  <a:cubicBezTo>
                    <a:pt x="259" y="894"/>
                    <a:pt x="326" y="988"/>
                    <a:pt x="369" y="1095"/>
                  </a:cubicBezTo>
                  <a:cubicBezTo>
                    <a:pt x="389" y="1134"/>
                    <a:pt x="405" y="1173"/>
                    <a:pt x="426" y="1212"/>
                  </a:cubicBezTo>
                  <a:cubicBezTo>
                    <a:pt x="433" y="1224"/>
                    <a:pt x="442" y="1234"/>
                    <a:pt x="449" y="1247"/>
                  </a:cubicBezTo>
                  <a:cubicBezTo>
                    <a:pt x="481" y="1300"/>
                    <a:pt x="503" y="1357"/>
                    <a:pt x="537" y="1407"/>
                  </a:cubicBezTo>
                  <a:cubicBezTo>
                    <a:pt x="549" y="1427"/>
                    <a:pt x="558" y="1447"/>
                    <a:pt x="569" y="1467"/>
                  </a:cubicBezTo>
                  <a:cubicBezTo>
                    <a:pt x="576" y="1480"/>
                    <a:pt x="592" y="1492"/>
                    <a:pt x="589" y="1511"/>
                  </a:cubicBezTo>
                  <a:cubicBezTo>
                    <a:pt x="641" y="1551"/>
                    <a:pt x="716" y="1558"/>
                    <a:pt x="720" y="1619"/>
                  </a:cubicBezTo>
                  <a:cubicBezTo>
                    <a:pt x="750" y="1641"/>
                    <a:pt x="785" y="1645"/>
                    <a:pt x="819" y="1656"/>
                  </a:cubicBezTo>
                  <a:cubicBezTo>
                    <a:pt x="798" y="1534"/>
                    <a:pt x="789" y="1437"/>
                    <a:pt x="762" y="1318"/>
                  </a:cubicBezTo>
                  <a:cubicBezTo>
                    <a:pt x="761" y="1308"/>
                    <a:pt x="770" y="1308"/>
                    <a:pt x="773" y="1302"/>
                  </a:cubicBezTo>
                  <a:cubicBezTo>
                    <a:pt x="738" y="1247"/>
                    <a:pt x="701" y="1165"/>
                    <a:pt x="667" y="1091"/>
                  </a:cubicBezTo>
                  <a:cubicBezTo>
                    <a:pt x="660" y="1075"/>
                    <a:pt x="649" y="1059"/>
                    <a:pt x="644" y="1045"/>
                  </a:cubicBezTo>
                  <a:cubicBezTo>
                    <a:pt x="640" y="1030"/>
                    <a:pt x="639" y="1010"/>
                    <a:pt x="631" y="992"/>
                  </a:cubicBezTo>
                  <a:cubicBezTo>
                    <a:pt x="627" y="983"/>
                    <a:pt x="621" y="975"/>
                    <a:pt x="617" y="964"/>
                  </a:cubicBezTo>
                  <a:cubicBezTo>
                    <a:pt x="611" y="950"/>
                    <a:pt x="595" y="922"/>
                    <a:pt x="596" y="904"/>
                  </a:cubicBezTo>
                  <a:cubicBezTo>
                    <a:pt x="599" y="875"/>
                    <a:pt x="664" y="837"/>
                    <a:pt x="697" y="842"/>
                  </a:cubicBezTo>
                  <a:cubicBezTo>
                    <a:pt x="702" y="846"/>
                    <a:pt x="708" y="858"/>
                    <a:pt x="702" y="865"/>
                  </a:cubicBezTo>
                  <a:cubicBezTo>
                    <a:pt x="738" y="931"/>
                    <a:pt x="770" y="1001"/>
                    <a:pt x="805" y="1068"/>
                  </a:cubicBezTo>
                  <a:cubicBezTo>
                    <a:pt x="832" y="1113"/>
                    <a:pt x="861" y="1165"/>
                    <a:pt x="883" y="1217"/>
                  </a:cubicBezTo>
                  <a:cubicBezTo>
                    <a:pt x="890" y="1232"/>
                    <a:pt x="894" y="1257"/>
                    <a:pt x="913" y="1258"/>
                  </a:cubicBezTo>
                  <a:cubicBezTo>
                    <a:pt x="907" y="1196"/>
                    <a:pt x="911" y="1120"/>
                    <a:pt x="893" y="1068"/>
                  </a:cubicBezTo>
                  <a:cubicBezTo>
                    <a:pt x="910" y="1039"/>
                    <a:pt x="938" y="991"/>
                    <a:pt x="934" y="948"/>
                  </a:cubicBezTo>
                  <a:cubicBezTo>
                    <a:pt x="961" y="941"/>
                    <a:pt x="971" y="975"/>
                    <a:pt x="982" y="992"/>
                  </a:cubicBezTo>
                  <a:cubicBezTo>
                    <a:pt x="1001" y="1019"/>
                    <a:pt x="1017" y="1045"/>
                    <a:pt x="1046" y="1061"/>
                  </a:cubicBezTo>
                  <a:cubicBezTo>
                    <a:pt x="1040" y="1104"/>
                    <a:pt x="1052" y="1143"/>
                    <a:pt x="1049" y="1185"/>
                  </a:cubicBezTo>
                  <a:cubicBezTo>
                    <a:pt x="1071" y="1110"/>
                    <a:pt x="1103" y="1036"/>
                    <a:pt x="1127" y="971"/>
                  </a:cubicBezTo>
                  <a:cubicBezTo>
                    <a:pt x="1144" y="958"/>
                    <a:pt x="1180" y="973"/>
                    <a:pt x="1196" y="983"/>
                  </a:cubicBezTo>
                  <a:cubicBezTo>
                    <a:pt x="1189" y="1016"/>
                    <a:pt x="1216" y="1025"/>
                    <a:pt x="1237" y="1038"/>
                  </a:cubicBezTo>
                  <a:cubicBezTo>
                    <a:pt x="1239" y="1100"/>
                    <a:pt x="1188" y="1142"/>
                    <a:pt x="1207" y="1203"/>
                  </a:cubicBezTo>
                  <a:cubicBezTo>
                    <a:pt x="1204" y="1239"/>
                    <a:pt x="1153" y="1253"/>
                    <a:pt x="1154" y="1212"/>
                  </a:cubicBezTo>
                  <a:cubicBezTo>
                    <a:pt x="1146" y="1238"/>
                    <a:pt x="1139" y="1266"/>
                    <a:pt x="1125" y="1286"/>
                  </a:cubicBezTo>
                  <a:cubicBezTo>
                    <a:pt x="1153" y="1303"/>
                    <a:pt x="1123" y="1357"/>
                    <a:pt x="1120" y="1391"/>
                  </a:cubicBezTo>
                  <a:cubicBezTo>
                    <a:pt x="1117" y="1416"/>
                    <a:pt x="1121" y="1442"/>
                    <a:pt x="1120" y="1467"/>
                  </a:cubicBezTo>
                  <a:cubicBezTo>
                    <a:pt x="1115" y="1543"/>
                    <a:pt x="1104" y="1618"/>
                    <a:pt x="1097" y="1679"/>
                  </a:cubicBezTo>
                  <a:cubicBezTo>
                    <a:pt x="1049" y="1716"/>
                    <a:pt x="965" y="1721"/>
                    <a:pt x="909" y="1715"/>
                  </a:cubicBezTo>
                  <a:close/>
                  <a:moveTo>
                    <a:pt x="27" y="693"/>
                  </a:moveTo>
                  <a:cubicBezTo>
                    <a:pt x="23" y="709"/>
                    <a:pt x="42" y="754"/>
                    <a:pt x="50" y="762"/>
                  </a:cubicBezTo>
                  <a:cubicBezTo>
                    <a:pt x="52" y="765"/>
                    <a:pt x="69" y="778"/>
                    <a:pt x="77" y="783"/>
                  </a:cubicBezTo>
                  <a:cubicBezTo>
                    <a:pt x="132" y="816"/>
                    <a:pt x="213" y="776"/>
                    <a:pt x="215" y="732"/>
                  </a:cubicBezTo>
                  <a:cubicBezTo>
                    <a:pt x="217" y="732"/>
                    <a:pt x="220" y="732"/>
                    <a:pt x="222" y="732"/>
                  </a:cubicBezTo>
                  <a:cubicBezTo>
                    <a:pt x="224" y="724"/>
                    <a:pt x="220" y="700"/>
                    <a:pt x="220" y="700"/>
                  </a:cubicBezTo>
                  <a:cubicBezTo>
                    <a:pt x="224" y="672"/>
                    <a:pt x="208" y="660"/>
                    <a:pt x="194" y="636"/>
                  </a:cubicBezTo>
                  <a:cubicBezTo>
                    <a:pt x="175" y="626"/>
                    <a:pt x="149" y="625"/>
                    <a:pt x="121" y="613"/>
                  </a:cubicBezTo>
                  <a:cubicBezTo>
                    <a:pt x="84" y="615"/>
                    <a:pt x="41" y="636"/>
                    <a:pt x="31" y="670"/>
                  </a:cubicBezTo>
                  <a:cubicBezTo>
                    <a:pt x="34" y="670"/>
                    <a:pt x="37" y="671"/>
                    <a:pt x="36" y="675"/>
                  </a:cubicBezTo>
                  <a:cubicBezTo>
                    <a:pt x="33" y="675"/>
                    <a:pt x="31" y="676"/>
                    <a:pt x="29" y="677"/>
                  </a:cubicBezTo>
                  <a:cubicBezTo>
                    <a:pt x="35" y="686"/>
                    <a:pt x="27" y="691"/>
                    <a:pt x="27" y="693"/>
                  </a:cubicBezTo>
                  <a:close/>
                  <a:moveTo>
                    <a:pt x="1170" y="91"/>
                  </a:moveTo>
                  <a:cubicBezTo>
                    <a:pt x="1153" y="70"/>
                    <a:pt x="1141" y="47"/>
                    <a:pt x="1118" y="34"/>
                  </a:cubicBezTo>
                  <a:cubicBezTo>
                    <a:pt x="1082" y="14"/>
                    <a:pt x="1052" y="30"/>
                    <a:pt x="1019" y="41"/>
                  </a:cubicBezTo>
                  <a:cubicBezTo>
                    <a:pt x="951" y="64"/>
                    <a:pt x="884" y="69"/>
                    <a:pt x="883" y="149"/>
                  </a:cubicBezTo>
                  <a:cubicBezTo>
                    <a:pt x="883" y="210"/>
                    <a:pt x="903" y="286"/>
                    <a:pt x="904" y="342"/>
                  </a:cubicBezTo>
                  <a:cubicBezTo>
                    <a:pt x="972" y="243"/>
                    <a:pt x="1099" y="215"/>
                    <a:pt x="1244" y="199"/>
                  </a:cubicBezTo>
                  <a:cubicBezTo>
                    <a:pt x="1227" y="161"/>
                    <a:pt x="1196" y="122"/>
                    <a:pt x="1170" y="91"/>
                  </a:cubicBezTo>
                  <a:close/>
                  <a:moveTo>
                    <a:pt x="1359" y="252"/>
                  </a:moveTo>
                  <a:cubicBezTo>
                    <a:pt x="1348" y="250"/>
                    <a:pt x="1336" y="251"/>
                    <a:pt x="1324" y="248"/>
                  </a:cubicBezTo>
                  <a:cubicBezTo>
                    <a:pt x="1293" y="238"/>
                    <a:pt x="1258" y="222"/>
                    <a:pt x="1228" y="222"/>
                  </a:cubicBezTo>
                  <a:cubicBezTo>
                    <a:pt x="1180" y="223"/>
                    <a:pt x="1123" y="236"/>
                    <a:pt x="1083" y="248"/>
                  </a:cubicBezTo>
                  <a:cubicBezTo>
                    <a:pt x="1027" y="264"/>
                    <a:pt x="975" y="297"/>
                    <a:pt x="941" y="333"/>
                  </a:cubicBezTo>
                  <a:cubicBezTo>
                    <a:pt x="934" y="340"/>
                    <a:pt x="925" y="345"/>
                    <a:pt x="920" y="351"/>
                  </a:cubicBezTo>
                  <a:cubicBezTo>
                    <a:pt x="891" y="383"/>
                    <a:pt x="883" y="428"/>
                    <a:pt x="865" y="470"/>
                  </a:cubicBezTo>
                  <a:cubicBezTo>
                    <a:pt x="855" y="495"/>
                    <a:pt x="840" y="518"/>
                    <a:pt x="831" y="544"/>
                  </a:cubicBezTo>
                  <a:cubicBezTo>
                    <a:pt x="823" y="566"/>
                    <a:pt x="820" y="591"/>
                    <a:pt x="814" y="613"/>
                  </a:cubicBezTo>
                  <a:cubicBezTo>
                    <a:pt x="799" y="673"/>
                    <a:pt x="788" y="733"/>
                    <a:pt x="798" y="808"/>
                  </a:cubicBezTo>
                  <a:cubicBezTo>
                    <a:pt x="796" y="791"/>
                    <a:pt x="809" y="788"/>
                    <a:pt x="810" y="774"/>
                  </a:cubicBezTo>
                  <a:cubicBezTo>
                    <a:pt x="857" y="734"/>
                    <a:pt x="891" y="683"/>
                    <a:pt x="943" y="640"/>
                  </a:cubicBezTo>
                  <a:cubicBezTo>
                    <a:pt x="991" y="601"/>
                    <a:pt x="1047" y="570"/>
                    <a:pt x="1106" y="537"/>
                  </a:cubicBezTo>
                  <a:cubicBezTo>
                    <a:pt x="1255" y="455"/>
                    <a:pt x="1440" y="385"/>
                    <a:pt x="1621" y="415"/>
                  </a:cubicBezTo>
                  <a:cubicBezTo>
                    <a:pt x="1555" y="343"/>
                    <a:pt x="1471" y="279"/>
                    <a:pt x="1359" y="252"/>
                  </a:cubicBezTo>
                  <a:close/>
                  <a:moveTo>
                    <a:pt x="817" y="404"/>
                  </a:moveTo>
                  <a:cubicBezTo>
                    <a:pt x="837" y="414"/>
                    <a:pt x="832" y="422"/>
                    <a:pt x="856" y="429"/>
                  </a:cubicBezTo>
                  <a:cubicBezTo>
                    <a:pt x="864" y="420"/>
                    <a:pt x="862" y="410"/>
                    <a:pt x="867" y="401"/>
                  </a:cubicBezTo>
                  <a:cubicBezTo>
                    <a:pt x="823" y="382"/>
                    <a:pt x="825" y="316"/>
                    <a:pt x="883" y="312"/>
                  </a:cubicBezTo>
                  <a:cubicBezTo>
                    <a:pt x="879" y="299"/>
                    <a:pt x="883" y="283"/>
                    <a:pt x="876" y="277"/>
                  </a:cubicBezTo>
                  <a:cubicBezTo>
                    <a:pt x="821" y="290"/>
                    <a:pt x="798" y="341"/>
                    <a:pt x="817" y="404"/>
                  </a:cubicBezTo>
                  <a:close/>
                  <a:moveTo>
                    <a:pt x="649" y="372"/>
                  </a:moveTo>
                  <a:cubicBezTo>
                    <a:pt x="630" y="381"/>
                    <a:pt x="614" y="395"/>
                    <a:pt x="594" y="404"/>
                  </a:cubicBezTo>
                  <a:cubicBezTo>
                    <a:pt x="453" y="466"/>
                    <a:pt x="311" y="521"/>
                    <a:pt x="183" y="594"/>
                  </a:cubicBezTo>
                  <a:cubicBezTo>
                    <a:pt x="191" y="593"/>
                    <a:pt x="186" y="607"/>
                    <a:pt x="201" y="606"/>
                  </a:cubicBezTo>
                  <a:cubicBezTo>
                    <a:pt x="208" y="606"/>
                    <a:pt x="219" y="594"/>
                    <a:pt x="226" y="590"/>
                  </a:cubicBezTo>
                  <a:cubicBezTo>
                    <a:pt x="250" y="576"/>
                    <a:pt x="291" y="556"/>
                    <a:pt x="311" y="546"/>
                  </a:cubicBezTo>
                  <a:cubicBezTo>
                    <a:pt x="347" y="530"/>
                    <a:pt x="386" y="515"/>
                    <a:pt x="424" y="498"/>
                  </a:cubicBezTo>
                  <a:cubicBezTo>
                    <a:pt x="484" y="471"/>
                    <a:pt x="550" y="450"/>
                    <a:pt x="605" y="424"/>
                  </a:cubicBezTo>
                  <a:cubicBezTo>
                    <a:pt x="669" y="395"/>
                    <a:pt x="730" y="367"/>
                    <a:pt x="789" y="342"/>
                  </a:cubicBezTo>
                  <a:cubicBezTo>
                    <a:pt x="791" y="328"/>
                    <a:pt x="805" y="315"/>
                    <a:pt x="801" y="303"/>
                  </a:cubicBezTo>
                  <a:cubicBezTo>
                    <a:pt x="755" y="335"/>
                    <a:pt x="699" y="346"/>
                    <a:pt x="649" y="372"/>
                  </a:cubicBezTo>
                  <a:close/>
                  <a:moveTo>
                    <a:pt x="879" y="381"/>
                  </a:moveTo>
                  <a:cubicBezTo>
                    <a:pt x="887" y="364"/>
                    <a:pt x="894" y="345"/>
                    <a:pt x="881" y="330"/>
                  </a:cubicBezTo>
                  <a:cubicBezTo>
                    <a:pt x="864" y="336"/>
                    <a:pt x="856" y="371"/>
                    <a:pt x="879" y="381"/>
                  </a:cubicBezTo>
                  <a:close/>
                  <a:moveTo>
                    <a:pt x="787" y="388"/>
                  </a:moveTo>
                  <a:cubicBezTo>
                    <a:pt x="790" y="378"/>
                    <a:pt x="783" y="374"/>
                    <a:pt x="785" y="362"/>
                  </a:cubicBezTo>
                  <a:cubicBezTo>
                    <a:pt x="783" y="362"/>
                    <a:pt x="782" y="362"/>
                    <a:pt x="780" y="362"/>
                  </a:cubicBezTo>
                  <a:cubicBezTo>
                    <a:pt x="700" y="399"/>
                    <a:pt x="629" y="439"/>
                    <a:pt x="543" y="466"/>
                  </a:cubicBezTo>
                  <a:cubicBezTo>
                    <a:pt x="522" y="482"/>
                    <a:pt x="490" y="490"/>
                    <a:pt x="458" y="503"/>
                  </a:cubicBezTo>
                  <a:cubicBezTo>
                    <a:pt x="432" y="513"/>
                    <a:pt x="405" y="530"/>
                    <a:pt x="376" y="542"/>
                  </a:cubicBezTo>
                  <a:cubicBezTo>
                    <a:pt x="334" y="559"/>
                    <a:pt x="278" y="581"/>
                    <a:pt x="240" y="601"/>
                  </a:cubicBezTo>
                  <a:cubicBezTo>
                    <a:pt x="198" y="624"/>
                    <a:pt x="251" y="654"/>
                    <a:pt x="254" y="684"/>
                  </a:cubicBezTo>
                  <a:cubicBezTo>
                    <a:pt x="440" y="594"/>
                    <a:pt x="638" y="531"/>
                    <a:pt x="812" y="429"/>
                  </a:cubicBezTo>
                  <a:cubicBezTo>
                    <a:pt x="798" y="427"/>
                    <a:pt x="800" y="397"/>
                    <a:pt x="787" y="388"/>
                  </a:cubicBezTo>
                  <a:close/>
                  <a:moveTo>
                    <a:pt x="1572" y="604"/>
                  </a:moveTo>
                  <a:cubicBezTo>
                    <a:pt x="1614" y="557"/>
                    <a:pt x="1658" y="510"/>
                    <a:pt x="1637" y="445"/>
                  </a:cubicBezTo>
                  <a:cubicBezTo>
                    <a:pt x="1624" y="437"/>
                    <a:pt x="1614" y="431"/>
                    <a:pt x="1598" y="429"/>
                  </a:cubicBezTo>
                  <a:cubicBezTo>
                    <a:pt x="1502" y="415"/>
                    <a:pt x="1393" y="440"/>
                    <a:pt x="1324" y="461"/>
                  </a:cubicBezTo>
                  <a:cubicBezTo>
                    <a:pt x="1346" y="559"/>
                    <a:pt x="1397" y="634"/>
                    <a:pt x="1407" y="723"/>
                  </a:cubicBezTo>
                  <a:cubicBezTo>
                    <a:pt x="1472" y="688"/>
                    <a:pt x="1525" y="657"/>
                    <a:pt x="1572" y="604"/>
                  </a:cubicBezTo>
                  <a:close/>
                  <a:moveTo>
                    <a:pt x="828" y="452"/>
                  </a:moveTo>
                  <a:cubicBezTo>
                    <a:pt x="830" y="452"/>
                    <a:pt x="831" y="450"/>
                    <a:pt x="828" y="450"/>
                  </a:cubicBezTo>
                  <a:cubicBezTo>
                    <a:pt x="817" y="458"/>
                    <a:pt x="800" y="461"/>
                    <a:pt x="789" y="463"/>
                  </a:cubicBezTo>
                  <a:cubicBezTo>
                    <a:pt x="749" y="474"/>
                    <a:pt x="701" y="519"/>
                    <a:pt x="663" y="530"/>
                  </a:cubicBezTo>
                  <a:cubicBezTo>
                    <a:pt x="621" y="543"/>
                    <a:pt x="585" y="561"/>
                    <a:pt x="546" y="578"/>
                  </a:cubicBezTo>
                  <a:cubicBezTo>
                    <a:pt x="501" y="598"/>
                    <a:pt x="452" y="616"/>
                    <a:pt x="415" y="633"/>
                  </a:cubicBezTo>
                  <a:cubicBezTo>
                    <a:pt x="363" y="658"/>
                    <a:pt x="306" y="671"/>
                    <a:pt x="259" y="702"/>
                  </a:cubicBezTo>
                  <a:cubicBezTo>
                    <a:pt x="260" y="710"/>
                    <a:pt x="265" y="719"/>
                    <a:pt x="256" y="730"/>
                  </a:cubicBezTo>
                  <a:cubicBezTo>
                    <a:pt x="346" y="673"/>
                    <a:pt x="444" y="633"/>
                    <a:pt x="543" y="592"/>
                  </a:cubicBezTo>
                  <a:cubicBezTo>
                    <a:pt x="606" y="566"/>
                    <a:pt x="664" y="530"/>
                    <a:pt x="734" y="516"/>
                  </a:cubicBezTo>
                  <a:cubicBezTo>
                    <a:pt x="771" y="497"/>
                    <a:pt x="810" y="479"/>
                    <a:pt x="847" y="459"/>
                  </a:cubicBezTo>
                  <a:cubicBezTo>
                    <a:pt x="845" y="451"/>
                    <a:pt x="833" y="460"/>
                    <a:pt x="828" y="452"/>
                  </a:cubicBezTo>
                  <a:close/>
                  <a:moveTo>
                    <a:pt x="1386" y="702"/>
                  </a:moveTo>
                  <a:cubicBezTo>
                    <a:pt x="1381" y="674"/>
                    <a:pt x="1366" y="640"/>
                    <a:pt x="1352" y="606"/>
                  </a:cubicBezTo>
                  <a:cubicBezTo>
                    <a:pt x="1347" y="594"/>
                    <a:pt x="1347" y="580"/>
                    <a:pt x="1343" y="567"/>
                  </a:cubicBezTo>
                  <a:cubicBezTo>
                    <a:pt x="1337" y="550"/>
                    <a:pt x="1325" y="535"/>
                    <a:pt x="1320" y="521"/>
                  </a:cubicBezTo>
                  <a:cubicBezTo>
                    <a:pt x="1312" y="500"/>
                    <a:pt x="1312" y="483"/>
                    <a:pt x="1295" y="473"/>
                  </a:cubicBezTo>
                  <a:cubicBezTo>
                    <a:pt x="1284" y="477"/>
                    <a:pt x="1270" y="478"/>
                    <a:pt x="1265" y="486"/>
                  </a:cubicBezTo>
                  <a:cubicBezTo>
                    <a:pt x="1276" y="539"/>
                    <a:pt x="1313" y="609"/>
                    <a:pt x="1338" y="668"/>
                  </a:cubicBezTo>
                  <a:cubicBezTo>
                    <a:pt x="1346" y="686"/>
                    <a:pt x="1346" y="701"/>
                    <a:pt x="1345" y="712"/>
                  </a:cubicBezTo>
                  <a:cubicBezTo>
                    <a:pt x="1341" y="728"/>
                    <a:pt x="1320" y="736"/>
                    <a:pt x="1306" y="723"/>
                  </a:cubicBezTo>
                  <a:cubicBezTo>
                    <a:pt x="1278" y="641"/>
                    <a:pt x="1238" y="583"/>
                    <a:pt x="1205" y="509"/>
                  </a:cubicBezTo>
                  <a:cubicBezTo>
                    <a:pt x="1197" y="510"/>
                    <a:pt x="1191" y="514"/>
                    <a:pt x="1187" y="519"/>
                  </a:cubicBezTo>
                  <a:cubicBezTo>
                    <a:pt x="1196" y="562"/>
                    <a:pt x="1221" y="607"/>
                    <a:pt x="1242" y="652"/>
                  </a:cubicBezTo>
                  <a:cubicBezTo>
                    <a:pt x="1256" y="684"/>
                    <a:pt x="1278" y="725"/>
                    <a:pt x="1258" y="757"/>
                  </a:cubicBezTo>
                  <a:cubicBezTo>
                    <a:pt x="1230" y="763"/>
                    <a:pt x="1204" y="721"/>
                    <a:pt x="1193" y="700"/>
                  </a:cubicBezTo>
                  <a:cubicBezTo>
                    <a:pt x="1169" y="654"/>
                    <a:pt x="1150" y="588"/>
                    <a:pt x="1129" y="546"/>
                  </a:cubicBezTo>
                  <a:cubicBezTo>
                    <a:pt x="1118" y="549"/>
                    <a:pt x="1109" y="555"/>
                    <a:pt x="1099" y="560"/>
                  </a:cubicBezTo>
                  <a:cubicBezTo>
                    <a:pt x="1098" y="568"/>
                    <a:pt x="1109" y="566"/>
                    <a:pt x="1106" y="576"/>
                  </a:cubicBezTo>
                  <a:cubicBezTo>
                    <a:pt x="1101" y="599"/>
                    <a:pt x="1124" y="624"/>
                    <a:pt x="1141" y="650"/>
                  </a:cubicBezTo>
                  <a:cubicBezTo>
                    <a:pt x="1157" y="675"/>
                    <a:pt x="1168" y="708"/>
                    <a:pt x="1184" y="737"/>
                  </a:cubicBezTo>
                  <a:cubicBezTo>
                    <a:pt x="1191" y="749"/>
                    <a:pt x="1203" y="762"/>
                    <a:pt x="1212" y="776"/>
                  </a:cubicBezTo>
                  <a:cubicBezTo>
                    <a:pt x="1227" y="799"/>
                    <a:pt x="1237" y="832"/>
                    <a:pt x="1265" y="831"/>
                  </a:cubicBezTo>
                  <a:cubicBezTo>
                    <a:pt x="1296" y="829"/>
                    <a:pt x="1288" y="789"/>
                    <a:pt x="1308" y="771"/>
                  </a:cubicBezTo>
                  <a:cubicBezTo>
                    <a:pt x="1331" y="751"/>
                    <a:pt x="1364" y="769"/>
                    <a:pt x="1384" y="769"/>
                  </a:cubicBezTo>
                  <a:cubicBezTo>
                    <a:pt x="1391" y="749"/>
                    <a:pt x="1391" y="724"/>
                    <a:pt x="1386" y="702"/>
                  </a:cubicBezTo>
                  <a:close/>
                  <a:moveTo>
                    <a:pt x="1301" y="638"/>
                  </a:moveTo>
                  <a:cubicBezTo>
                    <a:pt x="1280" y="593"/>
                    <a:pt x="1272" y="539"/>
                    <a:pt x="1239" y="505"/>
                  </a:cubicBezTo>
                  <a:cubicBezTo>
                    <a:pt x="1240" y="499"/>
                    <a:pt x="1236" y="500"/>
                    <a:pt x="1239" y="496"/>
                  </a:cubicBezTo>
                  <a:cubicBezTo>
                    <a:pt x="1238" y="496"/>
                    <a:pt x="1236" y="496"/>
                    <a:pt x="1235" y="496"/>
                  </a:cubicBezTo>
                  <a:cubicBezTo>
                    <a:pt x="1230" y="497"/>
                    <a:pt x="1231" y="502"/>
                    <a:pt x="1223" y="500"/>
                  </a:cubicBezTo>
                  <a:cubicBezTo>
                    <a:pt x="1238" y="542"/>
                    <a:pt x="1263" y="578"/>
                    <a:pt x="1283" y="617"/>
                  </a:cubicBezTo>
                  <a:cubicBezTo>
                    <a:pt x="1298" y="646"/>
                    <a:pt x="1299" y="682"/>
                    <a:pt x="1320" y="700"/>
                  </a:cubicBezTo>
                  <a:cubicBezTo>
                    <a:pt x="1327" y="676"/>
                    <a:pt x="1311" y="658"/>
                    <a:pt x="1301" y="638"/>
                  </a:cubicBezTo>
                  <a:close/>
                  <a:moveTo>
                    <a:pt x="1184" y="576"/>
                  </a:moveTo>
                  <a:cubicBezTo>
                    <a:pt x="1178" y="557"/>
                    <a:pt x="1177" y="535"/>
                    <a:pt x="1161" y="528"/>
                  </a:cubicBezTo>
                  <a:cubicBezTo>
                    <a:pt x="1158" y="535"/>
                    <a:pt x="1143" y="531"/>
                    <a:pt x="1143" y="542"/>
                  </a:cubicBezTo>
                  <a:cubicBezTo>
                    <a:pt x="1177" y="596"/>
                    <a:pt x="1194" y="688"/>
                    <a:pt x="1244" y="735"/>
                  </a:cubicBezTo>
                  <a:cubicBezTo>
                    <a:pt x="1241" y="675"/>
                    <a:pt x="1202" y="627"/>
                    <a:pt x="1184" y="576"/>
                  </a:cubicBezTo>
                  <a:close/>
                  <a:moveTo>
                    <a:pt x="840" y="774"/>
                  </a:moveTo>
                  <a:cubicBezTo>
                    <a:pt x="824" y="792"/>
                    <a:pt x="812" y="817"/>
                    <a:pt x="805" y="840"/>
                  </a:cubicBezTo>
                  <a:cubicBezTo>
                    <a:pt x="874" y="868"/>
                    <a:pt x="966" y="861"/>
                    <a:pt x="1037" y="852"/>
                  </a:cubicBezTo>
                  <a:cubicBezTo>
                    <a:pt x="1095" y="844"/>
                    <a:pt x="1145" y="831"/>
                    <a:pt x="1189" y="810"/>
                  </a:cubicBezTo>
                  <a:cubicBezTo>
                    <a:pt x="1151" y="740"/>
                    <a:pt x="1110" y="644"/>
                    <a:pt x="1076" y="571"/>
                  </a:cubicBezTo>
                  <a:cubicBezTo>
                    <a:pt x="983" y="622"/>
                    <a:pt x="908" y="696"/>
                    <a:pt x="840" y="774"/>
                  </a:cubicBezTo>
                  <a:close/>
                  <a:moveTo>
                    <a:pt x="589" y="1559"/>
                  </a:moveTo>
                  <a:cubicBezTo>
                    <a:pt x="584" y="1554"/>
                    <a:pt x="579" y="1534"/>
                    <a:pt x="569" y="1527"/>
                  </a:cubicBezTo>
                  <a:cubicBezTo>
                    <a:pt x="564" y="1483"/>
                    <a:pt x="544" y="1466"/>
                    <a:pt x="532" y="1428"/>
                  </a:cubicBezTo>
                  <a:cubicBezTo>
                    <a:pt x="519" y="1419"/>
                    <a:pt x="513" y="1403"/>
                    <a:pt x="502" y="1391"/>
                  </a:cubicBezTo>
                  <a:cubicBezTo>
                    <a:pt x="502" y="1385"/>
                    <a:pt x="498" y="1382"/>
                    <a:pt x="497" y="1375"/>
                  </a:cubicBezTo>
                  <a:cubicBezTo>
                    <a:pt x="473" y="1348"/>
                    <a:pt x="466" y="1302"/>
                    <a:pt x="440" y="1277"/>
                  </a:cubicBezTo>
                  <a:cubicBezTo>
                    <a:pt x="406" y="1214"/>
                    <a:pt x="375" y="1150"/>
                    <a:pt x="346" y="1084"/>
                  </a:cubicBezTo>
                  <a:cubicBezTo>
                    <a:pt x="305" y="988"/>
                    <a:pt x="248" y="901"/>
                    <a:pt x="213" y="801"/>
                  </a:cubicBezTo>
                  <a:cubicBezTo>
                    <a:pt x="203" y="803"/>
                    <a:pt x="197" y="810"/>
                    <a:pt x="185" y="810"/>
                  </a:cubicBezTo>
                  <a:cubicBezTo>
                    <a:pt x="201" y="859"/>
                    <a:pt x="230" y="908"/>
                    <a:pt x="252" y="950"/>
                  </a:cubicBezTo>
                  <a:cubicBezTo>
                    <a:pt x="263" y="972"/>
                    <a:pt x="270" y="997"/>
                    <a:pt x="282" y="1019"/>
                  </a:cubicBezTo>
                  <a:cubicBezTo>
                    <a:pt x="362" y="1172"/>
                    <a:pt x="425" y="1336"/>
                    <a:pt x="518" y="1472"/>
                  </a:cubicBezTo>
                  <a:cubicBezTo>
                    <a:pt x="528" y="1503"/>
                    <a:pt x="546" y="1526"/>
                    <a:pt x="557" y="1557"/>
                  </a:cubicBezTo>
                  <a:cubicBezTo>
                    <a:pt x="558" y="1564"/>
                    <a:pt x="549" y="1565"/>
                    <a:pt x="555" y="1571"/>
                  </a:cubicBezTo>
                  <a:cubicBezTo>
                    <a:pt x="574" y="1579"/>
                    <a:pt x="579" y="1567"/>
                    <a:pt x="589" y="1559"/>
                  </a:cubicBezTo>
                  <a:close/>
                  <a:moveTo>
                    <a:pt x="105" y="875"/>
                  </a:moveTo>
                  <a:cubicBezTo>
                    <a:pt x="112" y="889"/>
                    <a:pt x="120" y="904"/>
                    <a:pt x="128" y="918"/>
                  </a:cubicBezTo>
                  <a:cubicBezTo>
                    <a:pt x="143" y="946"/>
                    <a:pt x="156" y="977"/>
                    <a:pt x="171" y="1003"/>
                  </a:cubicBezTo>
                  <a:cubicBezTo>
                    <a:pt x="237" y="1118"/>
                    <a:pt x="284" y="1244"/>
                    <a:pt x="344" y="1359"/>
                  </a:cubicBezTo>
                  <a:cubicBezTo>
                    <a:pt x="374" y="1418"/>
                    <a:pt x="387" y="1482"/>
                    <a:pt x="424" y="1534"/>
                  </a:cubicBezTo>
                  <a:cubicBezTo>
                    <a:pt x="421" y="1545"/>
                    <a:pt x="432" y="1586"/>
                    <a:pt x="458" y="1575"/>
                  </a:cubicBezTo>
                  <a:cubicBezTo>
                    <a:pt x="462" y="1554"/>
                    <a:pt x="455" y="1542"/>
                    <a:pt x="449" y="1520"/>
                  </a:cubicBezTo>
                  <a:cubicBezTo>
                    <a:pt x="420" y="1479"/>
                    <a:pt x="403" y="1430"/>
                    <a:pt x="380" y="1387"/>
                  </a:cubicBezTo>
                  <a:cubicBezTo>
                    <a:pt x="369" y="1366"/>
                    <a:pt x="359" y="1347"/>
                    <a:pt x="350" y="1325"/>
                  </a:cubicBezTo>
                  <a:cubicBezTo>
                    <a:pt x="342" y="1303"/>
                    <a:pt x="327" y="1284"/>
                    <a:pt x="316" y="1263"/>
                  </a:cubicBezTo>
                  <a:cubicBezTo>
                    <a:pt x="305" y="1241"/>
                    <a:pt x="298" y="1217"/>
                    <a:pt x="288" y="1194"/>
                  </a:cubicBezTo>
                  <a:cubicBezTo>
                    <a:pt x="270" y="1148"/>
                    <a:pt x="249" y="1104"/>
                    <a:pt x="229" y="1061"/>
                  </a:cubicBezTo>
                  <a:cubicBezTo>
                    <a:pt x="208" y="1017"/>
                    <a:pt x="180" y="978"/>
                    <a:pt x="160" y="937"/>
                  </a:cubicBezTo>
                  <a:cubicBezTo>
                    <a:pt x="141" y="897"/>
                    <a:pt x="124" y="814"/>
                    <a:pt x="82" y="817"/>
                  </a:cubicBezTo>
                  <a:cubicBezTo>
                    <a:pt x="88" y="838"/>
                    <a:pt x="95" y="855"/>
                    <a:pt x="105" y="875"/>
                  </a:cubicBezTo>
                  <a:close/>
                  <a:moveTo>
                    <a:pt x="162" y="822"/>
                  </a:moveTo>
                  <a:cubicBezTo>
                    <a:pt x="154" y="823"/>
                    <a:pt x="148" y="818"/>
                    <a:pt x="135" y="822"/>
                  </a:cubicBezTo>
                  <a:cubicBezTo>
                    <a:pt x="153" y="889"/>
                    <a:pt x="189" y="950"/>
                    <a:pt x="222" y="1010"/>
                  </a:cubicBezTo>
                  <a:cubicBezTo>
                    <a:pt x="295" y="1145"/>
                    <a:pt x="337" y="1285"/>
                    <a:pt x="419" y="1417"/>
                  </a:cubicBezTo>
                  <a:cubicBezTo>
                    <a:pt x="431" y="1449"/>
                    <a:pt x="446" y="1479"/>
                    <a:pt x="465" y="1509"/>
                  </a:cubicBezTo>
                  <a:cubicBezTo>
                    <a:pt x="482" y="1502"/>
                    <a:pt x="498" y="1515"/>
                    <a:pt x="511" y="1506"/>
                  </a:cubicBezTo>
                  <a:cubicBezTo>
                    <a:pt x="384" y="1289"/>
                    <a:pt x="282" y="1046"/>
                    <a:pt x="162" y="822"/>
                  </a:cubicBezTo>
                  <a:close/>
                  <a:moveTo>
                    <a:pt x="672" y="863"/>
                  </a:moveTo>
                  <a:cubicBezTo>
                    <a:pt x="634" y="876"/>
                    <a:pt x="615" y="902"/>
                    <a:pt x="628" y="944"/>
                  </a:cubicBezTo>
                  <a:cubicBezTo>
                    <a:pt x="634" y="961"/>
                    <a:pt x="646" y="976"/>
                    <a:pt x="654" y="996"/>
                  </a:cubicBezTo>
                  <a:cubicBezTo>
                    <a:pt x="668" y="1036"/>
                    <a:pt x="678" y="1074"/>
                    <a:pt x="695" y="1111"/>
                  </a:cubicBezTo>
                  <a:cubicBezTo>
                    <a:pt x="727" y="1181"/>
                    <a:pt x="765" y="1257"/>
                    <a:pt x="803" y="1320"/>
                  </a:cubicBezTo>
                  <a:cubicBezTo>
                    <a:pt x="824" y="1339"/>
                    <a:pt x="873" y="1342"/>
                    <a:pt x="911" y="1336"/>
                  </a:cubicBezTo>
                  <a:cubicBezTo>
                    <a:pt x="912" y="1331"/>
                    <a:pt x="907" y="1331"/>
                    <a:pt x="909" y="1325"/>
                  </a:cubicBezTo>
                  <a:cubicBezTo>
                    <a:pt x="901" y="1326"/>
                    <a:pt x="892" y="1337"/>
                    <a:pt x="883" y="1329"/>
                  </a:cubicBezTo>
                  <a:cubicBezTo>
                    <a:pt x="886" y="1315"/>
                    <a:pt x="900" y="1312"/>
                    <a:pt x="902" y="1297"/>
                  </a:cubicBezTo>
                  <a:cubicBezTo>
                    <a:pt x="888" y="1287"/>
                    <a:pt x="877" y="1315"/>
                    <a:pt x="867" y="1302"/>
                  </a:cubicBezTo>
                  <a:cubicBezTo>
                    <a:pt x="868" y="1284"/>
                    <a:pt x="898" y="1279"/>
                    <a:pt x="886" y="1263"/>
                  </a:cubicBezTo>
                  <a:cubicBezTo>
                    <a:pt x="878" y="1270"/>
                    <a:pt x="866" y="1282"/>
                    <a:pt x="856" y="1279"/>
                  </a:cubicBezTo>
                  <a:cubicBezTo>
                    <a:pt x="855" y="1257"/>
                    <a:pt x="873" y="1255"/>
                    <a:pt x="879" y="1240"/>
                  </a:cubicBezTo>
                  <a:cubicBezTo>
                    <a:pt x="873" y="1232"/>
                    <a:pt x="871" y="1220"/>
                    <a:pt x="865" y="1212"/>
                  </a:cubicBezTo>
                  <a:cubicBezTo>
                    <a:pt x="846" y="1217"/>
                    <a:pt x="823" y="1242"/>
                    <a:pt x="805" y="1233"/>
                  </a:cubicBezTo>
                  <a:cubicBezTo>
                    <a:pt x="818" y="1217"/>
                    <a:pt x="836" y="1205"/>
                    <a:pt x="856" y="1196"/>
                  </a:cubicBezTo>
                  <a:cubicBezTo>
                    <a:pt x="856" y="1189"/>
                    <a:pt x="850" y="1188"/>
                    <a:pt x="849" y="1182"/>
                  </a:cubicBezTo>
                  <a:cubicBezTo>
                    <a:pt x="839" y="1182"/>
                    <a:pt x="830" y="1194"/>
                    <a:pt x="821" y="1187"/>
                  </a:cubicBezTo>
                  <a:cubicBezTo>
                    <a:pt x="818" y="1177"/>
                    <a:pt x="833" y="1168"/>
                    <a:pt x="840" y="1162"/>
                  </a:cubicBezTo>
                  <a:cubicBezTo>
                    <a:pt x="836" y="1161"/>
                    <a:pt x="837" y="1157"/>
                    <a:pt x="835" y="1155"/>
                  </a:cubicBezTo>
                  <a:cubicBezTo>
                    <a:pt x="834" y="1153"/>
                    <a:pt x="809" y="1169"/>
                    <a:pt x="808" y="1153"/>
                  </a:cubicBezTo>
                  <a:cubicBezTo>
                    <a:pt x="808" y="1141"/>
                    <a:pt x="824" y="1145"/>
                    <a:pt x="824" y="1132"/>
                  </a:cubicBezTo>
                  <a:cubicBezTo>
                    <a:pt x="814" y="1134"/>
                    <a:pt x="803" y="1146"/>
                    <a:pt x="791" y="1139"/>
                  </a:cubicBezTo>
                  <a:cubicBezTo>
                    <a:pt x="792" y="1123"/>
                    <a:pt x="811" y="1116"/>
                    <a:pt x="810" y="1107"/>
                  </a:cubicBezTo>
                  <a:cubicBezTo>
                    <a:pt x="803" y="1104"/>
                    <a:pt x="786" y="1130"/>
                    <a:pt x="775" y="1116"/>
                  </a:cubicBezTo>
                  <a:cubicBezTo>
                    <a:pt x="782" y="1104"/>
                    <a:pt x="790" y="1095"/>
                    <a:pt x="798" y="1086"/>
                  </a:cubicBezTo>
                  <a:cubicBezTo>
                    <a:pt x="795" y="1082"/>
                    <a:pt x="793" y="1076"/>
                    <a:pt x="791" y="1070"/>
                  </a:cubicBezTo>
                  <a:cubicBezTo>
                    <a:pt x="770" y="1072"/>
                    <a:pt x="760" y="1086"/>
                    <a:pt x="746" y="1095"/>
                  </a:cubicBezTo>
                  <a:cubicBezTo>
                    <a:pt x="745" y="1092"/>
                    <a:pt x="742" y="1091"/>
                    <a:pt x="741" y="1088"/>
                  </a:cubicBezTo>
                  <a:cubicBezTo>
                    <a:pt x="747" y="1066"/>
                    <a:pt x="770" y="1062"/>
                    <a:pt x="780" y="1049"/>
                  </a:cubicBezTo>
                  <a:cubicBezTo>
                    <a:pt x="778" y="1049"/>
                    <a:pt x="777" y="1047"/>
                    <a:pt x="778" y="1045"/>
                  </a:cubicBezTo>
                  <a:cubicBezTo>
                    <a:pt x="772" y="1040"/>
                    <a:pt x="763" y="1049"/>
                    <a:pt x="755" y="1049"/>
                  </a:cubicBezTo>
                  <a:cubicBezTo>
                    <a:pt x="754" y="1045"/>
                    <a:pt x="748" y="1045"/>
                    <a:pt x="750" y="1038"/>
                  </a:cubicBezTo>
                  <a:cubicBezTo>
                    <a:pt x="754" y="1031"/>
                    <a:pt x="764" y="1031"/>
                    <a:pt x="766" y="1024"/>
                  </a:cubicBezTo>
                  <a:cubicBezTo>
                    <a:pt x="758" y="1012"/>
                    <a:pt x="745" y="1038"/>
                    <a:pt x="729" y="1026"/>
                  </a:cubicBezTo>
                  <a:cubicBezTo>
                    <a:pt x="735" y="1017"/>
                    <a:pt x="740" y="1006"/>
                    <a:pt x="755" y="1006"/>
                  </a:cubicBezTo>
                  <a:cubicBezTo>
                    <a:pt x="753" y="1000"/>
                    <a:pt x="752" y="995"/>
                    <a:pt x="746" y="994"/>
                  </a:cubicBezTo>
                  <a:cubicBezTo>
                    <a:pt x="740" y="1000"/>
                    <a:pt x="735" y="1006"/>
                    <a:pt x="723" y="1006"/>
                  </a:cubicBezTo>
                  <a:cubicBezTo>
                    <a:pt x="724" y="993"/>
                    <a:pt x="726" y="982"/>
                    <a:pt x="741" y="983"/>
                  </a:cubicBezTo>
                  <a:cubicBezTo>
                    <a:pt x="739" y="975"/>
                    <a:pt x="736" y="969"/>
                    <a:pt x="732" y="964"/>
                  </a:cubicBezTo>
                  <a:cubicBezTo>
                    <a:pt x="716" y="974"/>
                    <a:pt x="696" y="1002"/>
                    <a:pt x="681" y="992"/>
                  </a:cubicBezTo>
                  <a:cubicBezTo>
                    <a:pt x="693" y="975"/>
                    <a:pt x="706" y="960"/>
                    <a:pt x="727" y="953"/>
                  </a:cubicBezTo>
                  <a:cubicBezTo>
                    <a:pt x="713" y="920"/>
                    <a:pt x="697" y="878"/>
                    <a:pt x="672" y="863"/>
                  </a:cubicBezTo>
                  <a:close/>
                  <a:moveTo>
                    <a:pt x="938" y="1019"/>
                  </a:moveTo>
                  <a:cubicBezTo>
                    <a:pt x="951" y="1015"/>
                    <a:pt x="959" y="1006"/>
                    <a:pt x="966" y="996"/>
                  </a:cubicBezTo>
                  <a:cubicBezTo>
                    <a:pt x="961" y="989"/>
                    <a:pt x="957" y="981"/>
                    <a:pt x="950" y="976"/>
                  </a:cubicBezTo>
                  <a:cubicBezTo>
                    <a:pt x="952" y="996"/>
                    <a:pt x="940" y="1003"/>
                    <a:pt x="938" y="1019"/>
                  </a:cubicBezTo>
                  <a:close/>
                  <a:moveTo>
                    <a:pt x="1170" y="996"/>
                  </a:moveTo>
                  <a:cubicBezTo>
                    <a:pt x="1163" y="995"/>
                    <a:pt x="1155" y="993"/>
                    <a:pt x="1150" y="989"/>
                  </a:cubicBezTo>
                  <a:cubicBezTo>
                    <a:pt x="1148" y="996"/>
                    <a:pt x="1140" y="995"/>
                    <a:pt x="1141" y="1003"/>
                  </a:cubicBezTo>
                  <a:cubicBezTo>
                    <a:pt x="1152" y="1008"/>
                    <a:pt x="1164" y="1009"/>
                    <a:pt x="1173" y="1010"/>
                  </a:cubicBezTo>
                  <a:cubicBezTo>
                    <a:pt x="1175" y="995"/>
                    <a:pt x="1166" y="1008"/>
                    <a:pt x="1170" y="996"/>
                  </a:cubicBezTo>
                  <a:close/>
                  <a:moveTo>
                    <a:pt x="932" y="1026"/>
                  </a:moveTo>
                  <a:cubicBezTo>
                    <a:pt x="930" y="1040"/>
                    <a:pt x="916" y="1079"/>
                    <a:pt x="918" y="1081"/>
                  </a:cubicBezTo>
                  <a:cubicBezTo>
                    <a:pt x="937" y="1112"/>
                    <a:pt x="949" y="1054"/>
                    <a:pt x="968" y="1049"/>
                  </a:cubicBezTo>
                  <a:cubicBezTo>
                    <a:pt x="982" y="1054"/>
                    <a:pt x="986" y="1068"/>
                    <a:pt x="998" y="1074"/>
                  </a:cubicBezTo>
                  <a:cubicBezTo>
                    <a:pt x="999" y="1065"/>
                    <a:pt x="1011" y="1067"/>
                    <a:pt x="1010" y="1056"/>
                  </a:cubicBezTo>
                  <a:cubicBezTo>
                    <a:pt x="997" y="1042"/>
                    <a:pt x="989" y="1023"/>
                    <a:pt x="973" y="1012"/>
                  </a:cubicBezTo>
                  <a:cubicBezTo>
                    <a:pt x="966" y="1025"/>
                    <a:pt x="945" y="1039"/>
                    <a:pt x="932" y="1026"/>
                  </a:cubicBezTo>
                  <a:close/>
                  <a:moveTo>
                    <a:pt x="1129" y="1019"/>
                  </a:moveTo>
                  <a:cubicBezTo>
                    <a:pt x="1113" y="1062"/>
                    <a:pt x="1091" y="1099"/>
                    <a:pt x="1081" y="1148"/>
                  </a:cubicBezTo>
                  <a:cubicBezTo>
                    <a:pt x="1100" y="1160"/>
                    <a:pt x="1134" y="1163"/>
                    <a:pt x="1152" y="1148"/>
                  </a:cubicBezTo>
                  <a:cubicBezTo>
                    <a:pt x="1161" y="1115"/>
                    <a:pt x="1166" y="1078"/>
                    <a:pt x="1173" y="1038"/>
                  </a:cubicBezTo>
                  <a:cubicBezTo>
                    <a:pt x="1164" y="1026"/>
                    <a:pt x="1149" y="1020"/>
                    <a:pt x="1129" y="1019"/>
                  </a:cubicBezTo>
                  <a:close/>
                  <a:moveTo>
                    <a:pt x="1159" y="1196"/>
                  </a:moveTo>
                  <a:cubicBezTo>
                    <a:pt x="1165" y="1199"/>
                    <a:pt x="1164" y="1209"/>
                    <a:pt x="1175" y="1208"/>
                  </a:cubicBezTo>
                  <a:cubicBezTo>
                    <a:pt x="1180" y="1162"/>
                    <a:pt x="1199" y="1106"/>
                    <a:pt x="1219" y="1056"/>
                  </a:cubicBezTo>
                  <a:cubicBezTo>
                    <a:pt x="1213" y="1046"/>
                    <a:pt x="1204" y="1040"/>
                    <a:pt x="1191" y="1038"/>
                  </a:cubicBezTo>
                  <a:cubicBezTo>
                    <a:pt x="1186" y="1088"/>
                    <a:pt x="1171" y="1148"/>
                    <a:pt x="1159" y="1196"/>
                  </a:cubicBezTo>
                  <a:close/>
                  <a:moveTo>
                    <a:pt x="918" y="1107"/>
                  </a:moveTo>
                  <a:cubicBezTo>
                    <a:pt x="928" y="1191"/>
                    <a:pt x="930" y="1277"/>
                    <a:pt x="948" y="1339"/>
                  </a:cubicBezTo>
                  <a:cubicBezTo>
                    <a:pt x="952" y="1335"/>
                    <a:pt x="978" y="1335"/>
                    <a:pt x="989" y="1339"/>
                  </a:cubicBezTo>
                  <a:cubicBezTo>
                    <a:pt x="994" y="1328"/>
                    <a:pt x="984" y="1307"/>
                    <a:pt x="991" y="1290"/>
                  </a:cubicBezTo>
                  <a:cubicBezTo>
                    <a:pt x="1010" y="1295"/>
                    <a:pt x="996" y="1331"/>
                    <a:pt x="1012" y="1339"/>
                  </a:cubicBezTo>
                  <a:cubicBezTo>
                    <a:pt x="1029" y="1322"/>
                    <a:pt x="1027" y="1282"/>
                    <a:pt x="1026" y="1249"/>
                  </a:cubicBezTo>
                  <a:cubicBezTo>
                    <a:pt x="1037" y="1194"/>
                    <a:pt x="1023" y="1143"/>
                    <a:pt x="1021" y="1086"/>
                  </a:cubicBezTo>
                  <a:cubicBezTo>
                    <a:pt x="1012" y="1090"/>
                    <a:pt x="999" y="1096"/>
                    <a:pt x="987" y="1091"/>
                  </a:cubicBezTo>
                  <a:cubicBezTo>
                    <a:pt x="989" y="1139"/>
                    <a:pt x="997" y="1197"/>
                    <a:pt x="994" y="1249"/>
                  </a:cubicBezTo>
                  <a:cubicBezTo>
                    <a:pt x="969" y="1206"/>
                    <a:pt x="989" y="1127"/>
                    <a:pt x="964" y="1081"/>
                  </a:cubicBezTo>
                  <a:cubicBezTo>
                    <a:pt x="959" y="1100"/>
                    <a:pt x="937" y="1110"/>
                    <a:pt x="918" y="1107"/>
                  </a:cubicBezTo>
                  <a:close/>
                  <a:moveTo>
                    <a:pt x="1040" y="1336"/>
                  </a:moveTo>
                  <a:cubicBezTo>
                    <a:pt x="1054" y="1331"/>
                    <a:pt x="1067" y="1325"/>
                    <a:pt x="1083" y="1323"/>
                  </a:cubicBezTo>
                  <a:cubicBezTo>
                    <a:pt x="1112" y="1278"/>
                    <a:pt x="1131" y="1232"/>
                    <a:pt x="1143" y="1176"/>
                  </a:cubicBezTo>
                  <a:cubicBezTo>
                    <a:pt x="1115" y="1177"/>
                    <a:pt x="1089" y="1176"/>
                    <a:pt x="1076" y="1162"/>
                  </a:cubicBezTo>
                  <a:cubicBezTo>
                    <a:pt x="1057" y="1222"/>
                    <a:pt x="1046" y="1272"/>
                    <a:pt x="1040" y="1336"/>
                  </a:cubicBezTo>
                  <a:close/>
                  <a:moveTo>
                    <a:pt x="911" y="1277"/>
                  </a:moveTo>
                  <a:cubicBezTo>
                    <a:pt x="916" y="1288"/>
                    <a:pt x="914" y="1294"/>
                    <a:pt x="922" y="1300"/>
                  </a:cubicBezTo>
                  <a:cubicBezTo>
                    <a:pt x="919" y="1289"/>
                    <a:pt x="922" y="1277"/>
                    <a:pt x="916" y="1274"/>
                  </a:cubicBezTo>
                  <a:cubicBezTo>
                    <a:pt x="915" y="1276"/>
                    <a:pt x="914" y="1277"/>
                    <a:pt x="911" y="1277"/>
                  </a:cubicBezTo>
                  <a:close/>
                  <a:moveTo>
                    <a:pt x="803" y="1437"/>
                  </a:moveTo>
                  <a:cubicBezTo>
                    <a:pt x="889" y="1451"/>
                    <a:pt x="951" y="1459"/>
                    <a:pt x="1030" y="1430"/>
                  </a:cubicBezTo>
                  <a:cubicBezTo>
                    <a:pt x="1072" y="1435"/>
                    <a:pt x="1079" y="1419"/>
                    <a:pt x="1104" y="1407"/>
                  </a:cubicBezTo>
                  <a:cubicBezTo>
                    <a:pt x="1101" y="1373"/>
                    <a:pt x="1115" y="1355"/>
                    <a:pt x="1118" y="1325"/>
                  </a:cubicBezTo>
                  <a:cubicBezTo>
                    <a:pt x="1072" y="1366"/>
                    <a:pt x="996" y="1352"/>
                    <a:pt x="925" y="1359"/>
                  </a:cubicBezTo>
                  <a:cubicBezTo>
                    <a:pt x="887" y="1363"/>
                    <a:pt x="811" y="1356"/>
                    <a:pt x="785" y="1339"/>
                  </a:cubicBezTo>
                  <a:cubicBezTo>
                    <a:pt x="793" y="1374"/>
                    <a:pt x="796" y="1404"/>
                    <a:pt x="803" y="1437"/>
                  </a:cubicBezTo>
                  <a:close/>
                  <a:moveTo>
                    <a:pt x="1067" y="1453"/>
                  </a:moveTo>
                  <a:cubicBezTo>
                    <a:pt x="1071" y="1475"/>
                    <a:pt x="1071" y="1487"/>
                    <a:pt x="1072" y="1511"/>
                  </a:cubicBezTo>
                  <a:cubicBezTo>
                    <a:pt x="1084" y="1513"/>
                    <a:pt x="1086" y="1504"/>
                    <a:pt x="1097" y="1504"/>
                  </a:cubicBezTo>
                  <a:cubicBezTo>
                    <a:pt x="1096" y="1472"/>
                    <a:pt x="1107" y="1459"/>
                    <a:pt x="1102" y="1435"/>
                  </a:cubicBezTo>
                  <a:cubicBezTo>
                    <a:pt x="1092" y="1443"/>
                    <a:pt x="1074" y="1442"/>
                    <a:pt x="1067" y="1453"/>
                  </a:cubicBezTo>
                  <a:close/>
                  <a:moveTo>
                    <a:pt x="1042" y="1525"/>
                  </a:moveTo>
                  <a:cubicBezTo>
                    <a:pt x="1044" y="1522"/>
                    <a:pt x="1046" y="1524"/>
                    <a:pt x="1053" y="1522"/>
                  </a:cubicBezTo>
                  <a:cubicBezTo>
                    <a:pt x="1057" y="1501"/>
                    <a:pt x="1061" y="1460"/>
                    <a:pt x="1042" y="1453"/>
                  </a:cubicBezTo>
                  <a:cubicBezTo>
                    <a:pt x="1036" y="1471"/>
                    <a:pt x="1039" y="1500"/>
                    <a:pt x="1042" y="1525"/>
                  </a:cubicBezTo>
                  <a:close/>
                  <a:moveTo>
                    <a:pt x="805" y="1458"/>
                  </a:moveTo>
                  <a:cubicBezTo>
                    <a:pt x="808" y="1484"/>
                    <a:pt x="815" y="1503"/>
                    <a:pt x="817" y="1529"/>
                  </a:cubicBezTo>
                  <a:cubicBezTo>
                    <a:pt x="825" y="1529"/>
                    <a:pt x="832" y="1538"/>
                    <a:pt x="837" y="1534"/>
                  </a:cubicBezTo>
                  <a:cubicBezTo>
                    <a:pt x="842" y="1514"/>
                    <a:pt x="836" y="1494"/>
                    <a:pt x="835" y="1465"/>
                  </a:cubicBezTo>
                  <a:cubicBezTo>
                    <a:pt x="823" y="1459"/>
                    <a:pt x="818" y="1457"/>
                    <a:pt x="805" y="1458"/>
                  </a:cubicBezTo>
                  <a:close/>
                  <a:moveTo>
                    <a:pt x="973" y="1470"/>
                  </a:moveTo>
                  <a:cubicBezTo>
                    <a:pt x="972" y="1497"/>
                    <a:pt x="969" y="1517"/>
                    <a:pt x="975" y="1545"/>
                  </a:cubicBezTo>
                  <a:cubicBezTo>
                    <a:pt x="991" y="1540"/>
                    <a:pt x="1012" y="1541"/>
                    <a:pt x="1023" y="1532"/>
                  </a:cubicBezTo>
                  <a:cubicBezTo>
                    <a:pt x="1026" y="1503"/>
                    <a:pt x="1024" y="1489"/>
                    <a:pt x="1019" y="1460"/>
                  </a:cubicBezTo>
                  <a:cubicBezTo>
                    <a:pt x="1005" y="1458"/>
                    <a:pt x="988" y="1466"/>
                    <a:pt x="973" y="1470"/>
                  </a:cubicBezTo>
                  <a:close/>
                  <a:moveTo>
                    <a:pt x="854" y="1541"/>
                  </a:moveTo>
                  <a:cubicBezTo>
                    <a:pt x="876" y="1546"/>
                    <a:pt x="890" y="1545"/>
                    <a:pt x="916" y="1548"/>
                  </a:cubicBezTo>
                  <a:cubicBezTo>
                    <a:pt x="915" y="1523"/>
                    <a:pt x="921" y="1496"/>
                    <a:pt x="913" y="1472"/>
                  </a:cubicBezTo>
                  <a:cubicBezTo>
                    <a:pt x="894" y="1468"/>
                    <a:pt x="867" y="1468"/>
                    <a:pt x="854" y="1465"/>
                  </a:cubicBezTo>
                  <a:cubicBezTo>
                    <a:pt x="855" y="1482"/>
                    <a:pt x="852" y="1524"/>
                    <a:pt x="854" y="1541"/>
                  </a:cubicBezTo>
                  <a:close/>
                  <a:moveTo>
                    <a:pt x="936" y="1470"/>
                  </a:moveTo>
                  <a:cubicBezTo>
                    <a:pt x="929" y="1493"/>
                    <a:pt x="932" y="1521"/>
                    <a:pt x="934" y="1550"/>
                  </a:cubicBezTo>
                  <a:cubicBezTo>
                    <a:pt x="942" y="1549"/>
                    <a:pt x="954" y="1552"/>
                    <a:pt x="959" y="1548"/>
                  </a:cubicBezTo>
                  <a:cubicBezTo>
                    <a:pt x="955" y="1526"/>
                    <a:pt x="961" y="1496"/>
                    <a:pt x="952" y="1470"/>
                  </a:cubicBezTo>
                  <a:cubicBezTo>
                    <a:pt x="947" y="1470"/>
                    <a:pt x="942" y="1470"/>
                    <a:pt x="936" y="1470"/>
                  </a:cubicBezTo>
                  <a:close/>
                  <a:moveTo>
                    <a:pt x="1026" y="1561"/>
                  </a:moveTo>
                  <a:cubicBezTo>
                    <a:pt x="1021" y="1560"/>
                    <a:pt x="1022" y="1555"/>
                    <a:pt x="1014" y="1557"/>
                  </a:cubicBezTo>
                  <a:cubicBezTo>
                    <a:pt x="959" y="1579"/>
                    <a:pt x="886" y="1572"/>
                    <a:pt x="821" y="1552"/>
                  </a:cubicBezTo>
                  <a:cubicBezTo>
                    <a:pt x="829" y="1584"/>
                    <a:pt x="834" y="1634"/>
                    <a:pt x="842" y="1669"/>
                  </a:cubicBezTo>
                  <a:cubicBezTo>
                    <a:pt x="848" y="1675"/>
                    <a:pt x="854" y="1680"/>
                    <a:pt x="860" y="1685"/>
                  </a:cubicBezTo>
                  <a:cubicBezTo>
                    <a:pt x="877" y="1683"/>
                    <a:pt x="893" y="1698"/>
                    <a:pt x="911" y="1699"/>
                  </a:cubicBezTo>
                  <a:cubicBezTo>
                    <a:pt x="923" y="1700"/>
                    <a:pt x="935" y="1692"/>
                    <a:pt x="948" y="1692"/>
                  </a:cubicBezTo>
                  <a:cubicBezTo>
                    <a:pt x="987" y="1692"/>
                    <a:pt x="1031" y="1702"/>
                    <a:pt x="1065" y="1679"/>
                  </a:cubicBezTo>
                  <a:cubicBezTo>
                    <a:pt x="1088" y="1638"/>
                    <a:pt x="1091" y="1567"/>
                    <a:pt x="1090" y="1527"/>
                  </a:cubicBezTo>
                  <a:cubicBezTo>
                    <a:pt x="1071" y="1541"/>
                    <a:pt x="1041" y="1544"/>
                    <a:pt x="1026" y="1561"/>
                  </a:cubicBezTo>
                  <a:close/>
                  <a:moveTo>
                    <a:pt x="481" y="1534"/>
                  </a:moveTo>
                  <a:cubicBezTo>
                    <a:pt x="493" y="1554"/>
                    <a:pt x="500" y="1597"/>
                    <a:pt x="452" y="1600"/>
                  </a:cubicBezTo>
                  <a:cubicBezTo>
                    <a:pt x="442" y="1593"/>
                    <a:pt x="437" y="1594"/>
                    <a:pt x="424" y="1598"/>
                  </a:cubicBezTo>
                  <a:cubicBezTo>
                    <a:pt x="417" y="1581"/>
                    <a:pt x="419" y="1554"/>
                    <a:pt x="403" y="1552"/>
                  </a:cubicBezTo>
                  <a:cubicBezTo>
                    <a:pt x="390" y="1566"/>
                    <a:pt x="340" y="1581"/>
                    <a:pt x="360" y="1610"/>
                  </a:cubicBezTo>
                  <a:cubicBezTo>
                    <a:pt x="442" y="1626"/>
                    <a:pt x="562" y="1633"/>
                    <a:pt x="658" y="1610"/>
                  </a:cubicBezTo>
                  <a:cubicBezTo>
                    <a:pt x="657" y="1602"/>
                    <a:pt x="665" y="1604"/>
                    <a:pt x="663" y="1596"/>
                  </a:cubicBezTo>
                  <a:cubicBezTo>
                    <a:pt x="653" y="1575"/>
                    <a:pt x="629" y="1554"/>
                    <a:pt x="612" y="1555"/>
                  </a:cubicBezTo>
                  <a:cubicBezTo>
                    <a:pt x="641" y="1578"/>
                    <a:pt x="584" y="1605"/>
                    <a:pt x="557" y="1596"/>
                  </a:cubicBezTo>
                  <a:cubicBezTo>
                    <a:pt x="537" y="1589"/>
                    <a:pt x="531" y="1568"/>
                    <a:pt x="534" y="1548"/>
                  </a:cubicBezTo>
                  <a:cubicBezTo>
                    <a:pt x="529" y="1545"/>
                    <a:pt x="528" y="1537"/>
                    <a:pt x="525" y="1532"/>
                  </a:cubicBezTo>
                  <a:cubicBezTo>
                    <a:pt x="512" y="1536"/>
                    <a:pt x="502" y="1528"/>
                    <a:pt x="481" y="1534"/>
                  </a:cubicBezTo>
                  <a:close/>
                  <a:moveTo>
                    <a:pt x="686" y="1607"/>
                  </a:moveTo>
                  <a:cubicBezTo>
                    <a:pt x="679" y="1617"/>
                    <a:pt x="668" y="1626"/>
                    <a:pt x="658" y="1630"/>
                  </a:cubicBezTo>
                  <a:cubicBezTo>
                    <a:pt x="582" y="1662"/>
                    <a:pt x="481" y="1632"/>
                    <a:pt x="385" y="1642"/>
                  </a:cubicBezTo>
                  <a:cubicBezTo>
                    <a:pt x="378" y="1635"/>
                    <a:pt x="358" y="1633"/>
                    <a:pt x="344" y="1630"/>
                  </a:cubicBezTo>
                  <a:cubicBezTo>
                    <a:pt x="339" y="1642"/>
                    <a:pt x="336" y="1655"/>
                    <a:pt x="334" y="1669"/>
                  </a:cubicBezTo>
                  <a:cubicBezTo>
                    <a:pt x="361" y="1696"/>
                    <a:pt x="432" y="1706"/>
                    <a:pt x="500" y="1715"/>
                  </a:cubicBezTo>
                  <a:cubicBezTo>
                    <a:pt x="540" y="1721"/>
                    <a:pt x="564" y="1718"/>
                    <a:pt x="605" y="1711"/>
                  </a:cubicBezTo>
                  <a:cubicBezTo>
                    <a:pt x="629" y="1706"/>
                    <a:pt x="696" y="1690"/>
                    <a:pt x="704" y="1674"/>
                  </a:cubicBezTo>
                  <a:cubicBezTo>
                    <a:pt x="714" y="1652"/>
                    <a:pt x="696" y="1625"/>
                    <a:pt x="693" y="1607"/>
                  </a:cubicBezTo>
                  <a:cubicBezTo>
                    <a:pt x="690" y="1607"/>
                    <a:pt x="688" y="1607"/>
                    <a:pt x="686" y="1607"/>
                  </a:cubicBezTo>
                  <a:close/>
                  <a:moveTo>
                    <a:pt x="261" y="1662"/>
                  </a:moveTo>
                  <a:cubicBezTo>
                    <a:pt x="229" y="1676"/>
                    <a:pt x="207" y="1688"/>
                    <a:pt x="178" y="1704"/>
                  </a:cubicBezTo>
                  <a:cubicBezTo>
                    <a:pt x="137" y="1727"/>
                    <a:pt x="116" y="1739"/>
                    <a:pt x="84" y="1773"/>
                  </a:cubicBezTo>
                  <a:cubicBezTo>
                    <a:pt x="70" y="1787"/>
                    <a:pt x="45" y="1813"/>
                    <a:pt x="47" y="1830"/>
                  </a:cubicBezTo>
                  <a:cubicBezTo>
                    <a:pt x="51" y="1857"/>
                    <a:pt x="107" y="1874"/>
                    <a:pt x="130" y="1883"/>
                  </a:cubicBezTo>
                  <a:cubicBezTo>
                    <a:pt x="205" y="1912"/>
                    <a:pt x="288" y="1931"/>
                    <a:pt x="376" y="1940"/>
                  </a:cubicBezTo>
                  <a:cubicBezTo>
                    <a:pt x="450" y="1948"/>
                    <a:pt x="484" y="1935"/>
                    <a:pt x="555" y="1936"/>
                  </a:cubicBezTo>
                  <a:cubicBezTo>
                    <a:pt x="600" y="1936"/>
                    <a:pt x="638" y="1933"/>
                    <a:pt x="681" y="1927"/>
                  </a:cubicBezTo>
                  <a:cubicBezTo>
                    <a:pt x="760" y="1915"/>
                    <a:pt x="822" y="1904"/>
                    <a:pt x="883" y="1878"/>
                  </a:cubicBezTo>
                  <a:cubicBezTo>
                    <a:pt x="919" y="1864"/>
                    <a:pt x="953" y="1847"/>
                    <a:pt x="975" y="1823"/>
                  </a:cubicBezTo>
                  <a:cubicBezTo>
                    <a:pt x="941" y="1751"/>
                    <a:pt x="866" y="1720"/>
                    <a:pt x="808" y="1672"/>
                  </a:cubicBezTo>
                  <a:cubicBezTo>
                    <a:pt x="780" y="1669"/>
                    <a:pt x="762" y="1656"/>
                    <a:pt x="734" y="1653"/>
                  </a:cubicBezTo>
                  <a:cubicBezTo>
                    <a:pt x="731" y="1660"/>
                    <a:pt x="734" y="1668"/>
                    <a:pt x="736" y="1679"/>
                  </a:cubicBezTo>
                  <a:cubicBezTo>
                    <a:pt x="695" y="1707"/>
                    <a:pt x="639" y="1727"/>
                    <a:pt x="580" y="1734"/>
                  </a:cubicBezTo>
                  <a:cubicBezTo>
                    <a:pt x="537" y="1739"/>
                    <a:pt x="498" y="1730"/>
                    <a:pt x="463" y="1727"/>
                  </a:cubicBezTo>
                  <a:cubicBezTo>
                    <a:pt x="401" y="1721"/>
                    <a:pt x="349" y="1721"/>
                    <a:pt x="311" y="1688"/>
                  </a:cubicBezTo>
                  <a:cubicBezTo>
                    <a:pt x="309" y="1681"/>
                    <a:pt x="325" y="1654"/>
                    <a:pt x="311" y="1644"/>
                  </a:cubicBezTo>
                  <a:cubicBezTo>
                    <a:pt x="301" y="1650"/>
                    <a:pt x="280" y="1654"/>
                    <a:pt x="261" y="16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2906713" y="3038475"/>
              <a:ext cx="287338" cy="293688"/>
            </a:xfrm>
            <a:custGeom>
              <a:avLst/>
              <a:gdLst>
                <a:gd name="T0" fmla="*/ 35 w 68"/>
                <a:gd name="T1" fmla="*/ 4 h 69"/>
                <a:gd name="T2" fmla="*/ 3 w 68"/>
                <a:gd name="T3" fmla="*/ 31 h 69"/>
                <a:gd name="T4" fmla="*/ 35 w 68"/>
                <a:gd name="T5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9">
                  <a:moveTo>
                    <a:pt x="35" y="4"/>
                  </a:moveTo>
                  <a:cubicBezTo>
                    <a:pt x="68" y="35"/>
                    <a:pt x="9" y="69"/>
                    <a:pt x="3" y="31"/>
                  </a:cubicBezTo>
                  <a:cubicBezTo>
                    <a:pt x="0" y="12"/>
                    <a:pt x="20" y="0"/>
                    <a:pt x="3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46058" y="957958"/>
            <a:ext cx="4389119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课堂上，精神</a:t>
            </a:r>
            <a:r>
              <a:rPr lang="zh-CN" altLang="en-US" sz="44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爽</a:t>
            </a:r>
            <a:endParaRPr lang="zh-CN" altLang="en-US" sz="44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小动作，要</a:t>
            </a:r>
            <a:r>
              <a:rPr lang="zh-CN" altLang="en-US" sz="44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去掉</a:t>
            </a:r>
            <a:endParaRPr lang="zh-CN" altLang="en-US" sz="44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有疑问，不</a:t>
            </a:r>
            <a:r>
              <a:rPr lang="zh-CN" altLang="en-US" sz="44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喊叫 </a:t>
            </a:r>
            <a:endParaRPr lang="zh-CN" altLang="en-US" sz="44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先举手，后</a:t>
            </a:r>
            <a:r>
              <a:rPr lang="zh-CN" altLang="en-US" sz="44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发问</a:t>
            </a:r>
            <a:endParaRPr lang="zh-CN" altLang="en-US" sz="44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专心听，细心</a:t>
            </a:r>
            <a:r>
              <a:rPr lang="zh-CN" altLang="en-US" sz="44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记</a:t>
            </a:r>
            <a:endParaRPr lang="zh-CN" altLang="en-US" sz="44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勤思考，最</a:t>
            </a:r>
            <a:r>
              <a:rPr lang="zh-CN" altLang="en-US" sz="44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重要</a:t>
            </a:r>
            <a:endParaRPr lang="zh-CN" altLang="en-US" sz="44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4837" y="1739936"/>
            <a:ext cx="135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习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6135" y="362730"/>
            <a:ext cx="1402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58031" y="3117142"/>
            <a:ext cx="138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常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9135" y="4494347"/>
            <a:ext cx="14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规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84">
            <a:off x="7763744" y="302871"/>
            <a:ext cx="3943373" cy="35710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20047" y="2321004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10536" y="254519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教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21927" y="3279492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目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84891" y="4056489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的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3251" y="1923388"/>
            <a:ext cx="4206476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2800" dirty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让学生尽快进行自我</a:t>
            </a:r>
            <a:r>
              <a:rPr lang="zh-CN" altLang="zh-CN" sz="28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调整收</a:t>
            </a:r>
            <a:r>
              <a:rPr lang="zh-CN" altLang="zh-CN" sz="2800" dirty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收心，从寒假的慵懒状态中进入最佳的学习状态</a:t>
            </a:r>
            <a:endParaRPr lang="zh-CN" altLang="en-US" sz="2800" dirty="0">
              <a:solidFill>
                <a:srgbClr val="00B0F0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36976" y="3160389"/>
            <a:ext cx="1832549" cy="605242"/>
            <a:chOff x="2897188" y="2374900"/>
            <a:chExt cx="6397626" cy="2112963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9010651" y="4325938"/>
              <a:ext cx="284163" cy="161925"/>
            </a:xfrm>
            <a:custGeom>
              <a:avLst/>
              <a:gdLst>
                <a:gd name="T0" fmla="*/ 67 w 67"/>
                <a:gd name="T1" fmla="*/ 31 h 38"/>
                <a:gd name="T2" fmla="*/ 43 w 67"/>
                <a:gd name="T3" fmla="*/ 38 h 38"/>
                <a:gd name="T4" fmla="*/ 7 w 67"/>
                <a:gd name="T5" fmla="*/ 15 h 38"/>
                <a:gd name="T6" fmla="*/ 37 w 67"/>
                <a:gd name="T7" fmla="*/ 0 h 38"/>
                <a:gd name="T8" fmla="*/ 67 w 67"/>
                <a:gd name="T9" fmla="*/ 31 h 38"/>
                <a:gd name="T10" fmla="*/ 25 w 67"/>
                <a:gd name="T11" fmla="*/ 25 h 38"/>
                <a:gd name="T12" fmla="*/ 52 w 67"/>
                <a:gd name="T13" fmla="*/ 21 h 38"/>
                <a:gd name="T14" fmla="*/ 25 w 67"/>
                <a:gd name="T15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38">
                  <a:moveTo>
                    <a:pt x="67" y="31"/>
                  </a:moveTo>
                  <a:cubicBezTo>
                    <a:pt x="59" y="33"/>
                    <a:pt x="50" y="34"/>
                    <a:pt x="43" y="38"/>
                  </a:cubicBezTo>
                  <a:cubicBezTo>
                    <a:pt x="28" y="36"/>
                    <a:pt x="0" y="34"/>
                    <a:pt x="7" y="15"/>
                  </a:cubicBezTo>
                  <a:cubicBezTo>
                    <a:pt x="20" y="16"/>
                    <a:pt x="27" y="4"/>
                    <a:pt x="37" y="0"/>
                  </a:cubicBezTo>
                  <a:cubicBezTo>
                    <a:pt x="51" y="6"/>
                    <a:pt x="64" y="13"/>
                    <a:pt x="67" y="31"/>
                  </a:cubicBezTo>
                  <a:close/>
                  <a:moveTo>
                    <a:pt x="25" y="25"/>
                  </a:moveTo>
                  <a:cubicBezTo>
                    <a:pt x="33" y="31"/>
                    <a:pt x="46" y="27"/>
                    <a:pt x="52" y="21"/>
                  </a:cubicBezTo>
                  <a:cubicBezTo>
                    <a:pt x="47" y="11"/>
                    <a:pt x="27" y="14"/>
                    <a:pt x="25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auto">
            <a:xfrm>
              <a:off x="8705851" y="4262438"/>
              <a:ext cx="258763" cy="165100"/>
            </a:xfrm>
            <a:custGeom>
              <a:avLst/>
              <a:gdLst>
                <a:gd name="T0" fmla="*/ 0 w 61"/>
                <a:gd name="T1" fmla="*/ 18 h 39"/>
                <a:gd name="T2" fmla="*/ 6 w 61"/>
                <a:gd name="T3" fmla="*/ 0 h 39"/>
                <a:gd name="T4" fmla="*/ 61 w 61"/>
                <a:gd name="T5" fmla="*/ 11 h 39"/>
                <a:gd name="T6" fmla="*/ 47 w 61"/>
                <a:gd name="T7" fmla="*/ 36 h 39"/>
                <a:gd name="T8" fmla="*/ 0 w 61"/>
                <a:gd name="T9" fmla="*/ 18 h 39"/>
                <a:gd name="T10" fmla="*/ 13 w 61"/>
                <a:gd name="T11" fmla="*/ 12 h 39"/>
                <a:gd name="T12" fmla="*/ 47 w 61"/>
                <a:gd name="T13" fmla="*/ 18 h 39"/>
                <a:gd name="T14" fmla="*/ 13 w 61"/>
                <a:gd name="T15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9">
                  <a:moveTo>
                    <a:pt x="0" y="18"/>
                  </a:moveTo>
                  <a:cubicBezTo>
                    <a:pt x="0" y="10"/>
                    <a:pt x="0" y="4"/>
                    <a:pt x="6" y="0"/>
                  </a:cubicBezTo>
                  <a:cubicBezTo>
                    <a:pt x="28" y="3"/>
                    <a:pt x="43" y="2"/>
                    <a:pt x="61" y="11"/>
                  </a:cubicBezTo>
                  <a:cubicBezTo>
                    <a:pt x="59" y="23"/>
                    <a:pt x="55" y="34"/>
                    <a:pt x="47" y="36"/>
                  </a:cubicBezTo>
                  <a:cubicBezTo>
                    <a:pt x="32" y="39"/>
                    <a:pt x="13" y="20"/>
                    <a:pt x="0" y="18"/>
                  </a:cubicBezTo>
                  <a:close/>
                  <a:moveTo>
                    <a:pt x="13" y="12"/>
                  </a:moveTo>
                  <a:cubicBezTo>
                    <a:pt x="21" y="18"/>
                    <a:pt x="39" y="29"/>
                    <a:pt x="47" y="18"/>
                  </a:cubicBezTo>
                  <a:cubicBezTo>
                    <a:pt x="39" y="13"/>
                    <a:pt x="27" y="11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2897188" y="2374900"/>
              <a:ext cx="5722938" cy="2049463"/>
            </a:xfrm>
            <a:custGeom>
              <a:avLst/>
              <a:gdLst>
                <a:gd name="T0" fmla="*/ 1317 w 1350"/>
                <a:gd name="T1" fmla="*/ 458 h 481"/>
                <a:gd name="T2" fmla="*/ 1132 w 1350"/>
                <a:gd name="T3" fmla="*/ 443 h 481"/>
                <a:gd name="T4" fmla="*/ 1072 w 1350"/>
                <a:gd name="T5" fmla="*/ 459 h 481"/>
                <a:gd name="T6" fmla="*/ 771 w 1350"/>
                <a:gd name="T7" fmla="*/ 461 h 481"/>
                <a:gd name="T8" fmla="*/ 613 w 1350"/>
                <a:gd name="T9" fmla="*/ 446 h 481"/>
                <a:gd name="T10" fmla="*/ 285 w 1350"/>
                <a:gd name="T11" fmla="*/ 286 h 481"/>
                <a:gd name="T12" fmla="*/ 12 w 1350"/>
                <a:gd name="T13" fmla="*/ 159 h 481"/>
                <a:gd name="T14" fmla="*/ 85 w 1350"/>
                <a:gd name="T15" fmla="*/ 1 h 481"/>
                <a:gd name="T16" fmla="*/ 223 w 1350"/>
                <a:gd name="T17" fmla="*/ 62 h 481"/>
                <a:gd name="T18" fmla="*/ 411 w 1350"/>
                <a:gd name="T19" fmla="*/ 164 h 481"/>
                <a:gd name="T20" fmla="*/ 703 w 1350"/>
                <a:gd name="T21" fmla="*/ 321 h 481"/>
                <a:gd name="T22" fmla="*/ 903 w 1350"/>
                <a:gd name="T23" fmla="*/ 440 h 481"/>
                <a:gd name="T24" fmla="*/ 979 w 1350"/>
                <a:gd name="T25" fmla="*/ 380 h 481"/>
                <a:gd name="T26" fmla="*/ 1083 w 1350"/>
                <a:gd name="T27" fmla="*/ 375 h 481"/>
                <a:gd name="T28" fmla="*/ 1182 w 1350"/>
                <a:gd name="T29" fmla="*/ 417 h 481"/>
                <a:gd name="T30" fmla="*/ 1339 w 1350"/>
                <a:gd name="T31" fmla="*/ 433 h 481"/>
                <a:gd name="T32" fmla="*/ 1246 w 1350"/>
                <a:gd name="T33" fmla="*/ 423 h 481"/>
                <a:gd name="T34" fmla="*/ 1142 w 1350"/>
                <a:gd name="T35" fmla="*/ 433 h 481"/>
                <a:gd name="T36" fmla="*/ 1286 w 1350"/>
                <a:gd name="T37" fmla="*/ 431 h 481"/>
                <a:gd name="T38" fmla="*/ 986 w 1350"/>
                <a:gd name="T39" fmla="*/ 369 h 481"/>
                <a:gd name="T40" fmla="*/ 990 w 1350"/>
                <a:gd name="T41" fmla="*/ 450 h 481"/>
                <a:gd name="T42" fmla="*/ 829 w 1350"/>
                <a:gd name="T43" fmla="*/ 439 h 481"/>
                <a:gd name="T44" fmla="*/ 904 w 1350"/>
                <a:gd name="T45" fmla="*/ 456 h 481"/>
                <a:gd name="T46" fmla="*/ 1028 w 1350"/>
                <a:gd name="T47" fmla="*/ 388 h 481"/>
                <a:gd name="T48" fmla="*/ 1062 w 1350"/>
                <a:gd name="T49" fmla="*/ 377 h 481"/>
                <a:gd name="T50" fmla="*/ 1111 w 1350"/>
                <a:gd name="T51" fmla="*/ 410 h 481"/>
                <a:gd name="T52" fmla="*/ 781 w 1350"/>
                <a:gd name="T53" fmla="*/ 444 h 481"/>
                <a:gd name="T54" fmla="*/ 697 w 1350"/>
                <a:gd name="T55" fmla="*/ 378 h 481"/>
                <a:gd name="T56" fmla="*/ 731 w 1350"/>
                <a:gd name="T57" fmla="*/ 444 h 481"/>
                <a:gd name="T58" fmla="*/ 642 w 1350"/>
                <a:gd name="T59" fmla="*/ 304 h 481"/>
                <a:gd name="T60" fmla="*/ 687 w 1350"/>
                <a:gd name="T61" fmla="*/ 374 h 481"/>
                <a:gd name="T62" fmla="*/ 367 w 1350"/>
                <a:gd name="T63" fmla="*/ 293 h 481"/>
                <a:gd name="T64" fmla="*/ 580 w 1350"/>
                <a:gd name="T65" fmla="*/ 397 h 481"/>
                <a:gd name="T66" fmla="*/ 630 w 1350"/>
                <a:gd name="T67" fmla="*/ 297 h 481"/>
                <a:gd name="T68" fmla="*/ 390 w 1350"/>
                <a:gd name="T69" fmla="*/ 164 h 481"/>
                <a:gd name="T70" fmla="*/ 585 w 1350"/>
                <a:gd name="T71" fmla="*/ 288 h 481"/>
                <a:gd name="T72" fmla="*/ 479 w 1350"/>
                <a:gd name="T73" fmla="*/ 317 h 481"/>
                <a:gd name="T74" fmla="*/ 280 w 1350"/>
                <a:gd name="T75" fmla="*/ 195 h 481"/>
                <a:gd name="T76" fmla="*/ 182 w 1350"/>
                <a:gd name="T77" fmla="*/ 53 h 481"/>
                <a:gd name="T78" fmla="*/ 591 w 1350"/>
                <a:gd name="T79" fmla="*/ 312 h 481"/>
                <a:gd name="T80" fmla="*/ 405 w 1350"/>
                <a:gd name="T81" fmla="*/ 204 h 481"/>
                <a:gd name="T82" fmla="*/ 259 w 1350"/>
                <a:gd name="T83" fmla="*/ 114 h 481"/>
                <a:gd name="T84" fmla="*/ 305 w 1350"/>
                <a:gd name="T85" fmla="*/ 204 h 481"/>
                <a:gd name="T86" fmla="*/ 594 w 1350"/>
                <a:gd name="T87" fmla="*/ 314 h 481"/>
                <a:gd name="T88" fmla="*/ 580 w 1350"/>
                <a:gd name="T89" fmla="*/ 409 h 481"/>
                <a:gd name="T90" fmla="*/ 354 w 1350"/>
                <a:gd name="T91" fmla="*/ 297 h 481"/>
                <a:gd name="T92" fmla="*/ 113 w 1350"/>
                <a:gd name="T93" fmla="*/ 201 h 481"/>
                <a:gd name="T94" fmla="*/ 539 w 1350"/>
                <a:gd name="T95" fmla="*/ 395 h 481"/>
                <a:gd name="T96" fmla="*/ 168 w 1350"/>
                <a:gd name="T97" fmla="*/ 43 h 481"/>
                <a:gd name="T98" fmla="*/ 98 w 1350"/>
                <a:gd name="T99" fmla="*/ 194 h 481"/>
                <a:gd name="T100" fmla="*/ 41 w 1350"/>
                <a:gd name="T101" fmla="*/ 49 h 481"/>
                <a:gd name="T102" fmla="*/ 37 w 1350"/>
                <a:gd name="T103" fmla="*/ 149 h 481"/>
                <a:gd name="T104" fmla="*/ 108 w 1350"/>
                <a:gd name="T105" fmla="*/ 23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0" h="481">
                  <a:moveTo>
                    <a:pt x="1345" y="435"/>
                  </a:moveTo>
                  <a:cubicBezTo>
                    <a:pt x="1345" y="443"/>
                    <a:pt x="1350" y="456"/>
                    <a:pt x="1347" y="466"/>
                  </a:cubicBezTo>
                  <a:cubicBezTo>
                    <a:pt x="1333" y="468"/>
                    <a:pt x="1329" y="464"/>
                    <a:pt x="1317" y="458"/>
                  </a:cubicBezTo>
                  <a:cubicBezTo>
                    <a:pt x="1286" y="451"/>
                    <a:pt x="1253" y="437"/>
                    <a:pt x="1218" y="441"/>
                  </a:cubicBezTo>
                  <a:cubicBezTo>
                    <a:pt x="1205" y="443"/>
                    <a:pt x="1194" y="449"/>
                    <a:pt x="1182" y="450"/>
                  </a:cubicBezTo>
                  <a:cubicBezTo>
                    <a:pt x="1165" y="451"/>
                    <a:pt x="1150" y="442"/>
                    <a:pt x="1132" y="443"/>
                  </a:cubicBezTo>
                  <a:cubicBezTo>
                    <a:pt x="1114" y="428"/>
                    <a:pt x="1097" y="415"/>
                    <a:pt x="1078" y="402"/>
                  </a:cubicBezTo>
                  <a:cubicBezTo>
                    <a:pt x="1085" y="415"/>
                    <a:pt x="1096" y="424"/>
                    <a:pt x="1094" y="441"/>
                  </a:cubicBezTo>
                  <a:cubicBezTo>
                    <a:pt x="1090" y="450"/>
                    <a:pt x="1080" y="453"/>
                    <a:pt x="1072" y="459"/>
                  </a:cubicBezTo>
                  <a:cubicBezTo>
                    <a:pt x="1032" y="456"/>
                    <a:pt x="994" y="472"/>
                    <a:pt x="961" y="478"/>
                  </a:cubicBezTo>
                  <a:cubicBezTo>
                    <a:pt x="908" y="477"/>
                    <a:pt x="858" y="449"/>
                    <a:pt x="801" y="454"/>
                  </a:cubicBezTo>
                  <a:cubicBezTo>
                    <a:pt x="791" y="455"/>
                    <a:pt x="781" y="461"/>
                    <a:pt x="771" y="461"/>
                  </a:cubicBezTo>
                  <a:cubicBezTo>
                    <a:pt x="750" y="463"/>
                    <a:pt x="728" y="456"/>
                    <a:pt x="706" y="455"/>
                  </a:cubicBezTo>
                  <a:cubicBezTo>
                    <a:pt x="683" y="455"/>
                    <a:pt x="659" y="452"/>
                    <a:pt x="637" y="454"/>
                  </a:cubicBezTo>
                  <a:cubicBezTo>
                    <a:pt x="625" y="455"/>
                    <a:pt x="618" y="459"/>
                    <a:pt x="613" y="446"/>
                  </a:cubicBezTo>
                  <a:cubicBezTo>
                    <a:pt x="555" y="415"/>
                    <a:pt x="496" y="385"/>
                    <a:pt x="437" y="353"/>
                  </a:cubicBezTo>
                  <a:cubicBezTo>
                    <a:pt x="418" y="343"/>
                    <a:pt x="399" y="331"/>
                    <a:pt x="378" y="322"/>
                  </a:cubicBezTo>
                  <a:cubicBezTo>
                    <a:pt x="348" y="308"/>
                    <a:pt x="315" y="300"/>
                    <a:pt x="285" y="286"/>
                  </a:cubicBezTo>
                  <a:cubicBezTo>
                    <a:pt x="226" y="259"/>
                    <a:pt x="166" y="240"/>
                    <a:pt x="109" y="209"/>
                  </a:cubicBezTo>
                  <a:cubicBezTo>
                    <a:pt x="89" y="197"/>
                    <a:pt x="66" y="187"/>
                    <a:pt x="45" y="176"/>
                  </a:cubicBezTo>
                  <a:cubicBezTo>
                    <a:pt x="33" y="170"/>
                    <a:pt x="23" y="166"/>
                    <a:pt x="12" y="159"/>
                  </a:cubicBezTo>
                  <a:cubicBezTo>
                    <a:pt x="6" y="147"/>
                    <a:pt x="4" y="136"/>
                    <a:pt x="0" y="124"/>
                  </a:cubicBezTo>
                  <a:cubicBezTo>
                    <a:pt x="2" y="94"/>
                    <a:pt x="25" y="47"/>
                    <a:pt x="43" y="27"/>
                  </a:cubicBezTo>
                  <a:cubicBezTo>
                    <a:pt x="54" y="15"/>
                    <a:pt x="71" y="3"/>
                    <a:pt x="85" y="1"/>
                  </a:cubicBezTo>
                  <a:cubicBezTo>
                    <a:pt x="89" y="0"/>
                    <a:pt x="103" y="0"/>
                    <a:pt x="108" y="2"/>
                  </a:cubicBezTo>
                  <a:cubicBezTo>
                    <a:pt x="141" y="14"/>
                    <a:pt x="175" y="36"/>
                    <a:pt x="207" y="53"/>
                  </a:cubicBezTo>
                  <a:cubicBezTo>
                    <a:pt x="212" y="56"/>
                    <a:pt x="217" y="59"/>
                    <a:pt x="223" y="62"/>
                  </a:cubicBezTo>
                  <a:cubicBezTo>
                    <a:pt x="239" y="70"/>
                    <a:pt x="256" y="79"/>
                    <a:pt x="275" y="89"/>
                  </a:cubicBezTo>
                  <a:cubicBezTo>
                    <a:pt x="306" y="105"/>
                    <a:pt x="338" y="122"/>
                    <a:pt x="371" y="139"/>
                  </a:cubicBezTo>
                  <a:cubicBezTo>
                    <a:pt x="385" y="146"/>
                    <a:pt x="397" y="156"/>
                    <a:pt x="411" y="164"/>
                  </a:cubicBezTo>
                  <a:cubicBezTo>
                    <a:pt x="478" y="202"/>
                    <a:pt x="550" y="239"/>
                    <a:pt x="618" y="278"/>
                  </a:cubicBezTo>
                  <a:cubicBezTo>
                    <a:pt x="632" y="286"/>
                    <a:pt x="647" y="291"/>
                    <a:pt x="661" y="299"/>
                  </a:cubicBezTo>
                  <a:cubicBezTo>
                    <a:pt x="675" y="307"/>
                    <a:pt x="688" y="318"/>
                    <a:pt x="703" y="321"/>
                  </a:cubicBezTo>
                  <a:cubicBezTo>
                    <a:pt x="734" y="355"/>
                    <a:pt x="764" y="389"/>
                    <a:pt x="789" y="429"/>
                  </a:cubicBezTo>
                  <a:cubicBezTo>
                    <a:pt x="808" y="427"/>
                    <a:pt x="829" y="428"/>
                    <a:pt x="854" y="430"/>
                  </a:cubicBezTo>
                  <a:cubicBezTo>
                    <a:pt x="870" y="432"/>
                    <a:pt x="886" y="438"/>
                    <a:pt x="903" y="440"/>
                  </a:cubicBezTo>
                  <a:cubicBezTo>
                    <a:pt x="924" y="443"/>
                    <a:pt x="951" y="442"/>
                    <a:pt x="974" y="443"/>
                  </a:cubicBezTo>
                  <a:cubicBezTo>
                    <a:pt x="1006" y="444"/>
                    <a:pt x="1031" y="434"/>
                    <a:pt x="1053" y="423"/>
                  </a:cubicBezTo>
                  <a:cubicBezTo>
                    <a:pt x="1041" y="393"/>
                    <a:pt x="988" y="412"/>
                    <a:pt x="979" y="380"/>
                  </a:cubicBezTo>
                  <a:cubicBezTo>
                    <a:pt x="971" y="354"/>
                    <a:pt x="1000" y="340"/>
                    <a:pt x="1026" y="344"/>
                  </a:cubicBezTo>
                  <a:cubicBezTo>
                    <a:pt x="1030" y="345"/>
                    <a:pt x="1035" y="349"/>
                    <a:pt x="1041" y="352"/>
                  </a:cubicBezTo>
                  <a:cubicBezTo>
                    <a:pt x="1057" y="360"/>
                    <a:pt x="1069" y="366"/>
                    <a:pt x="1083" y="375"/>
                  </a:cubicBezTo>
                  <a:cubicBezTo>
                    <a:pt x="1096" y="384"/>
                    <a:pt x="1108" y="400"/>
                    <a:pt x="1121" y="407"/>
                  </a:cubicBezTo>
                  <a:cubicBezTo>
                    <a:pt x="1128" y="410"/>
                    <a:pt x="1139" y="411"/>
                    <a:pt x="1148" y="414"/>
                  </a:cubicBezTo>
                  <a:cubicBezTo>
                    <a:pt x="1163" y="418"/>
                    <a:pt x="1166" y="419"/>
                    <a:pt x="1182" y="417"/>
                  </a:cubicBezTo>
                  <a:cubicBezTo>
                    <a:pt x="1200" y="414"/>
                    <a:pt x="1221" y="408"/>
                    <a:pt x="1239" y="410"/>
                  </a:cubicBezTo>
                  <a:cubicBezTo>
                    <a:pt x="1255" y="412"/>
                    <a:pt x="1274" y="419"/>
                    <a:pt x="1292" y="424"/>
                  </a:cubicBezTo>
                  <a:cubicBezTo>
                    <a:pt x="1309" y="428"/>
                    <a:pt x="1333" y="431"/>
                    <a:pt x="1339" y="433"/>
                  </a:cubicBezTo>
                  <a:cubicBezTo>
                    <a:pt x="1340" y="434"/>
                    <a:pt x="1343" y="432"/>
                    <a:pt x="1345" y="435"/>
                  </a:cubicBezTo>
                  <a:close/>
                  <a:moveTo>
                    <a:pt x="1286" y="431"/>
                  </a:moveTo>
                  <a:cubicBezTo>
                    <a:pt x="1272" y="429"/>
                    <a:pt x="1260" y="423"/>
                    <a:pt x="1246" y="423"/>
                  </a:cubicBezTo>
                  <a:cubicBezTo>
                    <a:pt x="1217" y="422"/>
                    <a:pt x="1187" y="433"/>
                    <a:pt x="1160" y="429"/>
                  </a:cubicBezTo>
                  <a:cubicBezTo>
                    <a:pt x="1143" y="427"/>
                    <a:pt x="1130" y="419"/>
                    <a:pt x="1114" y="413"/>
                  </a:cubicBezTo>
                  <a:cubicBezTo>
                    <a:pt x="1122" y="421"/>
                    <a:pt x="1132" y="429"/>
                    <a:pt x="1142" y="433"/>
                  </a:cubicBezTo>
                  <a:cubicBezTo>
                    <a:pt x="1173" y="443"/>
                    <a:pt x="1195" y="433"/>
                    <a:pt x="1220" y="430"/>
                  </a:cubicBezTo>
                  <a:cubicBezTo>
                    <a:pt x="1267" y="425"/>
                    <a:pt x="1300" y="446"/>
                    <a:pt x="1336" y="454"/>
                  </a:cubicBezTo>
                  <a:cubicBezTo>
                    <a:pt x="1335" y="431"/>
                    <a:pt x="1310" y="435"/>
                    <a:pt x="1286" y="431"/>
                  </a:cubicBezTo>
                  <a:close/>
                  <a:moveTo>
                    <a:pt x="1078" y="387"/>
                  </a:moveTo>
                  <a:cubicBezTo>
                    <a:pt x="1073" y="374"/>
                    <a:pt x="1057" y="369"/>
                    <a:pt x="1043" y="363"/>
                  </a:cubicBezTo>
                  <a:cubicBezTo>
                    <a:pt x="1028" y="356"/>
                    <a:pt x="988" y="341"/>
                    <a:pt x="986" y="369"/>
                  </a:cubicBezTo>
                  <a:cubicBezTo>
                    <a:pt x="985" y="396"/>
                    <a:pt x="1020" y="389"/>
                    <a:pt x="1042" y="398"/>
                  </a:cubicBezTo>
                  <a:cubicBezTo>
                    <a:pt x="1052" y="401"/>
                    <a:pt x="1069" y="414"/>
                    <a:pt x="1067" y="424"/>
                  </a:cubicBezTo>
                  <a:cubicBezTo>
                    <a:pt x="1065" y="437"/>
                    <a:pt x="1011" y="449"/>
                    <a:pt x="990" y="450"/>
                  </a:cubicBezTo>
                  <a:cubicBezTo>
                    <a:pt x="964" y="451"/>
                    <a:pt x="939" y="450"/>
                    <a:pt x="915" y="449"/>
                  </a:cubicBezTo>
                  <a:cubicBezTo>
                    <a:pt x="892" y="448"/>
                    <a:pt x="869" y="438"/>
                    <a:pt x="849" y="438"/>
                  </a:cubicBezTo>
                  <a:cubicBezTo>
                    <a:pt x="842" y="438"/>
                    <a:pt x="836" y="440"/>
                    <a:pt x="829" y="439"/>
                  </a:cubicBezTo>
                  <a:cubicBezTo>
                    <a:pt x="816" y="437"/>
                    <a:pt x="799" y="429"/>
                    <a:pt x="794" y="444"/>
                  </a:cubicBezTo>
                  <a:cubicBezTo>
                    <a:pt x="814" y="445"/>
                    <a:pt x="841" y="444"/>
                    <a:pt x="865" y="449"/>
                  </a:cubicBezTo>
                  <a:cubicBezTo>
                    <a:pt x="880" y="452"/>
                    <a:pt x="892" y="460"/>
                    <a:pt x="904" y="456"/>
                  </a:cubicBezTo>
                  <a:cubicBezTo>
                    <a:pt x="967" y="481"/>
                    <a:pt x="1017" y="447"/>
                    <a:pt x="1077" y="445"/>
                  </a:cubicBezTo>
                  <a:cubicBezTo>
                    <a:pt x="1093" y="430"/>
                    <a:pt x="1074" y="414"/>
                    <a:pt x="1066" y="403"/>
                  </a:cubicBezTo>
                  <a:cubicBezTo>
                    <a:pt x="1051" y="400"/>
                    <a:pt x="1045" y="389"/>
                    <a:pt x="1028" y="388"/>
                  </a:cubicBezTo>
                  <a:cubicBezTo>
                    <a:pt x="1029" y="386"/>
                    <a:pt x="1028" y="384"/>
                    <a:pt x="1027" y="383"/>
                  </a:cubicBezTo>
                  <a:cubicBezTo>
                    <a:pt x="1015" y="384"/>
                    <a:pt x="1013" y="377"/>
                    <a:pt x="1015" y="368"/>
                  </a:cubicBezTo>
                  <a:cubicBezTo>
                    <a:pt x="1034" y="359"/>
                    <a:pt x="1051" y="379"/>
                    <a:pt x="1062" y="377"/>
                  </a:cubicBezTo>
                  <a:cubicBezTo>
                    <a:pt x="1069" y="384"/>
                    <a:pt x="1080" y="388"/>
                    <a:pt x="1088" y="394"/>
                  </a:cubicBezTo>
                  <a:cubicBezTo>
                    <a:pt x="1097" y="400"/>
                    <a:pt x="1104" y="409"/>
                    <a:pt x="1113" y="410"/>
                  </a:cubicBezTo>
                  <a:cubicBezTo>
                    <a:pt x="1112" y="410"/>
                    <a:pt x="1111" y="410"/>
                    <a:pt x="1111" y="410"/>
                  </a:cubicBezTo>
                  <a:cubicBezTo>
                    <a:pt x="1101" y="402"/>
                    <a:pt x="1093" y="391"/>
                    <a:pt x="1078" y="387"/>
                  </a:cubicBezTo>
                  <a:close/>
                  <a:moveTo>
                    <a:pt x="731" y="444"/>
                  </a:moveTo>
                  <a:cubicBezTo>
                    <a:pt x="748" y="446"/>
                    <a:pt x="772" y="455"/>
                    <a:pt x="781" y="444"/>
                  </a:cubicBezTo>
                  <a:cubicBezTo>
                    <a:pt x="781" y="443"/>
                    <a:pt x="781" y="441"/>
                    <a:pt x="781" y="440"/>
                  </a:cubicBezTo>
                  <a:cubicBezTo>
                    <a:pt x="757" y="403"/>
                    <a:pt x="735" y="363"/>
                    <a:pt x="698" y="338"/>
                  </a:cubicBezTo>
                  <a:cubicBezTo>
                    <a:pt x="698" y="352"/>
                    <a:pt x="700" y="365"/>
                    <a:pt x="697" y="378"/>
                  </a:cubicBezTo>
                  <a:cubicBezTo>
                    <a:pt x="693" y="402"/>
                    <a:pt x="675" y="418"/>
                    <a:pt x="661" y="436"/>
                  </a:cubicBezTo>
                  <a:cubicBezTo>
                    <a:pt x="659" y="435"/>
                    <a:pt x="650" y="442"/>
                    <a:pt x="651" y="444"/>
                  </a:cubicBezTo>
                  <a:cubicBezTo>
                    <a:pt x="672" y="446"/>
                    <a:pt x="704" y="440"/>
                    <a:pt x="731" y="444"/>
                  </a:cubicBezTo>
                  <a:close/>
                  <a:moveTo>
                    <a:pt x="687" y="374"/>
                  </a:moveTo>
                  <a:cubicBezTo>
                    <a:pt x="690" y="359"/>
                    <a:pt x="690" y="341"/>
                    <a:pt x="684" y="327"/>
                  </a:cubicBezTo>
                  <a:cubicBezTo>
                    <a:pt x="668" y="322"/>
                    <a:pt x="656" y="307"/>
                    <a:pt x="642" y="304"/>
                  </a:cubicBezTo>
                  <a:cubicBezTo>
                    <a:pt x="650" y="357"/>
                    <a:pt x="630" y="401"/>
                    <a:pt x="588" y="422"/>
                  </a:cubicBezTo>
                  <a:cubicBezTo>
                    <a:pt x="601" y="429"/>
                    <a:pt x="617" y="435"/>
                    <a:pt x="630" y="443"/>
                  </a:cubicBezTo>
                  <a:cubicBezTo>
                    <a:pt x="651" y="423"/>
                    <a:pt x="682" y="407"/>
                    <a:pt x="687" y="374"/>
                  </a:cubicBezTo>
                  <a:close/>
                  <a:moveTo>
                    <a:pt x="217" y="214"/>
                  </a:moveTo>
                  <a:cubicBezTo>
                    <a:pt x="239" y="226"/>
                    <a:pt x="260" y="235"/>
                    <a:pt x="284" y="248"/>
                  </a:cubicBezTo>
                  <a:cubicBezTo>
                    <a:pt x="311" y="264"/>
                    <a:pt x="339" y="281"/>
                    <a:pt x="367" y="293"/>
                  </a:cubicBezTo>
                  <a:cubicBezTo>
                    <a:pt x="398" y="307"/>
                    <a:pt x="424" y="320"/>
                    <a:pt x="452" y="334"/>
                  </a:cubicBezTo>
                  <a:cubicBezTo>
                    <a:pt x="480" y="349"/>
                    <a:pt x="508" y="361"/>
                    <a:pt x="538" y="375"/>
                  </a:cubicBezTo>
                  <a:cubicBezTo>
                    <a:pt x="553" y="382"/>
                    <a:pt x="568" y="393"/>
                    <a:pt x="580" y="397"/>
                  </a:cubicBezTo>
                  <a:cubicBezTo>
                    <a:pt x="585" y="398"/>
                    <a:pt x="596" y="401"/>
                    <a:pt x="598" y="400"/>
                  </a:cubicBezTo>
                  <a:cubicBezTo>
                    <a:pt x="605" y="399"/>
                    <a:pt x="620" y="382"/>
                    <a:pt x="625" y="373"/>
                  </a:cubicBezTo>
                  <a:cubicBezTo>
                    <a:pt x="638" y="349"/>
                    <a:pt x="635" y="319"/>
                    <a:pt x="630" y="297"/>
                  </a:cubicBezTo>
                  <a:cubicBezTo>
                    <a:pt x="591" y="273"/>
                    <a:pt x="549" y="252"/>
                    <a:pt x="509" y="231"/>
                  </a:cubicBezTo>
                  <a:cubicBezTo>
                    <a:pt x="496" y="224"/>
                    <a:pt x="484" y="214"/>
                    <a:pt x="471" y="207"/>
                  </a:cubicBezTo>
                  <a:cubicBezTo>
                    <a:pt x="443" y="193"/>
                    <a:pt x="416" y="179"/>
                    <a:pt x="390" y="164"/>
                  </a:cubicBezTo>
                  <a:cubicBezTo>
                    <a:pt x="358" y="145"/>
                    <a:pt x="327" y="127"/>
                    <a:pt x="295" y="111"/>
                  </a:cubicBezTo>
                  <a:cubicBezTo>
                    <a:pt x="290" y="109"/>
                    <a:pt x="285" y="104"/>
                    <a:pt x="281" y="106"/>
                  </a:cubicBezTo>
                  <a:cubicBezTo>
                    <a:pt x="372" y="177"/>
                    <a:pt x="476" y="235"/>
                    <a:pt x="585" y="288"/>
                  </a:cubicBezTo>
                  <a:cubicBezTo>
                    <a:pt x="586" y="293"/>
                    <a:pt x="591" y="293"/>
                    <a:pt x="594" y="296"/>
                  </a:cubicBezTo>
                  <a:cubicBezTo>
                    <a:pt x="596" y="304"/>
                    <a:pt x="603" y="308"/>
                    <a:pt x="605" y="316"/>
                  </a:cubicBezTo>
                  <a:cubicBezTo>
                    <a:pt x="588" y="368"/>
                    <a:pt x="518" y="337"/>
                    <a:pt x="479" y="317"/>
                  </a:cubicBezTo>
                  <a:cubicBezTo>
                    <a:pt x="441" y="297"/>
                    <a:pt x="408" y="277"/>
                    <a:pt x="371" y="256"/>
                  </a:cubicBezTo>
                  <a:cubicBezTo>
                    <a:pt x="351" y="245"/>
                    <a:pt x="330" y="237"/>
                    <a:pt x="316" y="227"/>
                  </a:cubicBezTo>
                  <a:cubicBezTo>
                    <a:pt x="305" y="219"/>
                    <a:pt x="293" y="206"/>
                    <a:pt x="280" y="195"/>
                  </a:cubicBezTo>
                  <a:cubicBezTo>
                    <a:pt x="267" y="184"/>
                    <a:pt x="251" y="174"/>
                    <a:pt x="243" y="164"/>
                  </a:cubicBezTo>
                  <a:cubicBezTo>
                    <a:pt x="221" y="138"/>
                    <a:pt x="244" y="102"/>
                    <a:pt x="268" y="96"/>
                  </a:cubicBezTo>
                  <a:cubicBezTo>
                    <a:pt x="237" y="83"/>
                    <a:pt x="210" y="62"/>
                    <a:pt x="182" y="53"/>
                  </a:cubicBezTo>
                  <a:cubicBezTo>
                    <a:pt x="195" y="99"/>
                    <a:pt x="164" y="139"/>
                    <a:pt x="146" y="172"/>
                  </a:cubicBezTo>
                  <a:cubicBezTo>
                    <a:pt x="166" y="187"/>
                    <a:pt x="194" y="201"/>
                    <a:pt x="217" y="214"/>
                  </a:cubicBezTo>
                  <a:close/>
                  <a:moveTo>
                    <a:pt x="591" y="312"/>
                  </a:moveTo>
                  <a:cubicBezTo>
                    <a:pt x="585" y="300"/>
                    <a:pt x="566" y="294"/>
                    <a:pt x="557" y="289"/>
                  </a:cubicBezTo>
                  <a:cubicBezTo>
                    <a:pt x="535" y="270"/>
                    <a:pt x="506" y="262"/>
                    <a:pt x="481" y="247"/>
                  </a:cubicBezTo>
                  <a:cubicBezTo>
                    <a:pt x="456" y="233"/>
                    <a:pt x="430" y="219"/>
                    <a:pt x="405" y="204"/>
                  </a:cubicBezTo>
                  <a:cubicBezTo>
                    <a:pt x="382" y="190"/>
                    <a:pt x="360" y="172"/>
                    <a:pt x="335" y="155"/>
                  </a:cubicBezTo>
                  <a:cubicBezTo>
                    <a:pt x="324" y="147"/>
                    <a:pt x="312" y="143"/>
                    <a:pt x="297" y="133"/>
                  </a:cubicBezTo>
                  <a:cubicBezTo>
                    <a:pt x="287" y="125"/>
                    <a:pt x="270" y="111"/>
                    <a:pt x="259" y="114"/>
                  </a:cubicBezTo>
                  <a:cubicBezTo>
                    <a:pt x="250" y="116"/>
                    <a:pt x="242" y="134"/>
                    <a:pt x="244" y="145"/>
                  </a:cubicBezTo>
                  <a:cubicBezTo>
                    <a:pt x="246" y="155"/>
                    <a:pt x="263" y="167"/>
                    <a:pt x="273" y="176"/>
                  </a:cubicBezTo>
                  <a:cubicBezTo>
                    <a:pt x="284" y="187"/>
                    <a:pt x="295" y="196"/>
                    <a:pt x="305" y="204"/>
                  </a:cubicBezTo>
                  <a:cubicBezTo>
                    <a:pt x="352" y="240"/>
                    <a:pt x="405" y="264"/>
                    <a:pt x="457" y="292"/>
                  </a:cubicBezTo>
                  <a:cubicBezTo>
                    <a:pt x="497" y="314"/>
                    <a:pt x="536" y="340"/>
                    <a:pt x="585" y="328"/>
                  </a:cubicBezTo>
                  <a:cubicBezTo>
                    <a:pt x="588" y="323"/>
                    <a:pt x="593" y="321"/>
                    <a:pt x="594" y="314"/>
                  </a:cubicBezTo>
                  <a:cubicBezTo>
                    <a:pt x="595" y="314"/>
                    <a:pt x="595" y="313"/>
                    <a:pt x="594" y="313"/>
                  </a:cubicBezTo>
                  <a:cubicBezTo>
                    <a:pt x="594" y="312"/>
                    <a:pt x="593" y="312"/>
                    <a:pt x="591" y="312"/>
                  </a:cubicBezTo>
                  <a:close/>
                  <a:moveTo>
                    <a:pt x="580" y="409"/>
                  </a:moveTo>
                  <a:cubicBezTo>
                    <a:pt x="561" y="397"/>
                    <a:pt x="540" y="389"/>
                    <a:pt x="519" y="380"/>
                  </a:cubicBezTo>
                  <a:cubicBezTo>
                    <a:pt x="500" y="373"/>
                    <a:pt x="482" y="361"/>
                    <a:pt x="464" y="352"/>
                  </a:cubicBezTo>
                  <a:cubicBezTo>
                    <a:pt x="427" y="333"/>
                    <a:pt x="390" y="315"/>
                    <a:pt x="354" y="297"/>
                  </a:cubicBezTo>
                  <a:cubicBezTo>
                    <a:pt x="317" y="279"/>
                    <a:pt x="281" y="258"/>
                    <a:pt x="245" y="240"/>
                  </a:cubicBezTo>
                  <a:cubicBezTo>
                    <a:pt x="208" y="221"/>
                    <a:pt x="174" y="199"/>
                    <a:pt x="137" y="182"/>
                  </a:cubicBezTo>
                  <a:cubicBezTo>
                    <a:pt x="131" y="186"/>
                    <a:pt x="118" y="193"/>
                    <a:pt x="113" y="201"/>
                  </a:cubicBezTo>
                  <a:cubicBezTo>
                    <a:pt x="171" y="232"/>
                    <a:pt x="237" y="253"/>
                    <a:pt x="296" y="280"/>
                  </a:cubicBezTo>
                  <a:cubicBezTo>
                    <a:pt x="338" y="298"/>
                    <a:pt x="383" y="312"/>
                    <a:pt x="422" y="333"/>
                  </a:cubicBezTo>
                  <a:cubicBezTo>
                    <a:pt x="462" y="354"/>
                    <a:pt x="501" y="374"/>
                    <a:pt x="539" y="395"/>
                  </a:cubicBezTo>
                  <a:cubicBezTo>
                    <a:pt x="551" y="402"/>
                    <a:pt x="564" y="415"/>
                    <a:pt x="579" y="412"/>
                  </a:cubicBezTo>
                  <a:cubicBezTo>
                    <a:pt x="580" y="411"/>
                    <a:pt x="580" y="410"/>
                    <a:pt x="580" y="409"/>
                  </a:cubicBezTo>
                  <a:close/>
                  <a:moveTo>
                    <a:pt x="168" y="43"/>
                  </a:moveTo>
                  <a:cubicBezTo>
                    <a:pt x="151" y="34"/>
                    <a:pt x="135" y="25"/>
                    <a:pt x="117" y="18"/>
                  </a:cubicBezTo>
                  <a:cubicBezTo>
                    <a:pt x="122" y="84"/>
                    <a:pt x="82" y="136"/>
                    <a:pt x="40" y="162"/>
                  </a:cubicBezTo>
                  <a:cubicBezTo>
                    <a:pt x="59" y="173"/>
                    <a:pt x="80" y="182"/>
                    <a:pt x="98" y="194"/>
                  </a:cubicBezTo>
                  <a:cubicBezTo>
                    <a:pt x="142" y="168"/>
                    <a:pt x="188" y="103"/>
                    <a:pt x="168" y="43"/>
                  </a:cubicBezTo>
                  <a:close/>
                  <a:moveTo>
                    <a:pt x="51" y="40"/>
                  </a:moveTo>
                  <a:cubicBezTo>
                    <a:pt x="47" y="44"/>
                    <a:pt x="43" y="46"/>
                    <a:pt x="41" y="49"/>
                  </a:cubicBezTo>
                  <a:cubicBezTo>
                    <a:pt x="36" y="55"/>
                    <a:pt x="34" y="65"/>
                    <a:pt x="30" y="73"/>
                  </a:cubicBezTo>
                  <a:cubicBezTo>
                    <a:pt x="24" y="84"/>
                    <a:pt x="16" y="93"/>
                    <a:pt x="14" y="103"/>
                  </a:cubicBezTo>
                  <a:cubicBezTo>
                    <a:pt x="8" y="127"/>
                    <a:pt x="15" y="155"/>
                    <a:pt x="37" y="149"/>
                  </a:cubicBezTo>
                  <a:cubicBezTo>
                    <a:pt x="52" y="144"/>
                    <a:pt x="62" y="131"/>
                    <a:pt x="72" y="118"/>
                  </a:cubicBezTo>
                  <a:cubicBezTo>
                    <a:pt x="79" y="109"/>
                    <a:pt x="85" y="105"/>
                    <a:pt x="91" y="96"/>
                  </a:cubicBezTo>
                  <a:cubicBezTo>
                    <a:pt x="103" y="76"/>
                    <a:pt x="106" y="48"/>
                    <a:pt x="108" y="23"/>
                  </a:cubicBezTo>
                  <a:cubicBezTo>
                    <a:pt x="104" y="18"/>
                    <a:pt x="98" y="15"/>
                    <a:pt x="95" y="11"/>
                  </a:cubicBezTo>
                  <a:cubicBezTo>
                    <a:pt x="74" y="14"/>
                    <a:pt x="62" y="29"/>
                    <a:pt x="5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612837" y="4251566"/>
            <a:ext cx="613062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2800" dirty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让学生尽快进行自我</a:t>
            </a:r>
            <a:r>
              <a:rPr lang="zh-CN" altLang="zh-CN" sz="28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调整收</a:t>
            </a:r>
            <a:r>
              <a:rPr lang="zh-CN" altLang="zh-CN" sz="2800" dirty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收心，从寒假的慵懒状态中进入最佳的学习</a:t>
            </a:r>
            <a:r>
              <a:rPr lang="zh-CN" altLang="zh-CN" sz="28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状</a:t>
            </a:r>
            <a:endParaRPr lang="zh-CN" altLang="en-US" sz="2800" dirty="0">
              <a:solidFill>
                <a:srgbClr val="00B0F0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36976" y="4954466"/>
            <a:ext cx="1832549" cy="605242"/>
            <a:chOff x="2897188" y="2374900"/>
            <a:chExt cx="6397626" cy="2112963"/>
          </a:xfrm>
        </p:grpSpPr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9010651" y="4325938"/>
              <a:ext cx="284163" cy="161925"/>
            </a:xfrm>
            <a:custGeom>
              <a:avLst/>
              <a:gdLst>
                <a:gd name="T0" fmla="*/ 67 w 67"/>
                <a:gd name="T1" fmla="*/ 31 h 38"/>
                <a:gd name="T2" fmla="*/ 43 w 67"/>
                <a:gd name="T3" fmla="*/ 38 h 38"/>
                <a:gd name="T4" fmla="*/ 7 w 67"/>
                <a:gd name="T5" fmla="*/ 15 h 38"/>
                <a:gd name="T6" fmla="*/ 37 w 67"/>
                <a:gd name="T7" fmla="*/ 0 h 38"/>
                <a:gd name="T8" fmla="*/ 67 w 67"/>
                <a:gd name="T9" fmla="*/ 31 h 38"/>
                <a:gd name="T10" fmla="*/ 25 w 67"/>
                <a:gd name="T11" fmla="*/ 25 h 38"/>
                <a:gd name="T12" fmla="*/ 52 w 67"/>
                <a:gd name="T13" fmla="*/ 21 h 38"/>
                <a:gd name="T14" fmla="*/ 25 w 67"/>
                <a:gd name="T15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38">
                  <a:moveTo>
                    <a:pt x="67" y="31"/>
                  </a:moveTo>
                  <a:cubicBezTo>
                    <a:pt x="59" y="33"/>
                    <a:pt x="50" y="34"/>
                    <a:pt x="43" y="38"/>
                  </a:cubicBezTo>
                  <a:cubicBezTo>
                    <a:pt x="28" y="36"/>
                    <a:pt x="0" y="34"/>
                    <a:pt x="7" y="15"/>
                  </a:cubicBezTo>
                  <a:cubicBezTo>
                    <a:pt x="20" y="16"/>
                    <a:pt x="27" y="4"/>
                    <a:pt x="37" y="0"/>
                  </a:cubicBezTo>
                  <a:cubicBezTo>
                    <a:pt x="51" y="6"/>
                    <a:pt x="64" y="13"/>
                    <a:pt x="67" y="31"/>
                  </a:cubicBezTo>
                  <a:close/>
                  <a:moveTo>
                    <a:pt x="25" y="25"/>
                  </a:moveTo>
                  <a:cubicBezTo>
                    <a:pt x="33" y="31"/>
                    <a:pt x="46" y="27"/>
                    <a:pt x="52" y="21"/>
                  </a:cubicBezTo>
                  <a:cubicBezTo>
                    <a:pt x="47" y="11"/>
                    <a:pt x="27" y="14"/>
                    <a:pt x="25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4"/>
            <p:cNvSpPr>
              <a:spLocks noEditPoints="1"/>
            </p:cNvSpPr>
            <p:nvPr/>
          </p:nvSpPr>
          <p:spPr bwMode="auto">
            <a:xfrm>
              <a:off x="8705851" y="4262438"/>
              <a:ext cx="258763" cy="165100"/>
            </a:xfrm>
            <a:custGeom>
              <a:avLst/>
              <a:gdLst>
                <a:gd name="T0" fmla="*/ 0 w 61"/>
                <a:gd name="T1" fmla="*/ 18 h 39"/>
                <a:gd name="T2" fmla="*/ 6 w 61"/>
                <a:gd name="T3" fmla="*/ 0 h 39"/>
                <a:gd name="T4" fmla="*/ 61 w 61"/>
                <a:gd name="T5" fmla="*/ 11 h 39"/>
                <a:gd name="T6" fmla="*/ 47 w 61"/>
                <a:gd name="T7" fmla="*/ 36 h 39"/>
                <a:gd name="T8" fmla="*/ 0 w 61"/>
                <a:gd name="T9" fmla="*/ 18 h 39"/>
                <a:gd name="T10" fmla="*/ 13 w 61"/>
                <a:gd name="T11" fmla="*/ 12 h 39"/>
                <a:gd name="T12" fmla="*/ 47 w 61"/>
                <a:gd name="T13" fmla="*/ 18 h 39"/>
                <a:gd name="T14" fmla="*/ 13 w 61"/>
                <a:gd name="T15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9">
                  <a:moveTo>
                    <a:pt x="0" y="18"/>
                  </a:moveTo>
                  <a:cubicBezTo>
                    <a:pt x="0" y="10"/>
                    <a:pt x="0" y="4"/>
                    <a:pt x="6" y="0"/>
                  </a:cubicBezTo>
                  <a:cubicBezTo>
                    <a:pt x="28" y="3"/>
                    <a:pt x="43" y="2"/>
                    <a:pt x="61" y="11"/>
                  </a:cubicBezTo>
                  <a:cubicBezTo>
                    <a:pt x="59" y="23"/>
                    <a:pt x="55" y="34"/>
                    <a:pt x="47" y="36"/>
                  </a:cubicBezTo>
                  <a:cubicBezTo>
                    <a:pt x="32" y="39"/>
                    <a:pt x="13" y="20"/>
                    <a:pt x="0" y="18"/>
                  </a:cubicBezTo>
                  <a:close/>
                  <a:moveTo>
                    <a:pt x="13" y="12"/>
                  </a:moveTo>
                  <a:cubicBezTo>
                    <a:pt x="21" y="18"/>
                    <a:pt x="39" y="29"/>
                    <a:pt x="47" y="18"/>
                  </a:cubicBezTo>
                  <a:cubicBezTo>
                    <a:pt x="39" y="13"/>
                    <a:pt x="27" y="11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5"/>
            <p:cNvSpPr>
              <a:spLocks noEditPoints="1"/>
            </p:cNvSpPr>
            <p:nvPr/>
          </p:nvSpPr>
          <p:spPr bwMode="auto">
            <a:xfrm>
              <a:off x="2897188" y="2374900"/>
              <a:ext cx="5722938" cy="2049463"/>
            </a:xfrm>
            <a:custGeom>
              <a:avLst/>
              <a:gdLst>
                <a:gd name="T0" fmla="*/ 1317 w 1350"/>
                <a:gd name="T1" fmla="*/ 458 h 481"/>
                <a:gd name="T2" fmla="*/ 1132 w 1350"/>
                <a:gd name="T3" fmla="*/ 443 h 481"/>
                <a:gd name="T4" fmla="*/ 1072 w 1350"/>
                <a:gd name="T5" fmla="*/ 459 h 481"/>
                <a:gd name="T6" fmla="*/ 771 w 1350"/>
                <a:gd name="T7" fmla="*/ 461 h 481"/>
                <a:gd name="T8" fmla="*/ 613 w 1350"/>
                <a:gd name="T9" fmla="*/ 446 h 481"/>
                <a:gd name="T10" fmla="*/ 285 w 1350"/>
                <a:gd name="T11" fmla="*/ 286 h 481"/>
                <a:gd name="T12" fmla="*/ 12 w 1350"/>
                <a:gd name="T13" fmla="*/ 159 h 481"/>
                <a:gd name="T14" fmla="*/ 85 w 1350"/>
                <a:gd name="T15" fmla="*/ 1 h 481"/>
                <a:gd name="T16" fmla="*/ 223 w 1350"/>
                <a:gd name="T17" fmla="*/ 62 h 481"/>
                <a:gd name="T18" fmla="*/ 411 w 1350"/>
                <a:gd name="T19" fmla="*/ 164 h 481"/>
                <a:gd name="T20" fmla="*/ 703 w 1350"/>
                <a:gd name="T21" fmla="*/ 321 h 481"/>
                <a:gd name="T22" fmla="*/ 903 w 1350"/>
                <a:gd name="T23" fmla="*/ 440 h 481"/>
                <a:gd name="T24" fmla="*/ 979 w 1350"/>
                <a:gd name="T25" fmla="*/ 380 h 481"/>
                <a:gd name="T26" fmla="*/ 1083 w 1350"/>
                <a:gd name="T27" fmla="*/ 375 h 481"/>
                <a:gd name="T28" fmla="*/ 1182 w 1350"/>
                <a:gd name="T29" fmla="*/ 417 h 481"/>
                <a:gd name="T30" fmla="*/ 1339 w 1350"/>
                <a:gd name="T31" fmla="*/ 433 h 481"/>
                <a:gd name="T32" fmla="*/ 1246 w 1350"/>
                <a:gd name="T33" fmla="*/ 423 h 481"/>
                <a:gd name="T34" fmla="*/ 1142 w 1350"/>
                <a:gd name="T35" fmla="*/ 433 h 481"/>
                <a:gd name="T36" fmla="*/ 1286 w 1350"/>
                <a:gd name="T37" fmla="*/ 431 h 481"/>
                <a:gd name="T38" fmla="*/ 986 w 1350"/>
                <a:gd name="T39" fmla="*/ 369 h 481"/>
                <a:gd name="T40" fmla="*/ 990 w 1350"/>
                <a:gd name="T41" fmla="*/ 450 h 481"/>
                <a:gd name="T42" fmla="*/ 829 w 1350"/>
                <a:gd name="T43" fmla="*/ 439 h 481"/>
                <a:gd name="T44" fmla="*/ 904 w 1350"/>
                <a:gd name="T45" fmla="*/ 456 h 481"/>
                <a:gd name="T46" fmla="*/ 1028 w 1350"/>
                <a:gd name="T47" fmla="*/ 388 h 481"/>
                <a:gd name="T48" fmla="*/ 1062 w 1350"/>
                <a:gd name="T49" fmla="*/ 377 h 481"/>
                <a:gd name="T50" fmla="*/ 1111 w 1350"/>
                <a:gd name="T51" fmla="*/ 410 h 481"/>
                <a:gd name="T52" fmla="*/ 781 w 1350"/>
                <a:gd name="T53" fmla="*/ 444 h 481"/>
                <a:gd name="T54" fmla="*/ 697 w 1350"/>
                <a:gd name="T55" fmla="*/ 378 h 481"/>
                <a:gd name="T56" fmla="*/ 731 w 1350"/>
                <a:gd name="T57" fmla="*/ 444 h 481"/>
                <a:gd name="T58" fmla="*/ 642 w 1350"/>
                <a:gd name="T59" fmla="*/ 304 h 481"/>
                <a:gd name="T60" fmla="*/ 687 w 1350"/>
                <a:gd name="T61" fmla="*/ 374 h 481"/>
                <a:gd name="T62" fmla="*/ 367 w 1350"/>
                <a:gd name="T63" fmla="*/ 293 h 481"/>
                <a:gd name="T64" fmla="*/ 580 w 1350"/>
                <a:gd name="T65" fmla="*/ 397 h 481"/>
                <a:gd name="T66" fmla="*/ 630 w 1350"/>
                <a:gd name="T67" fmla="*/ 297 h 481"/>
                <a:gd name="T68" fmla="*/ 390 w 1350"/>
                <a:gd name="T69" fmla="*/ 164 h 481"/>
                <a:gd name="T70" fmla="*/ 585 w 1350"/>
                <a:gd name="T71" fmla="*/ 288 h 481"/>
                <a:gd name="T72" fmla="*/ 479 w 1350"/>
                <a:gd name="T73" fmla="*/ 317 h 481"/>
                <a:gd name="T74" fmla="*/ 280 w 1350"/>
                <a:gd name="T75" fmla="*/ 195 h 481"/>
                <a:gd name="T76" fmla="*/ 182 w 1350"/>
                <a:gd name="T77" fmla="*/ 53 h 481"/>
                <a:gd name="T78" fmla="*/ 591 w 1350"/>
                <a:gd name="T79" fmla="*/ 312 h 481"/>
                <a:gd name="T80" fmla="*/ 405 w 1350"/>
                <a:gd name="T81" fmla="*/ 204 h 481"/>
                <a:gd name="T82" fmla="*/ 259 w 1350"/>
                <a:gd name="T83" fmla="*/ 114 h 481"/>
                <a:gd name="T84" fmla="*/ 305 w 1350"/>
                <a:gd name="T85" fmla="*/ 204 h 481"/>
                <a:gd name="T86" fmla="*/ 594 w 1350"/>
                <a:gd name="T87" fmla="*/ 314 h 481"/>
                <a:gd name="T88" fmla="*/ 580 w 1350"/>
                <a:gd name="T89" fmla="*/ 409 h 481"/>
                <a:gd name="T90" fmla="*/ 354 w 1350"/>
                <a:gd name="T91" fmla="*/ 297 h 481"/>
                <a:gd name="T92" fmla="*/ 113 w 1350"/>
                <a:gd name="T93" fmla="*/ 201 h 481"/>
                <a:gd name="T94" fmla="*/ 539 w 1350"/>
                <a:gd name="T95" fmla="*/ 395 h 481"/>
                <a:gd name="T96" fmla="*/ 168 w 1350"/>
                <a:gd name="T97" fmla="*/ 43 h 481"/>
                <a:gd name="T98" fmla="*/ 98 w 1350"/>
                <a:gd name="T99" fmla="*/ 194 h 481"/>
                <a:gd name="T100" fmla="*/ 41 w 1350"/>
                <a:gd name="T101" fmla="*/ 49 h 481"/>
                <a:gd name="T102" fmla="*/ 37 w 1350"/>
                <a:gd name="T103" fmla="*/ 149 h 481"/>
                <a:gd name="T104" fmla="*/ 108 w 1350"/>
                <a:gd name="T105" fmla="*/ 23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0" h="481">
                  <a:moveTo>
                    <a:pt x="1345" y="435"/>
                  </a:moveTo>
                  <a:cubicBezTo>
                    <a:pt x="1345" y="443"/>
                    <a:pt x="1350" y="456"/>
                    <a:pt x="1347" y="466"/>
                  </a:cubicBezTo>
                  <a:cubicBezTo>
                    <a:pt x="1333" y="468"/>
                    <a:pt x="1329" y="464"/>
                    <a:pt x="1317" y="458"/>
                  </a:cubicBezTo>
                  <a:cubicBezTo>
                    <a:pt x="1286" y="451"/>
                    <a:pt x="1253" y="437"/>
                    <a:pt x="1218" y="441"/>
                  </a:cubicBezTo>
                  <a:cubicBezTo>
                    <a:pt x="1205" y="443"/>
                    <a:pt x="1194" y="449"/>
                    <a:pt x="1182" y="450"/>
                  </a:cubicBezTo>
                  <a:cubicBezTo>
                    <a:pt x="1165" y="451"/>
                    <a:pt x="1150" y="442"/>
                    <a:pt x="1132" y="443"/>
                  </a:cubicBezTo>
                  <a:cubicBezTo>
                    <a:pt x="1114" y="428"/>
                    <a:pt x="1097" y="415"/>
                    <a:pt x="1078" y="402"/>
                  </a:cubicBezTo>
                  <a:cubicBezTo>
                    <a:pt x="1085" y="415"/>
                    <a:pt x="1096" y="424"/>
                    <a:pt x="1094" y="441"/>
                  </a:cubicBezTo>
                  <a:cubicBezTo>
                    <a:pt x="1090" y="450"/>
                    <a:pt x="1080" y="453"/>
                    <a:pt x="1072" y="459"/>
                  </a:cubicBezTo>
                  <a:cubicBezTo>
                    <a:pt x="1032" y="456"/>
                    <a:pt x="994" y="472"/>
                    <a:pt x="961" y="478"/>
                  </a:cubicBezTo>
                  <a:cubicBezTo>
                    <a:pt x="908" y="477"/>
                    <a:pt x="858" y="449"/>
                    <a:pt x="801" y="454"/>
                  </a:cubicBezTo>
                  <a:cubicBezTo>
                    <a:pt x="791" y="455"/>
                    <a:pt x="781" y="461"/>
                    <a:pt x="771" y="461"/>
                  </a:cubicBezTo>
                  <a:cubicBezTo>
                    <a:pt x="750" y="463"/>
                    <a:pt x="728" y="456"/>
                    <a:pt x="706" y="455"/>
                  </a:cubicBezTo>
                  <a:cubicBezTo>
                    <a:pt x="683" y="455"/>
                    <a:pt x="659" y="452"/>
                    <a:pt x="637" y="454"/>
                  </a:cubicBezTo>
                  <a:cubicBezTo>
                    <a:pt x="625" y="455"/>
                    <a:pt x="618" y="459"/>
                    <a:pt x="613" y="446"/>
                  </a:cubicBezTo>
                  <a:cubicBezTo>
                    <a:pt x="555" y="415"/>
                    <a:pt x="496" y="385"/>
                    <a:pt x="437" y="353"/>
                  </a:cubicBezTo>
                  <a:cubicBezTo>
                    <a:pt x="418" y="343"/>
                    <a:pt x="399" y="331"/>
                    <a:pt x="378" y="322"/>
                  </a:cubicBezTo>
                  <a:cubicBezTo>
                    <a:pt x="348" y="308"/>
                    <a:pt x="315" y="300"/>
                    <a:pt x="285" y="286"/>
                  </a:cubicBezTo>
                  <a:cubicBezTo>
                    <a:pt x="226" y="259"/>
                    <a:pt x="166" y="240"/>
                    <a:pt x="109" y="209"/>
                  </a:cubicBezTo>
                  <a:cubicBezTo>
                    <a:pt x="89" y="197"/>
                    <a:pt x="66" y="187"/>
                    <a:pt x="45" y="176"/>
                  </a:cubicBezTo>
                  <a:cubicBezTo>
                    <a:pt x="33" y="170"/>
                    <a:pt x="23" y="166"/>
                    <a:pt x="12" y="159"/>
                  </a:cubicBezTo>
                  <a:cubicBezTo>
                    <a:pt x="6" y="147"/>
                    <a:pt x="4" y="136"/>
                    <a:pt x="0" y="124"/>
                  </a:cubicBezTo>
                  <a:cubicBezTo>
                    <a:pt x="2" y="94"/>
                    <a:pt x="25" y="47"/>
                    <a:pt x="43" y="27"/>
                  </a:cubicBezTo>
                  <a:cubicBezTo>
                    <a:pt x="54" y="15"/>
                    <a:pt x="71" y="3"/>
                    <a:pt x="85" y="1"/>
                  </a:cubicBezTo>
                  <a:cubicBezTo>
                    <a:pt x="89" y="0"/>
                    <a:pt x="103" y="0"/>
                    <a:pt x="108" y="2"/>
                  </a:cubicBezTo>
                  <a:cubicBezTo>
                    <a:pt x="141" y="14"/>
                    <a:pt x="175" y="36"/>
                    <a:pt x="207" y="53"/>
                  </a:cubicBezTo>
                  <a:cubicBezTo>
                    <a:pt x="212" y="56"/>
                    <a:pt x="217" y="59"/>
                    <a:pt x="223" y="62"/>
                  </a:cubicBezTo>
                  <a:cubicBezTo>
                    <a:pt x="239" y="70"/>
                    <a:pt x="256" y="79"/>
                    <a:pt x="275" y="89"/>
                  </a:cubicBezTo>
                  <a:cubicBezTo>
                    <a:pt x="306" y="105"/>
                    <a:pt x="338" y="122"/>
                    <a:pt x="371" y="139"/>
                  </a:cubicBezTo>
                  <a:cubicBezTo>
                    <a:pt x="385" y="146"/>
                    <a:pt x="397" y="156"/>
                    <a:pt x="411" y="164"/>
                  </a:cubicBezTo>
                  <a:cubicBezTo>
                    <a:pt x="478" y="202"/>
                    <a:pt x="550" y="239"/>
                    <a:pt x="618" y="278"/>
                  </a:cubicBezTo>
                  <a:cubicBezTo>
                    <a:pt x="632" y="286"/>
                    <a:pt x="647" y="291"/>
                    <a:pt x="661" y="299"/>
                  </a:cubicBezTo>
                  <a:cubicBezTo>
                    <a:pt x="675" y="307"/>
                    <a:pt x="688" y="318"/>
                    <a:pt x="703" y="321"/>
                  </a:cubicBezTo>
                  <a:cubicBezTo>
                    <a:pt x="734" y="355"/>
                    <a:pt x="764" y="389"/>
                    <a:pt x="789" y="429"/>
                  </a:cubicBezTo>
                  <a:cubicBezTo>
                    <a:pt x="808" y="427"/>
                    <a:pt x="829" y="428"/>
                    <a:pt x="854" y="430"/>
                  </a:cubicBezTo>
                  <a:cubicBezTo>
                    <a:pt x="870" y="432"/>
                    <a:pt x="886" y="438"/>
                    <a:pt x="903" y="440"/>
                  </a:cubicBezTo>
                  <a:cubicBezTo>
                    <a:pt x="924" y="443"/>
                    <a:pt x="951" y="442"/>
                    <a:pt x="974" y="443"/>
                  </a:cubicBezTo>
                  <a:cubicBezTo>
                    <a:pt x="1006" y="444"/>
                    <a:pt x="1031" y="434"/>
                    <a:pt x="1053" y="423"/>
                  </a:cubicBezTo>
                  <a:cubicBezTo>
                    <a:pt x="1041" y="393"/>
                    <a:pt x="988" y="412"/>
                    <a:pt x="979" y="380"/>
                  </a:cubicBezTo>
                  <a:cubicBezTo>
                    <a:pt x="971" y="354"/>
                    <a:pt x="1000" y="340"/>
                    <a:pt x="1026" y="344"/>
                  </a:cubicBezTo>
                  <a:cubicBezTo>
                    <a:pt x="1030" y="345"/>
                    <a:pt x="1035" y="349"/>
                    <a:pt x="1041" y="352"/>
                  </a:cubicBezTo>
                  <a:cubicBezTo>
                    <a:pt x="1057" y="360"/>
                    <a:pt x="1069" y="366"/>
                    <a:pt x="1083" y="375"/>
                  </a:cubicBezTo>
                  <a:cubicBezTo>
                    <a:pt x="1096" y="384"/>
                    <a:pt x="1108" y="400"/>
                    <a:pt x="1121" y="407"/>
                  </a:cubicBezTo>
                  <a:cubicBezTo>
                    <a:pt x="1128" y="410"/>
                    <a:pt x="1139" y="411"/>
                    <a:pt x="1148" y="414"/>
                  </a:cubicBezTo>
                  <a:cubicBezTo>
                    <a:pt x="1163" y="418"/>
                    <a:pt x="1166" y="419"/>
                    <a:pt x="1182" y="417"/>
                  </a:cubicBezTo>
                  <a:cubicBezTo>
                    <a:pt x="1200" y="414"/>
                    <a:pt x="1221" y="408"/>
                    <a:pt x="1239" y="410"/>
                  </a:cubicBezTo>
                  <a:cubicBezTo>
                    <a:pt x="1255" y="412"/>
                    <a:pt x="1274" y="419"/>
                    <a:pt x="1292" y="424"/>
                  </a:cubicBezTo>
                  <a:cubicBezTo>
                    <a:pt x="1309" y="428"/>
                    <a:pt x="1333" y="431"/>
                    <a:pt x="1339" y="433"/>
                  </a:cubicBezTo>
                  <a:cubicBezTo>
                    <a:pt x="1340" y="434"/>
                    <a:pt x="1343" y="432"/>
                    <a:pt x="1345" y="435"/>
                  </a:cubicBezTo>
                  <a:close/>
                  <a:moveTo>
                    <a:pt x="1286" y="431"/>
                  </a:moveTo>
                  <a:cubicBezTo>
                    <a:pt x="1272" y="429"/>
                    <a:pt x="1260" y="423"/>
                    <a:pt x="1246" y="423"/>
                  </a:cubicBezTo>
                  <a:cubicBezTo>
                    <a:pt x="1217" y="422"/>
                    <a:pt x="1187" y="433"/>
                    <a:pt x="1160" y="429"/>
                  </a:cubicBezTo>
                  <a:cubicBezTo>
                    <a:pt x="1143" y="427"/>
                    <a:pt x="1130" y="419"/>
                    <a:pt x="1114" y="413"/>
                  </a:cubicBezTo>
                  <a:cubicBezTo>
                    <a:pt x="1122" y="421"/>
                    <a:pt x="1132" y="429"/>
                    <a:pt x="1142" y="433"/>
                  </a:cubicBezTo>
                  <a:cubicBezTo>
                    <a:pt x="1173" y="443"/>
                    <a:pt x="1195" y="433"/>
                    <a:pt x="1220" y="430"/>
                  </a:cubicBezTo>
                  <a:cubicBezTo>
                    <a:pt x="1267" y="425"/>
                    <a:pt x="1300" y="446"/>
                    <a:pt x="1336" y="454"/>
                  </a:cubicBezTo>
                  <a:cubicBezTo>
                    <a:pt x="1335" y="431"/>
                    <a:pt x="1310" y="435"/>
                    <a:pt x="1286" y="431"/>
                  </a:cubicBezTo>
                  <a:close/>
                  <a:moveTo>
                    <a:pt x="1078" y="387"/>
                  </a:moveTo>
                  <a:cubicBezTo>
                    <a:pt x="1073" y="374"/>
                    <a:pt x="1057" y="369"/>
                    <a:pt x="1043" y="363"/>
                  </a:cubicBezTo>
                  <a:cubicBezTo>
                    <a:pt x="1028" y="356"/>
                    <a:pt x="988" y="341"/>
                    <a:pt x="986" y="369"/>
                  </a:cubicBezTo>
                  <a:cubicBezTo>
                    <a:pt x="985" y="396"/>
                    <a:pt x="1020" y="389"/>
                    <a:pt x="1042" y="398"/>
                  </a:cubicBezTo>
                  <a:cubicBezTo>
                    <a:pt x="1052" y="401"/>
                    <a:pt x="1069" y="414"/>
                    <a:pt x="1067" y="424"/>
                  </a:cubicBezTo>
                  <a:cubicBezTo>
                    <a:pt x="1065" y="437"/>
                    <a:pt x="1011" y="449"/>
                    <a:pt x="990" y="450"/>
                  </a:cubicBezTo>
                  <a:cubicBezTo>
                    <a:pt x="964" y="451"/>
                    <a:pt x="939" y="450"/>
                    <a:pt x="915" y="449"/>
                  </a:cubicBezTo>
                  <a:cubicBezTo>
                    <a:pt x="892" y="448"/>
                    <a:pt x="869" y="438"/>
                    <a:pt x="849" y="438"/>
                  </a:cubicBezTo>
                  <a:cubicBezTo>
                    <a:pt x="842" y="438"/>
                    <a:pt x="836" y="440"/>
                    <a:pt x="829" y="439"/>
                  </a:cubicBezTo>
                  <a:cubicBezTo>
                    <a:pt x="816" y="437"/>
                    <a:pt x="799" y="429"/>
                    <a:pt x="794" y="444"/>
                  </a:cubicBezTo>
                  <a:cubicBezTo>
                    <a:pt x="814" y="445"/>
                    <a:pt x="841" y="444"/>
                    <a:pt x="865" y="449"/>
                  </a:cubicBezTo>
                  <a:cubicBezTo>
                    <a:pt x="880" y="452"/>
                    <a:pt x="892" y="460"/>
                    <a:pt x="904" y="456"/>
                  </a:cubicBezTo>
                  <a:cubicBezTo>
                    <a:pt x="967" y="481"/>
                    <a:pt x="1017" y="447"/>
                    <a:pt x="1077" y="445"/>
                  </a:cubicBezTo>
                  <a:cubicBezTo>
                    <a:pt x="1093" y="430"/>
                    <a:pt x="1074" y="414"/>
                    <a:pt x="1066" y="403"/>
                  </a:cubicBezTo>
                  <a:cubicBezTo>
                    <a:pt x="1051" y="400"/>
                    <a:pt x="1045" y="389"/>
                    <a:pt x="1028" y="388"/>
                  </a:cubicBezTo>
                  <a:cubicBezTo>
                    <a:pt x="1029" y="386"/>
                    <a:pt x="1028" y="384"/>
                    <a:pt x="1027" y="383"/>
                  </a:cubicBezTo>
                  <a:cubicBezTo>
                    <a:pt x="1015" y="384"/>
                    <a:pt x="1013" y="377"/>
                    <a:pt x="1015" y="368"/>
                  </a:cubicBezTo>
                  <a:cubicBezTo>
                    <a:pt x="1034" y="359"/>
                    <a:pt x="1051" y="379"/>
                    <a:pt x="1062" y="377"/>
                  </a:cubicBezTo>
                  <a:cubicBezTo>
                    <a:pt x="1069" y="384"/>
                    <a:pt x="1080" y="388"/>
                    <a:pt x="1088" y="394"/>
                  </a:cubicBezTo>
                  <a:cubicBezTo>
                    <a:pt x="1097" y="400"/>
                    <a:pt x="1104" y="409"/>
                    <a:pt x="1113" y="410"/>
                  </a:cubicBezTo>
                  <a:cubicBezTo>
                    <a:pt x="1112" y="410"/>
                    <a:pt x="1111" y="410"/>
                    <a:pt x="1111" y="410"/>
                  </a:cubicBezTo>
                  <a:cubicBezTo>
                    <a:pt x="1101" y="402"/>
                    <a:pt x="1093" y="391"/>
                    <a:pt x="1078" y="387"/>
                  </a:cubicBezTo>
                  <a:close/>
                  <a:moveTo>
                    <a:pt x="731" y="444"/>
                  </a:moveTo>
                  <a:cubicBezTo>
                    <a:pt x="748" y="446"/>
                    <a:pt x="772" y="455"/>
                    <a:pt x="781" y="444"/>
                  </a:cubicBezTo>
                  <a:cubicBezTo>
                    <a:pt x="781" y="443"/>
                    <a:pt x="781" y="441"/>
                    <a:pt x="781" y="440"/>
                  </a:cubicBezTo>
                  <a:cubicBezTo>
                    <a:pt x="757" y="403"/>
                    <a:pt x="735" y="363"/>
                    <a:pt x="698" y="338"/>
                  </a:cubicBezTo>
                  <a:cubicBezTo>
                    <a:pt x="698" y="352"/>
                    <a:pt x="700" y="365"/>
                    <a:pt x="697" y="378"/>
                  </a:cubicBezTo>
                  <a:cubicBezTo>
                    <a:pt x="693" y="402"/>
                    <a:pt x="675" y="418"/>
                    <a:pt x="661" y="436"/>
                  </a:cubicBezTo>
                  <a:cubicBezTo>
                    <a:pt x="659" y="435"/>
                    <a:pt x="650" y="442"/>
                    <a:pt x="651" y="444"/>
                  </a:cubicBezTo>
                  <a:cubicBezTo>
                    <a:pt x="672" y="446"/>
                    <a:pt x="704" y="440"/>
                    <a:pt x="731" y="444"/>
                  </a:cubicBezTo>
                  <a:close/>
                  <a:moveTo>
                    <a:pt x="687" y="374"/>
                  </a:moveTo>
                  <a:cubicBezTo>
                    <a:pt x="690" y="359"/>
                    <a:pt x="690" y="341"/>
                    <a:pt x="684" y="327"/>
                  </a:cubicBezTo>
                  <a:cubicBezTo>
                    <a:pt x="668" y="322"/>
                    <a:pt x="656" y="307"/>
                    <a:pt x="642" y="304"/>
                  </a:cubicBezTo>
                  <a:cubicBezTo>
                    <a:pt x="650" y="357"/>
                    <a:pt x="630" y="401"/>
                    <a:pt x="588" y="422"/>
                  </a:cubicBezTo>
                  <a:cubicBezTo>
                    <a:pt x="601" y="429"/>
                    <a:pt x="617" y="435"/>
                    <a:pt x="630" y="443"/>
                  </a:cubicBezTo>
                  <a:cubicBezTo>
                    <a:pt x="651" y="423"/>
                    <a:pt x="682" y="407"/>
                    <a:pt x="687" y="374"/>
                  </a:cubicBezTo>
                  <a:close/>
                  <a:moveTo>
                    <a:pt x="217" y="214"/>
                  </a:moveTo>
                  <a:cubicBezTo>
                    <a:pt x="239" y="226"/>
                    <a:pt x="260" y="235"/>
                    <a:pt x="284" y="248"/>
                  </a:cubicBezTo>
                  <a:cubicBezTo>
                    <a:pt x="311" y="264"/>
                    <a:pt x="339" y="281"/>
                    <a:pt x="367" y="293"/>
                  </a:cubicBezTo>
                  <a:cubicBezTo>
                    <a:pt x="398" y="307"/>
                    <a:pt x="424" y="320"/>
                    <a:pt x="452" y="334"/>
                  </a:cubicBezTo>
                  <a:cubicBezTo>
                    <a:pt x="480" y="349"/>
                    <a:pt x="508" y="361"/>
                    <a:pt x="538" y="375"/>
                  </a:cubicBezTo>
                  <a:cubicBezTo>
                    <a:pt x="553" y="382"/>
                    <a:pt x="568" y="393"/>
                    <a:pt x="580" y="397"/>
                  </a:cubicBezTo>
                  <a:cubicBezTo>
                    <a:pt x="585" y="398"/>
                    <a:pt x="596" y="401"/>
                    <a:pt x="598" y="400"/>
                  </a:cubicBezTo>
                  <a:cubicBezTo>
                    <a:pt x="605" y="399"/>
                    <a:pt x="620" y="382"/>
                    <a:pt x="625" y="373"/>
                  </a:cubicBezTo>
                  <a:cubicBezTo>
                    <a:pt x="638" y="349"/>
                    <a:pt x="635" y="319"/>
                    <a:pt x="630" y="297"/>
                  </a:cubicBezTo>
                  <a:cubicBezTo>
                    <a:pt x="591" y="273"/>
                    <a:pt x="549" y="252"/>
                    <a:pt x="509" y="231"/>
                  </a:cubicBezTo>
                  <a:cubicBezTo>
                    <a:pt x="496" y="224"/>
                    <a:pt x="484" y="214"/>
                    <a:pt x="471" y="207"/>
                  </a:cubicBezTo>
                  <a:cubicBezTo>
                    <a:pt x="443" y="193"/>
                    <a:pt x="416" y="179"/>
                    <a:pt x="390" y="164"/>
                  </a:cubicBezTo>
                  <a:cubicBezTo>
                    <a:pt x="358" y="145"/>
                    <a:pt x="327" y="127"/>
                    <a:pt x="295" y="111"/>
                  </a:cubicBezTo>
                  <a:cubicBezTo>
                    <a:pt x="290" y="109"/>
                    <a:pt x="285" y="104"/>
                    <a:pt x="281" y="106"/>
                  </a:cubicBezTo>
                  <a:cubicBezTo>
                    <a:pt x="372" y="177"/>
                    <a:pt x="476" y="235"/>
                    <a:pt x="585" y="288"/>
                  </a:cubicBezTo>
                  <a:cubicBezTo>
                    <a:pt x="586" y="293"/>
                    <a:pt x="591" y="293"/>
                    <a:pt x="594" y="296"/>
                  </a:cubicBezTo>
                  <a:cubicBezTo>
                    <a:pt x="596" y="304"/>
                    <a:pt x="603" y="308"/>
                    <a:pt x="605" y="316"/>
                  </a:cubicBezTo>
                  <a:cubicBezTo>
                    <a:pt x="588" y="368"/>
                    <a:pt x="518" y="337"/>
                    <a:pt x="479" y="317"/>
                  </a:cubicBezTo>
                  <a:cubicBezTo>
                    <a:pt x="441" y="297"/>
                    <a:pt x="408" y="277"/>
                    <a:pt x="371" y="256"/>
                  </a:cubicBezTo>
                  <a:cubicBezTo>
                    <a:pt x="351" y="245"/>
                    <a:pt x="330" y="237"/>
                    <a:pt x="316" y="227"/>
                  </a:cubicBezTo>
                  <a:cubicBezTo>
                    <a:pt x="305" y="219"/>
                    <a:pt x="293" y="206"/>
                    <a:pt x="280" y="195"/>
                  </a:cubicBezTo>
                  <a:cubicBezTo>
                    <a:pt x="267" y="184"/>
                    <a:pt x="251" y="174"/>
                    <a:pt x="243" y="164"/>
                  </a:cubicBezTo>
                  <a:cubicBezTo>
                    <a:pt x="221" y="138"/>
                    <a:pt x="244" y="102"/>
                    <a:pt x="268" y="96"/>
                  </a:cubicBezTo>
                  <a:cubicBezTo>
                    <a:pt x="237" y="83"/>
                    <a:pt x="210" y="62"/>
                    <a:pt x="182" y="53"/>
                  </a:cubicBezTo>
                  <a:cubicBezTo>
                    <a:pt x="195" y="99"/>
                    <a:pt x="164" y="139"/>
                    <a:pt x="146" y="172"/>
                  </a:cubicBezTo>
                  <a:cubicBezTo>
                    <a:pt x="166" y="187"/>
                    <a:pt x="194" y="201"/>
                    <a:pt x="217" y="214"/>
                  </a:cubicBezTo>
                  <a:close/>
                  <a:moveTo>
                    <a:pt x="591" y="312"/>
                  </a:moveTo>
                  <a:cubicBezTo>
                    <a:pt x="585" y="300"/>
                    <a:pt x="566" y="294"/>
                    <a:pt x="557" y="289"/>
                  </a:cubicBezTo>
                  <a:cubicBezTo>
                    <a:pt x="535" y="270"/>
                    <a:pt x="506" y="262"/>
                    <a:pt x="481" y="247"/>
                  </a:cubicBezTo>
                  <a:cubicBezTo>
                    <a:pt x="456" y="233"/>
                    <a:pt x="430" y="219"/>
                    <a:pt x="405" y="204"/>
                  </a:cubicBezTo>
                  <a:cubicBezTo>
                    <a:pt x="382" y="190"/>
                    <a:pt x="360" y="172"/>
                    <a:pt x="335" y="155"/>
                  </a:cubicBezTo>
                  <a:cubicBezTo>
                    <a:pt x="324" y="147"/>
                    <a:pt x="312" y="143"/>
                    <a:pt x="297" y="133"/>
                  </a:cubicBezTo>
                  <a:cubicBezTo>
                    <a:pt x="287" y="125"/>
                    <a:pt x="270" y="111"/>
                    <a:pt x="259" y="114"/>
                  </a:cubicBezTo>
                  <a:cubicBezTo>
                    <a:pt x="250" y="116"/>
                    <a:pt x="242" y="134"/>
                    <a:pt x="244" y="145"/>
                  </a:cubicBezTo>
                  <a:cubicBezTo>
                    <a:pt x="246" y="155"/>
                    <a:pt x="263" y="167"/>
                    <a:pt x="273" y="176"/>
                  </a:cubicBezTo>
                  <a:cubicBezTo>
                    <a:pt x="284" y="187"/>
                    <a:pt x="295" y="196"/>
                    <a:pt x="305" y="204"/>
                  </a:cubicBezTo>
                  <a:cubicBezTo>
                    <a:pt x="352" y="240"/>
                    <a:pt x="405" y="264"/>
                    <a:pt x="457" y="292"/>
                  </a:cubicBezTo>
                  <a:cubicBezTo>
                    <a:pt x="497" y="314"/>
                    <a:pt x="536" y="340"/>
                    <a:pt x="585" y="328"/>
                  </a:cubicBezTo>
                  <a:cubicBezTo>
                    <a:pt x="588" y="323"/>
                    <a:pt x="593" y="321"/>
                    <a:pt x="594" y="314"/>
                  </a:cubicBezTo>
                  <a:cubicBezTo>
                    <a:pt x="595" y="314"/>
                    <a:pt x="595" y="313"/>
                    <a:pt x="594" y="313"/>
                  </a:cubicBezTo>
                  <a:cubicBezTo>
                    <a:pt x="594" y="312"/>
                    <a:pt x="593" y="312"/>
                    <a:pt x="591" y="312"/>
                  </a:cubicBezTo>
                  <a:close/>
                  <a:moveTo>
                    <a:pt x="580" y="409"/>
                  </a:moveTo>
                  <a:cubicBezTo>
                    <a:pt x="561" y="397"/>
                    <a:pt x="540" y="389"/>
                    <a:pt x="519" y="380"/>
                  </a:cubicBezTo>
                  <a:cubicBezTo>
                    <a:pt x="500" y="373"/>
                    <a:pt x="482" y="361"/>
                    <a:pt x="464" y="352"/>
                  </a:cubicBezTo>
                  <a:cubicBezTo>
                    <a:pt x="427" y="333"/>
                    <a:pt x="390" y="315"/>
                    <a:pt x="354" y="297"/>
                  </a:cubicBezTo>
                  <a:cubicBezTo>
                    <a:pt x="317" y="279"/>
                    <a:pt x="281" y="258"/>
                    <a:pt x="245" y="240"/>
                  </a:cubicBezTo>
                  <a:cubicBezTo>
                    <a:pt x="208" y="221"/>
                    <a:pt x="174" y="199"/>
                    <a:pt x="137" y="182"/>
                  </a:cubicBezTo>
                  <a:cubicBezTo>
                    <a:pt x="131" y="186"/>
                    <a:pt x="118" y="193"/>
                    <a:pt x="113" y="201"/>
                  </a:cubicBezTo>
                  <a:cubicBezTo>
                    <a:pt x="171" y="232"/>
                    <a:pt x="237" y="253"/>
                    <a:pt x="296" y="280"/>
                  </a:cubicBezTo>
                  <a:cubicBezTo>
                    <a:pt x="338" y="298"/>
                    <a:pt x="383" y="312"/>
                    <a:pt x="422" y="333"/>
                  </a:cubicBezTo>
                  <a:cubicBezTo>
                    <a:pt x="462" y="354"/>
                    <a:pt x="501" y="374"/>
                    <a:pt x="539" y="395"/>
                  </a:cubicBezTo>
                  <a:cubicBezTo>
                    <a:pt x="551" y="402"/>
                    <a:pt x="564" y="415"/>
                    <a:pt x="579" y="412"/>
                  </a:cubicBezTo>
                  <a:cubicBezTo>
                    <a:pt x="580" y="411"/>
                    <a:pt x="580" y="410"/>
                    <a:pt x="580" y="409"/>
                  </a:cubicBezTo>
                  <a:close/>
                  <a:moveTo>
                    <a:pt x="168" y="43"/>
                  </a:moveTo>
                  <a:cubicBezTo>
                    <a:pt x="151" y="34"/>
                    <a:pt x="135" y="25"/>
                    <a:pt x="117" y="18"/>
                  </a:cubicBezTo>
                  <a:cubicBezTo>
                    <a:pt x="122" y="84"/>
                    <a:pt x="82" y="136"/>
                    <a:pt x="40" y="162"/>
                  </a:cubicBezTo>
                  <a:cubicBezTo>
                    <a:pt x="59" y="173"/>
                    <a:pt x="80" y="182"/>
                    <a:pt x="98" y="194"/>
                  </a:cubicBezTo>
                  <a:cubicBezTo>
                    <a:pt x="142" y="168"/>
                    <a:pt x="188" y="103"/>
                    <a:pt x="168" y="43"/>
                  </a:cubicBezTo>
                  <a:close/>
                  <a:moveTo>
                    <a:pt x="51" y="40"/>
                  </a:moveTo>
                  <a:cubicBezTo>
                    <a:pt x="47" y="44"/>
                    <a:pt x="43" y="46"/>
                    <a:pt x="41" y="49"/>
                  </a:cubicBezTo>
                  <a:cubicBezTo>
                    <a:pt x="36" y="55"/>
                    <a:pt x="34" y="65"/>
                    <a:pt x="30" y="73"/>
                  </a:cubicBezTo>
                  <a:cubicBezTo>
                    <a:pt x="24" y="84"/>
                    <a:pt x="16" y="93"/>
                    <a:pt x="14" y="103"/>
                  </a:cubicBezTo>
                  <a:cubicBezTo>
                    <a:pt x="8" y="127"/>
                    <a:pt x="15" y="155"/>
                    <a:pt x="37" y="149"/>
                  </a:cubicBezTo>
                  <a:cubicBezTo>
                    <a:pt x="52" y="144"/>
                    <a:pt x="62" y="131"/>
                    <a:pt x="72" y="118"/>
                  </a:cubicBezTo>
                  <a:cubicBezTo>
                    <a:pt x="79" y="109"/>
                    <a:pt x="85" y="105"/>
                    <a:pt x="91" y="96"/>
                  </a:cubicBezTo>
                  <a:cubicBezTo>
                    <a:pt x="103" y="76"/>
                    <a:pt x="106" y="48"/>
                    <a:pt x="108" y="23"/>
                  </a:cubicBezTo>
                  <a:cubicBezTo>
                    <a:pt x="104" y="18"/>
                    <a:pt x="98" y="15"/>
                    <a:pt x="95" y="11"/>
                  </a:cubicBezTo>
                  <a:cubicBezTo>
                    <a:pt x="74" y="14"/>
                    <a:pt x="62" y="29"/>
                    <a:pt x="5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6" name="Freeform 19"/>
          <p:cNvSpPr>
            <a:spLocks noEditPoints="1"/>
          </p:cNvSpPr>
          <p:nvPr/>
        </p:nvSpPr>
        <p:spPr bwMode="auto">
          <a:xfrm rot="1503094">
            <a:off x="41682" y="214925"/>
            <a:ext cx="2563827" cy="1321131"/>
          </a:xfrm>
          <a:custGeom>
            <a:avLst/>
            <a:gdLst>
              <a:gd name="T0" fmla="*/ 926 w 1015"/>
              <a:gd name="T1" fmla="*/ 64 h 521"/>
              <a:gd name="T2" fmla="*/ 980 w 1015"/>
              <a:gd name="T3" fmla="*/ 90 h 521"/>
              <a:gd name="T4" fmla="*/ 1006 w 1015"/>
              <a:gd name="T5" fmla="*/ 90 h 521"/>
              <a:gd name="T6" fmla="*/ 951 w 1015"/>
              <a:gd name="T7" fmla="*/ 219 h 521"/>
              <a:gd name="T8" fmla="*/ 943 w 1015"/>
              <a:gd name="T9" fmla="*/ 286 h 521"/>
              <a:gd name="T10" fmla="*/ 892 w 1015"/>
              <a:gd name="T11" fmla="*/ 342 h 521"/>
              <a:gd name="T12" fmla="*/ 822 w 1015"/>
              <a:gd name="T13" fmla="*/ 413 h 521"/>
              <a:gd name="T14" fmla="*/ 677 w 1015"/>
              <a:gd name="T15" fmla="*/ 453 h 521"/>
              <a:gd name="T16" fmla="*/ 664 w 1015"/>
              <a:gd name="T17" fmla="*/ 500 h 521"/>
              <a:gd name="T18" fmla="*/ 506 w 1015"/>
              <a:gd name="T19" fmla="*/ 480 h 521"/>
              <a:gd name="T20" fmla="*/ 369 w 1015"/>
              <a:gd name="T21" fmla="*/ 426 h 521"/>
              <a:gd name="T22" fmla="*/ 251 w 1015"/>
              <a:gd name="T23" fmla="*/ 283 h 521"/>
              <a:gd name="T24" fmla="*/ 57 w 1015"/>
              <a:gd name="T25" fmla="*/ 151 h 521"/>
              <a:gd name="T26" fmla="*/ 308 w 1015"/>
              <a:gd name="T27" fmla="*/ 125 h 521"/>
              <a:gd name="T28" fmla="*/ 382 w 1015"/>
              <a:gd name="T29" fmla="*/ 59 h 521"/>
              <a:gd name="T30" fmla="*/ 473 w 1015"/>
              <a:gd name="T31" fmla="*/ 19 h 521"/>
              <a:gd name="T32" fmla="*/ 542 w 1015"/>
              <a:gd name="T33" fmla="*/ 17 h 521"/>
              <a:gd name="T34" fmla="*/ 620 w 1015"/>
              <a:gd name="T35" fmla="*/ 50 h 521"/>
              <a:gd name="T36" fmla="*/ 688 w 1015"/>
              <a:gd name="T37" fmla="*/ 63 h 521"/>
              <a:gd name="T38" fmla="*/ 767 w 1015"/>
              <a:gd name="T39" fmla="*/ 58 h 521"/>
              <a:gd name="T40" fmla="*/ 858 w 1015"/>
              <a:gd name="T41" fmla="*/ 27 h 521"/>
              <a:gd name="T42" fmla="*/ 922 w 1015"/>
              <a:gd name="T43" fmla="*/ 263 h 521"/>
              <a:gd name="T44" fmla="*/ 926 w 1015"/>
              <a:gd name="T45" fmla="*/ 219 h 521"/>
              <a:gd name="T46" fmla="*/ 990 w 1015"/>
              <a:gd name="T47" fmla="*/ 99 h 521"/>
              <a:gd name="T48" fmla="*/ 933 w 1015"/>
              <a:gd name="T49" fmla="*/ 74 h 521"/>
              <a:gd name="T50" fmla="*/ 830 w 1015"/>
              <a:gd name="T51" fmla="*/ 89 h 521"/>
              <a:gd name="T52" fmla="*/ 750 w 1015"/>
              <a:gd name="T53" fmla="*/ 81 h 521"/>
              <a:gd name="T54" fmla="*/ 675 w 1015"/>
              <a:gd name="T55" fmla="*/ 82 h 521"/>
              <a:gd name="T56" fmla="*/ 623 w 1015"/>
              <a:gd name="T57" fmla="*/ 63 h 521"/>
              <a:gd name="T58" fmla="*/ 604 w 1015"/>
              <a:gd name="T59" fmla="*/ 37 h 521"/>
              <a:gd name="T60" fmla="*/ 462 w 1015"/>
              <a:gd name="T61" fmla="*/ 71 h 521"/>
              <a:gd name="T62" fmla="*/ 256 w 1015"/>
              <a:gd name="T63" fmla="*/ 250 h 521"/>
              <a:gd name="T64" fmla="*/ 302 w 1015"/>
              <a:gd name="T65" fmla="*/ 273 h 521"/>
              <a:gd name="T66" fmla="*/ 419 w 1015"/>
              <a:gd name="T67" fmla="*/ 136 h 521"/>
              <a:gd name="T68" fmla="*/ 405 w 1015"/>
              <a:gd name="T69" fmla="*/ 291 h 521"/>
              <a:gd name="T70" fmla="*/ 493 w 1015"/>
              <a:gd name="T71" fmla="*/ 288 h 521"/>
              <a:gd name="T72" fmla="*/ 643 w 1015"/>
              <a:gd name="T73" fmla="*/ 149 h 521"/>
              <a:gd name="T74" fmla="*/ 716 w 1015"/>
              <a:gd name="T75" fmla="*/ 159 h 521"/>
              <a:gd name="T76" fmla="*/ 703 w 1015"/>
              <a:gd name="T77" fmla="*/ 231 h 521"/>
              <a:gd name="T78" fmla="*/ 770 w 1015"/>
              <a:gd name="T79" fmla="*/ 227 h 521"/>
              <a:gd name="T80" fmla="*/ 848 w 1015"/>
              <a:gd name="T81" fmla="*/ 192 h 521"/>
              <a:gd name="T82" fmla="*/ 926 w 1015"/>
              <a:gd name="T83" fmla="*/ 151 h 521"/>
              <a:gd name="T84" fmla="*/ 868 w 1015"/>
              <a:gd name="T85" fmla="*/ 193 h 521"/>
              <a:gd name="T86" fmla="*/ 796 w 1015"/>
              <a:gd name="T87" fmla="*/ 226 h 521"/>
              <a:gd name="T88" fmla="*/ 726 w 1015"/>
              <a:gd name="T89" fmla="*/ 257 h 521"/>
              <a:gd name="T90" fmla="*/ 714 w 1015"/>
              <a:gd name="T91" fmla="*/ 342 h 521"/>
              <a:gd name="T92" fmla="*/ 618 w 1015"/>
              <a:gd name="T93" fmla="*/ 371 h 521"/>
              <a:gd name="T94" fmla="*/ 550 w 1015"/>
              <a:gd name="T95" fmla="*/ 395 h 521"/>
              <a:gd name="T96" fmla="*/ 419 w 1015"/>
              <a:gd name="T97" fmla="*/ 312 h 521"/>
              <a:gd name="T98" fmla="*/ 385 w 1015"/>
              <a:gd name="T99" fmla="*/ 379 h 521"/>
              <a:gd name="T100" fmla="*/ 261 w 1015"/>
              <a:gd name="T101" fmla="*/ 281 h 521"/>
              <a:gd name="T102" fmla="*/ 460 w 1015"/>
              <a:gd name="T103" fmla="*/ 459 h 521"/>
              <a:gd name="T104" fmla="*/ 581 w 1015"/>
              <a:gd name="T105" fmla="*/ 495 h 521"/>
              <a:gd name="T106" fmla="*/ 693 w 1015"/>
              <a:gd name="T107" fmla="*/ 485 h 521"/>
              <a:gd name="T108" fmla="*/ 791 w 1015"/>
              <a:gd name="T109" fmla="*/ 415 h 521"/>
              <a:gd name="T110" fmla="*/ 832 w 1015"/>
              <a:gd name="T111" fmla="*/ 332 h 521"/>
              <a:gd name="T112" fmla="*/ 186 w 1015"/>
              <a:gd name="T113" fmla="*/ 254 h 521"/>
              <a:gd name="T114" fmla="*/ 54 w 1015"/>
              <a:gd name="T115" fmla="*/ 17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15" h="521">
                <a:moveTo>
                  <a:pt x="843" y="73"/>
                </a:moveTo>
                <a:cubicBezTo>
                  <a:pt x="874" y="69"/>
                  <a:pt x="895" y="42"/>
                  <a:pt x="928" y="35"/>
                </a:cubicBezTo>
                <a:cubicBezTo>
                  <a:pt x="933" y="44"/>
                  <a:pt x="926" y="54"/>
                  <a:pt x="926" y="64"/>
                </a:cubicBezTo>
                <a:cubicBezTo>
                  <a:pt x="942" y="61"/>
                  <a:pt x="953" y="52"/>
                  <a:pt x="959" y="38"/>
                </a:cubicBezTo>
                <a:cubicBezTo>
                  <a:pt x="972" y="38"/>
                  <a:pt x="971" y="34"/>
                  <a:pt x="979" y="32"/>
                </a:cubicBezTo>
                <a:cubicBezTo>
                  <a:pt x="986" y="43"/>
                  <a:pt x="978" y="69"/>
                  <a:pt x="980" y="90"/>
                </a:cubicBezTo>
                <a:cubicBezTo>
                  <a:pt x="997" y="90"/>
                  <a:pt x="992" y="78"/>
                  <a:pt x="1002" y="71"/>
                </a:cubicBezTo>
                <a:cubicBezTo>
                  <a:pt x="1006" y="70"/>
                  <a:pt x="1007" y="73"/>
                  <a:pt x="1011" y="73"/>
                </a:cubicBezTo>
                <a:cubicBezTo>
                  <a:pt x="1015" y="80"/>
                  <a:pt x="1012" y="88"/>
                  <a:pt x="1006" y="90"/>
                </a:cubicBezTo>
                <a:cubicBezTo>
                  <a:pt x="1000" y="115"/>
                  <a:pt x="990" y="134"/>
                  <a:pt x="975" y="151"/>
                </a:cubicBezTo>
                <a:cubicBezTo>
                  <a:pt x="984" y="148"/>
                  <a:pt x="986" y="144"/>
                  <a:pt x="997" y="148"/>
                </a:cubicBezTo>
                <a:cubicBezTo>
                  <a:pt x="991" y="181"/>
                  <a:pt x="970" y="199"/>
                  <a:pt x="951" y="219"/>
                </a:cubicBezTo>
                <a:cubicBezTo>
                  <a:pt x="963" y="221"/>
                  <a:pt x="969" y="208"/>
                  <a:pt x="980" y="214"/>
                </a:cubicBezTo>
                <a:cubicBezTo>
                  <a:pt x="970" y="250"/>
                  <a:pt x="937" y="265"/>
                  <a:pt x="909" y="283"/>
                </a:cubicBezTo>
                <a:cubicBezTo>
                  <a:pt x="918" y="292"/>
                  <a:pt x="931" y="276"/>
                  <a:pt x="943" y="286"/>
                </a:cubicBezTo>
                <a:cubicBezTo>
                  <a:pt x="938" y="300"/>
                  <a:pt x="921" y="303"/>
                  <a:pt x="909" y="311"/>
                </a:cubicBezTo>
                <a:cubicBezTo>
                  <a:pt x="894" y="319"/>
                  <a:pt x="880" y="333"/>
                  <a:pt x="856" y="335"/>
                </a:cubicBezTo>
                <a:cubicBezTo>
                  <a:pt x="864" y="346"/>
                  <a:pt x="877" y="345"/>
                  <a:pt x="892" y="342"/>
                </a:cubicBezTo>
                <a:cubicBezTo>
                  <a:pt x="890" y="348"/>
                  <a:pt x="898" y="344"/>
                  <a:pt x="897" y="350"/>
                </a:cubicBezTo>
                <a:cubicBezTo>
                  <a:pt x="875" y="382"/>
                  <a:pt x="817" y="378"/>
                  <a:pt x="778" y="394"/>
                </a:cubicBezTo>
                <a:cubicBezTo>
                  <a:pt x="791" y="403"/>
                  <a:pt x="817" y="399"/>
                  <a:pt x="822" y="413"/>
                </a:cubicBezTo>
                <a:cubicBezTo>
                  <a:pt x="821" y="419"/>
                  <a:pt x="814" y="422"/>
                  <a:pt x="809" y="423"/>
                </a:cubicBezTo>
                <a:cubicBezTo>
                  <a:pt x="794" y="429"/>
                  <a:pt x="778" y="435"/>
                  <a:pt x="762" y="441"/>
                </a:cubicBezTo>
                <a:cubicBezTo>
                  <a:pt x="738" y="450"/>
                  <a:pt x="710" y="453"/>
                  <a:pt x="677" y="453"/>
                </a:cubicBezTo>
                <a:cubicBezTo>
                  <a:pt x="683" y="464"/>
                  <a:pt x="702" y="477"/>
                  <a:pt x="721" y="480"/>
                </a:cubicBezTo>
                <a:cubicBezTo>
                  <a:pt x="720" y="485"/>
                  <a:pt x="723" y="485"/>
                  <a:pt x="723" y="488"/>
                </a:cubicBezTo>
                <a:cubicBezTo>
                  <a:pt x="717" y="498"/>
                  <a:pt x="685" y="500"/>
                  <a:pt x="664" y="500"/>
                </a:cubicBezTo>
                <a:cubicBezTo>
                  <a:pt x="636" y="500"/>
                  <a:pt x="608" y="488"/>
                  <a:pt x="592" y="484"/>
                </a:cubicBezTo>
                <a:cubicBezTo>
                  <a:pt x="596" y="490"/>
                  <a:pt x="602" y="493"/>
                  <a:pt x="604" y="498"/>
                </a:cubicBezTo>
                <a:cubicBezTo>
                  <a:pt x="588" y="521"/>
                  <a:pt x="532" y="496"/>
                  <a:pt x="506" y="480"/>
                </a:cubicBezTo>
                <a:cubicBezTo>
                  <a:pt x="488" y="470"/>
                  <a:pt x="479" y="459"/>
                  <a:pt x="473" y="480"/>
                </a:cubicBezTo>
                <a:cubicBezTo>
                  <a:pt x="432" y="472"/>
                  <a:pt x="405" y="451"/>
                  <a:pt x="372" y="435"/>
                </a:cubicBezTo>
                <a:cubicBezTo>
                  <a:pt x="373" y="430"/>
                  <a:pt x="367" y="431"/>
                  <a:pt x="369" y="426"/>
                </a:cubicBezTo>
                <a:cubicBezTo>
                  <a:pt x="346" y="416"/>
                  <a:pt x="337" y="390"/>
                  <a:pt x="315" y="379"/>
                </a:cubicBezTo>
                <a:cubicBezTo>
                  <a:pt x="301" y="357"/>
                  <a:pt x="284" y="338"/>
                  <a:pt x="264" y="322"/>
                </a:cubicBezTo>
                <a:cubicBezTo>
                  <a:pt x="260" y="309"/>
                  <a:pt x="253" y="298"/>
                  <a:pt x="251" y="283"/>
                </a:cubicBezTo>
                <a:cubicBezTo>
                  <a:pt x="149" y="270"/>
                  <a:pt x="82" y="222"/>
                  <a:pt x="0" y="193"/>
                </a:cubicBezTo>
                <a:cubicBezTo>
                  <a:pt x="2" y="172"/>
                  <a:pt x="17" y="151"/>
                  <a:pt x="34" y="139"/>
                </a:cubicBezTo>
                <a:cubicBezTo>
                  <a:pt x="42" y="143"/>
                  <a:pt x="47" y="149"/>
                  <a:pt x="57" y="151"/>
                </a:cubicBezTo>
                <a:cubicBezTo>
                  <a:pt x="77" y="176"/>
                  <a:pt x="109" y="192"/>
                  <a:pt x="139" y="213"/>
                </a:cubicBezTo>
                <a:cubicBezTo>
                  <a:pt x="166" y="232"/>
                  <a:pt x="205" y="259"/>
                  <a:pt x="248" y="252"/>
                </a:cubicBezTo>
                <a:cubicBezTo>
                  <a:pt x="252" y="209"/>
                  <a:pt x="282" y="162"/>
                  <a:pt x="308" y="125"/>
                </a:cubicBezTo>
                <a:cubicBezTo>
                  <a:pt x="317" y="113"/>
                  <a:pt x="328" y="106"/>
                  <a:pt x="338" y="97"/>
                </a:cubicBezTo>
                <a:cubicBezTo>
                  <a:pt x="345" y="90"/>
                  <a:pt x="349" y="80"/>
                  <a:pt x="357" y="74"/>
                </a:cubicBezTo>
                <a:cubicBezTo>
                  <a:pt x="364" y="69"/>
                  <a:pt x="374" y="65"/>
                  <a:pt x="382" y="59"/>
                </a:cubicBezTo>
                <a:cubicBezTo>
                  <a:pt x="397" y="48"/>
                  <a:pt x="411" y="40"/>
                  <a:pt x="432" y="32"/>
                </a:cubicBezTo>
                <a:cubicBezTo>
                  <a:pt x="437" y="30"/>
                  <a:pt x="442" y="29"/>
                  <a:pt x="447" y="27"/>
                </a:cubicBezTo>
                <a:cubicBezTo>
                  <a:pt x="456" y="22"/>
                  <a:pt x="460" y="15"/>
                  <a:pt x="473" y="19"/>
                </a:cubicBezTo>
                <a:cubicBezTo>
                  <a:pt x="474" y="20"/>
                  <a:pt x="474" y="23"/>
                  <a:pt x="476" y="24"/>
                </a:cubicBezTo>
                <a:cubicBezTo>
                  <a:pt x="477" y="34"/>
                  <a:pt x="470" y="37"/>
                  <a:pt x="466" y="43"/>
                </a:cubicBezTo>
                <a:cubicBezTo>
                  <a:pt x="488" y="39"/>
                  <a:pt x="515" y="0"/>
                  <a:pt x="542" y="17"/>
                </a:cubicBezTo>
                <a:cubicBezTo>
                  <a:pt x="538" y="30"/>
                  <a:pt x="523" y="31"/>
                  <a:pt x="527" y="50"/>
                </a:cubicBezTo>
                <a:cubicBezTo>
                  <a:pt x="555" y="37"/>
                  <a:pt x="585" y="26"/>
                  <a:pt x="618" y="19"/>
                </a:cubicBezTo>
                <a:cubicBezTo>
                  <a:pt x="627" y="25"/>
                  <a:pt x="626" y="41"/>
                  <a:pt x="620" y="50"/>
                </a:cubicBezTo>
                <a:cubicBezTo>
                  <a:pt x="634" y="45"/>
                  <a:pt x="642" y="36"/>
                  <a:pt x="659" y="32"/>
                </a:cubicBezTo>
                <a:cubicBezTo>
                  <a:pt x="671" y="28"/>
                  <a:pt x="680" y="11"/>
                  <a:pt x="695" y="19"/>
                </a:cubicBezTo>
                <a:cubicBezTo>
                  <a:pt x="699" y="38"/>
                  <a:pt x="691" y="46"/>
                  <a:pt x="688" y="63"/>
                </a:cubicBezTo>
                <a:cubicBezTo>
                  <a:pt x="720" y="63"/>
                  <a:pt x="744" y="41"/>
                  <a:pt x="770" y="30"/>
                </a:cubicBezTo>
                <a:cubicBezTo>
                  <a:pt x="772" y="32"/>
                  <a:pt x="775" y="34"/>
                  <a:pt x="776" y="37"/>
                </a:cubicBezTo>
                <a:cubicBezTo>
                  <a:pt x="772" y="43"/>
                  <a:pt x="771" y="52"/>
                  <a:pt x="767" y="58"/>
                </a:cubicBezTo>
                <a:cubicBezTo>
                  <a:pt x="767" y="61"/>
                  <a:pt x="771" y="61"/>
                  <a:pt x="772" y="64"/>
                </a:cubicBezTo>
                <a:cubicBezTo>
                  <a:pt x="790" y="55"/>
                  <a:pt x="808" y="50"/>
                  <a:pt x="825" y="42"/>
                </a:cubicBezTo>
                <a:cubicBezTo>
                  <a:pt x="835" y="36"/>
                  <a:pt x="844" y="25"/>
                  <a:pt x="858" y="27"/>
                </a:cubicBezTo>
                <a:cubicBezTo>
                  <a:pt x="865" y="42"/>
                  <a:pt x="851" y="62"/>
                  <a:pt x="843" y="73"/>
                </a:cubicBezTo>
                <a:close/>
                <a:moveTo>
                  <a:pt x="878" y="289"/>
                </a:moveTo>
                <a:cubicBezTo>
                  <a:pt x="888" y="275"/>
                  <a:pt x="907" y="273"/>
                  <a:pt x="922" y="263"/>
                </a:cubicBezTo>
                <a:cubicBezTo>
                  <a:pt x="936" y="253"/>
                  <a:pt x="949" y="242"/>
                  <a:pt x="959" y="229"/>
                </a:cubicBezTo>
                <a:cubicBezTo>
                  <a:pt x="950" y="231"/>
                  <a:pt x="939" y="232"/>
                  <a:pt x="928" y="232"/>
                </a:cubicBezTo>
                <a:cubicBezTo>
                  <a:pt x="925" y="228"/>
                  <a:pt x="929" y="222"/>
                  <a:pt x="926" y="219"/>
                </a:cubicBezTo>
                <a:cubicBezTo>
                  <a:pt x="948" y="212"/>
                  <a:pt x="966" y="187"/>
                  <a:pt x="979" y="165"/>
                </a:cubicBezTo>
                <a:cubicBezTo>
                  <a:pt x="967" y="168"/>
                  <a:pt x="952" y="177"/>
                  <a:pt x="946" y="164"/>
                </a:cubicBezTo>
                <a:cubicBezTo>
                  <a:pt x="965" y="146"/>
                  <a:pt x="984" y="129"/>
                  <a:pt x="990" y="99"/>
                </a:cubicBezTo>
                <a:cubicBezTo>
                  <a:pt x="980" y="103"/>
                  <a:pt x="961" y="118"/>
                  <a:pt x="959" y="95"/>
                </a:cubicBezTo>
                <a:cubicBezTo>
                  <a:pt x="971" y="90"/>
                  <a:pt x="973" y="64"/>
                  <a:pt x="969" y="53"/>
                </a:cubicBezTo>
                <a:cubicBezTo>
                  <a:pt x="964" y="60"/>
                  <a:pt x="946" y="65"/>
                  <a:pt x="933" y="74"/>
                </a:cubicBezTo>
                <a:cubicBezTo>
                  <a:pt x="922" y="81"/>
                  <a:pt x="911" y="97"/>
                  <a:pt x="904" y="76"/>
                </a:cubicBezTo>
                <a:cubicBezTo>
                  <a:pt x="910" y="69"/>
                  <a:pt x="914" y="67"/>
                  <a:pt x="915" y="53"/>
                </a:cubicBezTo>
                <a:cubicBezTo>
                  <a:pt x="887" y="66"/>
                  <a:pt x="862" y="80"/>
                  <a:pt x="830" y="89"/>
                </a:cubicBezTo>
                <a:cubicBezTo>
                  <a:pt x="828" y="86"/>
                  <a:pt x="822" y="87"/>
                  <a:pt x="822" y="82"/>
                </a:cubicBezTo>
                <a:cubicBezTo>
                  <a:pt x="830" y="69"/>
                  <a:pt x="846" y="56"/>
                  <a:pt x="847" y="42"/>
                </a:cubicBezTo>
                <a:cubicBezTo>
                  <a:pt x="817" y="57"/>
                  <a:pt x="788" y="73"/>
                  <a:pt x="750" y="81"/>
                </a:cubicBezTo>
                <a:cubicBezTo>
                  <a:pt x="750" y="78"/>
                  <a:pt x="748" y="78"/>
                  <a:pt x="747" y="76"/>
                </a:cubicBezTo>
                <a:cubicBezTo>
                  <a:pt x="745" y="63"/>
                  <a:pt x="761" y="59"/>
                  <a:pt x="757" y="50"/>
                </a:cubicBezTo>
                <a:cubicBezTo>
                  <a:pt x="733" y="63"/>
                  <a:pt x="705" y="73"/>
                  <a:pt x="675" y="82"/>
                </a:cubicBezTo>
                <a:cubicBezTo>
                  <a:pt x="676" y="75"/>
                  <a:pt x="672" y="84"/>
                  <a:pt x="672" y="79"/>
                </a:cubicBezTo>
                <a:cubicBezTo>
                  <a:pt x="671" y="67"/>
                  <a:pt x="682" y="51"/>
                  <a:pt x="682" y="33"/>
                </a:cubicBezTo>
                <a:cubicBezTo>
                  <a:pt x="666" y="40"/>
                  <a:pt x="639" y="52"/>
                  <a:pt x="623" y="63"/>
                </a:cubicBezTo>
                <a:cubicBezTo>
                  <a:pt x="614" y="68"/>
                  <a:pt x="607" y="79"/>
                  <a:pt x="599" y="68"/>
                </a:cubicBezTo>
                <a:cubicBezTo>
                  <a:pt x="599" y="60"/>
                  <a:pt x="602" y="55"/>
                  <a:pt x="607" y="51"/>
                </a:cubicBezTo>
                <a:cubicBezTo>
                  <a:pt x="607" y="45"/>
                  <a:pt x="601" y="45"/>
                  <a:pt x="604" y="37"/>
                </a:cubicBezTo>
                <a:cubicBezTo>
                  <a:pt x="574" y="41"/>
                  <a:pt x="543" y="54"/>
                  <a:pt x="520" y="69"/>
                </a:cubicBezTo>
                <a:cubicBezTo>
                  <a:pt x="506" y="64"/>
                  <a:pt x="516" y="41"/>
                  <a:pt x="517" y="30"/>
                </a:cubicBezTo>
                <a:cubicBezTo>
                  <a:pt x="494" y="40"/>
                  <a:pt x="473" y="50"/>
                  <a:pt x="462" y="71"/>
                </a:cubicBezTo>
                <a:cubicBezTo>
                  <a:pt x="456" y="69"/>
                  <a:pt x="450" y="68"/>
                  <a:pt x="447" y="63"/>
                </a:cubicBezTo>
                <a:cubicBezTo>
                  <a:pt x="450" y="54"/>
                  <a:pt x="457" y="49"/>
                  <a:pt x="457" y="37"/>
                </a:cubicBezTo>
                <a:cubicBezTo>
                  <a:pt x="353" y="71"/>
                  <a:pt x="289" y="145"/>
                  <a:pt x="256" y="250"/>
                </a:cubicBezTo>
                <a:cubicBezTo>
                  <a:pt x="259" y="252"/>
                  <a:pt x="264" y="253"/>
                  <a:pt x="264" y="258"/>
                </a:cubicBezTo>
                <a:cubicBezTo>
                  <a:pt x="264" y="263"/>
                  <a:pt x="257" y="261"/>
                  <a:pt x="258" y="267"/>
                </a:cubicBezTo>
                <a:cubicBezTo>
                  <a:pt x="271" y="270"/>
                  <a:pt x="287" y="271"/>
                  <a:pt x="302" y="273"/>
                </a:cubicBezTo>
                <a:cubicBezTo>
                  <a:pt x="305" y="240"/>
                  <a:pt x="323" y="219"/>
                  <a:pt x="344" y="195"/>
                </a:cubicBezTo>
                <a:cubicBezTo>
                  <a:pt x="359" y="178"/>
                  <a:pt x="374" y="159"/>
                  <a:pt x="387" y="148"/>
                </a:cubicBezTo>
                <a:cubicBezTo>
                  <a:pt x="394" y="141"/>
                  <a:pt x="407" y="129"/>
                  <a:pt x="419" y="136"/>
                </a:cubicBezTo>
                <a:cubicBezTo>
                  <a:pt x="393" y="147"/>
                  <a:pt x="376" y="166"/>
                  <a:pt x="354" y="192"/>
                </a:cubicBezTo>
                <a:cubicBezTo>
                  <a:pt x="331" y="219"/>
                  <a:pt x="311" y="243"/>
                  <a:pt x="315" y="276"/>
                </a:cubicBezTo>
                <a:cubicBezTo>
                  <a:pt x="344" y="286"/>
                  <a:pt x="376" y="292"/>
                  <a:pt x="405" y="291"/>
                </a:cubicBezTo>
                <a:cubicBezTo>
                  <a:pt x="426" y="237"/>
                  <a:pt x="447" y="173"/>
                  <a:pt x="506" y="161"/>
                </a:cubicBezTo>
                <a:cubicBezTo>
                  <a:pt x="455" y="183"/>
                  <a:pt x="432" y="232"/>
                  <a:pt x="418" y="291"/>
                </a:cubicBezTo>
                <a:cubicBezTo>
                  <a:pt x="436" y="289"/>
                  <a:pt x="468" y="290"/>
                  <a:pt x="493" y="288"/>
                </a:cubicBezTo>
                <a:cubicBezTo>
                  <a:pt x="500" y="245"/>
                  <a:pt x="515" y="210"/>
                  <a:pt x="546" y="192"/>
                </a:cubicBezTo>
                <a:cubicBezTo>
                  <a:pt x="561" y="183"/>
                  <a:pt x="577" y="176"/>
                  <a:pt x="594" y="167"/>
                </a:cubicBezTo>
                <a:cubicBezTo>
                  <a:pt x="609" y="159"/>
                  <a:pt x="626" y="145"/>
                  <a:pt x="643" y="149"/>
                </a:cubicBezTo>
                <a:cubicBezTo>
                  <a:pt x="582" y="177"/>
                  <a:pt x="503" y="203"/>
                  <a:pt x="507" y="285"/>
                </a:cubicBezTo>
                <a:cubicBezTo>
                  <a:pt x="540" y="281"/>
                  <a:pt x="584" y="277"/>
                  <a:pt x="620" y="268"/>
                </a:cubicBezTo>
                <a:cubicBezTo>
                  <a:pt x="628" y="215"/>
                  <a:pt x="672" y="175"/>
                  <a:pt x="716" y="159"/>
                </a:cubicBezTo>
                <a:cubicBezTo>
                  <a:pt x="680" y="187"/>
                  <a:pt x="636" y="211"/>
                  <a:pt x="631" y="267"/>
                </a:cubicBezTo>
                <a:cubicBezTo>
                  <a:pt x="652" y="268"/>
                  <a:pt x="665" y="260"/>
                  <a:pt x="683" y="258"/>
                </a:cubicBezTo>
                <a:cubicBezTo>
                  <a:pt x="685" y="247"/>
                  <a:pt x="696" y="240"/>
                  <a:pt x="703" y="231"/>
                </a:cubicBezTo>
                <a:cubicBezTo>
                  <a:pt x="717" y="213"/>
                  <a:pt x="728" y="190"/>
                  <a:pt x="749" y="185"/>
                </a:cubicBezTo>
                <a:cubicBezTo>
                  <a:pt x="729" y="204"/>
                  <a:pt x="715" y="229"/>
                  <a:pt x="700" y="254"/>
                </a:cubicBezTo>
                <a:cubicBezTo>
                  <a:pt x="724" y="245"/>
                  <a:pt x="750" y="240"/>
                  <a:pt x="770" y="227"/>
                </a:cubicBezTo>
                <a:cubicBezTo>
                  <a:pt x="776" y="189"/>
                  <a:pt x="801" y="145"/>
                  <a:pt x="834" y="130"/>
                </a:cubicBezTo>
                <a:cubicBezTo>
                  <a:pt x="810" y="154"/>
                  <a:pt x="792" y="182"/>
                  <a:pt x="783" y="221"/>
                </a:cubicBezTo>
                <a:cubicBezTo>
                  <a:pt x="804" y="210"/>
                  <a:pt x="825" y="200"/>
                  <a:pt x="848" y="192"/>
                </a:cubicBezTo>
                <a:cubicBezTo>
                  <a:pt x="854" y="167"/>
                  <a:pt x="852" y="118"/>
                  <a:pt x="881" y="108"/>
                </a:cubicBezTo>
                <a:cubicBezTo>
                  <a:pt x="867" y="128"/>
                  <a:pt x="864" y="157"/>
                  <a:pt x="861" y="183"/>
                </a:cubicBezTo>
                <a:cubicBezTo>
                  <a:pt x="887" y="178"/>
                  <a:pt x="901" y="152"/>
                  <a:pt x="926" y="151"/>
                </a:cubicBezTo>
                <a:cubicBezTo>
                  <a:pt x="923" y="172"/>
                  <a:pt x="895" y="169"/>
                  <a:pt x="886" y="185"/>
                </a:cubicBezTo>
                <a:cubicBezTo>
                  <a:pt x="903" y="193"/>
                  <a:pt x="928" y="193"/>
                  <a:pt x="941" y="205"/>
                </a:cubicBezTo>
                <a:cubicBezTo>
                  <a:pt x="915" y="206"/>
                  <a:pt x="887" y="200"/>
                  <a:pt x="868" y="193"/>
                </a:cubicBezTo>
                <a:cubicBezTo>
                  <a:pt x="856" y="207"/>
                  <a:pt x="832" y="204"/>
                  <a:pt x="816" y="216"/>
                </a:cubicBezTo>
                <a:cubicBezTo>
                  <a:pt x="832" y="237"/>
                  <a:pt x="860" y="247"/>
                  <a:pt x="884" y="260"/>
                </a:cubicBezTo>
                <a:cubicBezTo>
                  <a:pt x="842" y="261"/>
                  <a:pt x="829" y="234"/>
                  <a:pt x="796" y="226"/>
                </a:cubicBezTo>
                <a:cubicBezTo>
                  <a:pt x="781" y="237"/>
                  <a:pt x="761" y="244"/>
                  <a:pt x="742" y="252"/>
                </a:cubicBezTo>
                <a:cubicBezTo>
                  <a:pt x="760" y="276"/>
                  <a:pt x="789" y="289"/>
                  <a:pt x="822" y="298"/>
                </a:cubicBezTo>
                <a:cubicBezTo>
                  <a:pt x="783" y="303"/>
                  <a:pt x="752" y="276"/>
                  <a:pt x="726" y="257"/>
                </a:cubicBezTo>
                <a:cubicBezTo>
                  <a:pt x="701" y="266"/>
                  <a:pt x="674" y="274"/>
                  <a:pt x="644" y="278"/>
                </a:cubicBezTo>
                <a:cubicBezTo>
                  <a:pt x="641" y="287"/>
                  <a:pt x="645" y="295"/>
                  <a:pt x="649" y="301"/>
                </a:cubicBezTo>
                <a:cubicBezTo>
                  <a:pt x="664" y="319"/>
                  <a:pt x="696" y="328"/>
                  <a:pt x="714" y="342"/>
                </a:cubicBezTo>
                <a:cubicBezTo>
                  <a:pt x="673" y="333"/>
                  <a:pt x="642" y="313"/>
                  <a:pt x="623" y="281"/>
                </a:cubicBezTo>
                <a:cubicBezTo>
                  <a:pt x="587" y="288"/>
                  <a:pt x="563" y="291"/>
                  <a:pt x="519" y="296"/>
                </a:cubicBezTo>
                <a:cubicBezTo>
                  <a:pt x="538" y="335"/>
                  <a:pt x="572" y="359"/>
                  <a:pt x="618" y="371"/>
                </a:cubicBezTo>
                <a:cubicBezTo>
                  <a:pt x="553" y="372"/>
                  <a:pt x="535" y="327"/>
                  <a:pt x="499" y="299"/>
                </a:cubicBezTo>
                <a:cubicBezTo>
                  <a:pt x="475" y="302"/>
                  <a:pt x="461" y="303"/>
                  <a:pt x="429" y="302"/>
                </a:cubicBezTo>
                <a:cubicBezTo>
                  <a:pt x="446" y="351"/>
                  <a:pt x="498" y="381"/>
                  <a:pt x="550" y="395"/>
                </a:cubicBezTo>
                <a:cubicBezTo>
                  <a:pt x="538" y="398"/>
                  <a:pt x="537" y="392"/>
                  <a:pt x="525" y="394"/>
                </a:cubicBezTo>
                <a:cubicBezTo>
                  <a:pt x="490" y="378"/>
                  <a:pt x="455" y="362"/>
                  <a:pt x="431" y="332"/>
                </a:cubicBezTo>
                <a:cubicBezTo>
                  <a:pt x="426" y="326"/>
                  <a:pt x="425" y="318"/>
                  <a:pt x="419" y="312"/>
                </a:cubicBezTo>
                <a:cubicBezTo>
                  <a:pt x="405" y="298"/>
                  <a:pt x="380" y="305"/>
                  <a:pt x="357" y="301"/>
                </a:cubicBezTo>
                <a:cubicBezTo>
                  <a:pt x="345" y="299"/>
                  <a:pt x="335" y="292"/>
                  <a:pt x="323" y="294"/>
                </a:cubicBezTo>
                <a:cubicBezTo>
                  <a:pt x="315" y="332"/>
                  <a:pt x="363" y="361"/>
                  <a:pt x="385" y="379"/>
                </a:cubicBezTo>
                <a:cubicBezTo>
                  <a:pt x="354" y="366"/>
                  <a:pt x="322" y="347"/>
                  <a:pt x="312" y="314"/>
                </a:cubicBezTo>
                <a:cubicBezTo>
                  <a:pt x="308" y="305"/>
                  <a:pt x="310" y="294"/>
                  <a:pt x="302" y="286"/>
                </a:cubicBezTo>
                <a:cubicBezTo>
                  <a:pt x="287" y="285"/>
                  <a:pt x="274" y="282"/>
                  <a:pt x="261" y="281"/>
                </a:cubicBezTo>
                <a:cubicBezTo>
                  <a:pt x="260" y="303"/>
                  <a:pt x="275" y="308"/>
                  <a:pt x="285" y="319"/>
                </a:cubicBezTo>
                <a:cubicBezTo>
                  <a:pt x="297" y="331"/>
                  <a:pt x="308" y="349"/>
                  <a:pt x="318" y="361"/>
                </a:cubicBezTo>
                <a:cubicBezTo>
                  <a:pt x="353" y="404"/>
                  <a:pt x="403" y="449"/>
                  <a:pt x="460" y="459"/>
                </a:cubicBezTo>
                <a:cubicBezTo>
                  <a:pt x="464" y="458"/>
                  <a:pt x="460" y="449"/>
                  <a:pt x="463" y="448"/>
                </a:cubicBezTo>
                <a:cubicBezTo>
                  <a:pt x="472" y="446"/>
                  <a:pt x="473" y="445"/>
                  <a:pt x="480" y="444"/>
                </a:cubicBezTo>
                <a:cubicBezTo>
                  <a:pt x="506" y="469"/>
                  <a:pt x="537" y="488"/>
                  <a:pt x="581" y="495"/>
                </a:cubicBezTo>
                <a:cubicBezTo>
                  <a:pt x="583" y="483"/>
                  <a:pt x="573" y="483"/>
                  <a:pt x="569" y="477"/>
                </a:cubicBezTo>
                <a:cubicBezTo>
                  <a:pt x="565" y="468"/>
                  <a:pt x="576" y="463"/>
                  <a:pt x="586" y="462"/>
                </a:cubicBezTo>
                <a:cubicBezTo>
                  <a:pt x="609" y="483"/>
                  <a:pt x="654" y="490"/>
                  <a:pt x="693" y="485"/>
                </a:cubicBezTo>
                <a:cubicBezTo>
                  <a:pt x="678" y="470"/>
                  <a:pt x="655" y="461"/>
                  <a:pt x="646" y="440"/>
                </a:cubicBezTo>
                <a:cubicBezTo>
                  <a:pt x="647" y="435"/>
                  <a:pt x="653" y="435"/>
                  <a:pt x="656" y="433"/>
                </a:cubicBezTo>
                <a:cubicBezTo>
                  <a:pt x="704" y="454"/>
                  <a:pt x="749" y="432"/>
                  <a:pt x="791" y="415"/>
                </a:cubicBezTo>
                <a:cubicBezTo>
                  <a:pt x="777" y="398"/>
                  <a:pt x="749" y="407"/>
                  <a:pt x="742" y="387"/>
                </a:cubicBezTo>
                <a:cubicBezTo>
                  <a:pt x="780" y="380"/>
                  <a:pt x="832" y="376"/>
                  <a:pt x="868" y="355"/>
                </a:cubicBezTo>
                <a:cubicBezTo>
                  <a:pt x="853" y="350"/>
                  <a:pt x="838" y="345"/>
                  <a:pt x="832" y="332"/>
                </a:cubicBezTo>
                <a:cubicBezTo>
                  <a:pt x="850" y="318"/>
                  <a:pt x="893" y="319"/>
                  <a:pt x="904" y="296"/>
                </a:cubicBezTo>
                <a:cubicBezTo>
                  <a:pt x="896" y="296"/>
                  <a:pt x="882" y="301"/>
                  <a:pt x="878" y="289"/>
                </a:cubicBezTo>
                <a:close/>
                <a:moveTo>
                  <a:pt x="186" y="254"/>
                </a:moveTo>
                <a:cubicBezTo>
                  <a:pt x="170" y="249"/>
                  <a:pt x="152" y="238"/>
                  <a:pt x="139" y="229"/>
                </a:cubicBezTo>
                <a:cubicBezTo>
                  <a:pt x="130" y="223"/>
                  <a:pt x="118" y="216"/>
                  <a:pt x="106" y="208"/>
                </a:cubicBezTo>
                <a:cubicBezTo>
                  <a:pt x="84" y="194"/>
                  <a:pt x="74" y="184"/>
                  <a:pt x="54" y="170"/>
                </a:cubicBezTo>
                <a:cubicBezTo>
                  <a:pt x="28" y="154"/>
                  <a:pt x="21" y="162"/>
                  <a:pt x="13" y="187"/>
                </a:cubicBezTo>
                <a:cubicBezTo>
                  <a:pt x="69" y="204"/>
                  <a:pt x="125" y="242"/>
                  <a:pt x="186" y="2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8" grpId="0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A_文本框 198"/>
          <p:cNvSpPr txBox="1"/>
          <p:nvPr>
            <p:custDataLst>
              <p:tags r:id="rId1"/>
            </p:custDataLst>
          </p:nvPr>
        </p:nvSpPr>
        <p:spPr>
          <a:xfrm>
            <a:off x="2114309" y="654783"/>
            <a:ext cx="524719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0" cap="none" spc="0" normalizeH="0" baseline="0" noProof="0" dirty="0" smtClean="0">
                <a:ln w="92075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下课</a:t>
            </a:r>
            <a:endParaRPr kumimoji="0" lang="zh-CN" altLang="en-US" sz="19900" b="1" i="0" u="none" strike="noStrike" kern="0" cap="none" spc="0" normalizeH="0" baseline="0" noProof="0" dirty="0">
              <a:ln w="92075">
                <a:solidFill>
                  <a:schemeClr val="bg1"/>
                </a:solidFill>
              </a:ln>
              <a:noFill/>
              <a:effectLst/>
              <a:uLnTx/>
              <a:uFillTx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200" name="PA_文本框 199"/>
          <p:cNvSpPr txBox="1"/>
          <p:nvPr>
            <p:custDataLst>
              <p:tags r:id="rId2"/>
            </p:custDataLst>
          </p:nvPr>
        </p:nvSpPr>
        <p:spPr>
          <a:xfrm>
            <a:off x="7234178" y="1162615"/>
            <a:ext cx="247698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9900" b="1">
                <a:ln w="92075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0" cap="none" spc="0" normalizeH="0" baseline="0" noProof="0" dirty="0">
                <a:ln w="53975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啦</a:t>
            </a:r>
          </a:p>
        </p:txBody>
      </p:sp>
      <p:sp>
        <p:nvSpPr>
          <p:cNvPr id="201" name="PA_文本框 200"/>
          <p:cNvSpPr txBox="1"/>
          <p:nvPr>
            <p:custDataLst>
              <p:tags r:id="rId3"/>
            </p:custDataLst>
          </p:nvPr>
        </p:nvSpPr>
        <p:spPr>
          <a:xfrm>
            <a:off x="7153159" y="1093165"/>
            <a:ext cx="1932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歪歪体简" panose="00020600040101010101" pitchFamily="18" charset="-122"/>
                <a:ea typeface="汉仪歪歪体简" panose="00020600040101010101" pitchFamily="18" charset="-122"/>
              </a:rPr>
              <a:t>SCHOOL</a:t>
            </a:r>
            <a:endParaRPr kumimoji="0" lang="zh-CN" altLang="en-US" sz="3600" b="0" i="0" u="none" strike="noStrike" kern="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202" name="PA_文本框 201"/>
          <p:cNvSpPr txBox="1"/>
          <p:nvPr>
            <p:custDataLst>
              <p:tags r:id="rId4"/>
            </p:custDataLst>
          </p:nvPr>
        </p:nvSpPr>
        <p:spPr>
          <a:xfrm>
            <a:off x="3584294" y="3727048"/>
            <a:ext cx="50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学生开学收心第一课</a:t>
            </a:r>
            <a:endParaRPr kumimoji="0" lang="zh-CN" altLang="en-US" sz="3600" b="0" i="0" u="none" strike="noStrike" kern="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203" name="PA_文本框 202"/>
          <p:cNvSpPr txBox="1"/>
          <p:nvPr>
            <p:custDataLst>
              <p:tags r:id="rId5"/>
            </p:custDataLst>
          </p:nvPr>
        </p:nvSpPr>
        <p:spPr>
          <a:xfrm>
            <a:off x="4707038" y="4352021"/>
            <a:ext cx="2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spc="60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歪歪体简" panose="00020600040101010101" pitchFamily="18" charset="-122"/>
                <a:ea typeface="汉仪歪歪体简" panose="00020600040101010101" pitchFamily="18" charset="-122"/>
              </a:rPr>
              <a:t>班会通用模版</a:t>
            </a:r>
          </a:p>
        </p:txBody>
      </p:sp>
      <p:sp>
        <p:nvSpPr>
          <p:cNvPr id="204" name="PA_文本框 203"/>
          <p:cNvSpPr txBox="1"/>
          <p:nvPr>
            <p:custDataLst>
              <p:tags r:id="rId6"/>
            </p:custDataLst>
          </p:nvPr>
        </p:nvSpPr>
        <p:spPr>
          <a:xfrm>
            <a:off x="2620874" y="4803493"/>
            <a:ext cx="6950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歪歪体简" panose="00020600040101010101" pitchFamily="18" charset="-122"/>
                <a:ea typeface="汉仪歪歪体简" panose="00020600040101010101" pitchFamily="18" charset="-122"/>
              </a:rPr>
              <a:t>XIAO ZHENG YONG XIN SHE JI HUAN YING GOU MAI</a:t>
            </a:r>
            <a:endParaRPr kumimoji="0" lang="zh-CN" altLang="en-US" sz="20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grpSp>
        <p:nvGrpSpPr>
          <p:cNvPr id="198" name="PA_组合 197"/>
          <p:cNvGrpSpPr/>
          <p:nvPr>
            <p:custDataLst>
              <p:tags r:id="rId7"/>
            </p:custDataLst>
          </p:nvPr>
        </p:nvGrpSpPr>
        <p:grpSpPr>
          <a:xfrm>
            <a:off x="292800" y="4540246"/>
            <a:ext cx="2462391" cy="1896438"/>
            <a:chOff x="95614" y="4109009"/>
            <a:chExt cx="3022322" cy="2327675"/>
          </a:xfrm>
        </p:grpSpPr>
        <p:sp>
          <p:nvSpPr>
            <p:cNvPr id="8" name="Freeform 5"/>
            <p:cNvSpPr/>
            <p:nvPr/>
          </p:nvSpPr>
          <p:spPr bwMode="auto">
            <a:xfrm>
              <a:off x="730227" y="4814426"/>
              <a:ext cx="1447547" cy="1606201"/>
            </a:xfrm>
            <a:custGeom>
              <a:avLst/>
              <a:gdLst>
                <a:gd name="T0" fmla="*/ 413 w 413"/>
                <a:gd name="T1" fmla="*/ 18 h 457"/>
                <a:gd name="T2" fmla="*/ 413 w 413"/>
                <a:gd name="T3" fmla="*/ 439 h 457"/>
                <a:gd name="T4" fmla="*/ 395 w 413"/>
                <a:gd name="T5" fmla="*/ 457 h 457"/>
                <a:gd name="T6" fmla="*/ 18 w 413"/>
                <a:gd name="T7" fmla="*/ 457 h 457"/>
                <a:gd name="T8" fmla="*/ 0 w 413"/>
                <a:gd name="T9" fmla="*/ 439 h 457"/>
                <a:gd name="T10" fmla="*/ 0 w 413"/>
                <a:gd name="T11" fmla="*/ 18 h 457"/>
                <a:gd name="T12" fmla="*/ 18 w 413"/>
                <a:gd name="T13" fmla="*/ 0 h 457"/>
                <a:gd name="T14" fmla="*/ 395 w 413"/>
                <a:gd name="T15" fmla="*/ 0 h 457"/>
                <a:gd name="T16" fmla="*/ 413 w 413"/>
                <a:gd name="T17" fmla="*/ 1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457">
                  <a:moveTo>
                    <a:pt x="413" y="18"/>
                  </a:moveTo>
                  <a:cubicBezTo>
                    <a:pt x="413" y="439"/>
                    <a:pt x="413" y="439"/>
                    <a:pt x="413" y="439"/>
                  </a:cubicBezTo>
                  <a:cubicBezTo>
                    <a:pt x="413" y="449"/>
                    <a:pt x="405" y="457"/>
                    <a:pt x="395" y="457"/>
                  </a:cubicBezTo>
                  <a:cubicBezTo>
                    <a:pt x="18" y="457"/>
                    <a:pt x="18" y="457"/>
                    <a:pt x="18" y="457"/>
                  </a:cubicBezTo>
                  <a:cubicBezTo>
                    <a:pt x="8" y="457"/>
                    <a:pt x="0" y="449"/>
                    <a:pt x="0" y="4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405" y="0"/>
                    <a:pt x="413" y="8"/>
                    <a:pt x="413" y="18"/>
                  </a:cubicBezTo>
                  <a:close/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878391" y="4878674"/>
              <a:ext cx="1299384" cy="1541953"/>
            </a:xfrm>
            <a:custGeom>
              <a:avLst/>
              <a:gdLst>
                <a:gd name="T0" fmla="*/ 0 w 371"/>
                <a:gd name="T1" fmla="*/ 439 h 439"/>
                <a:gd name="T2" fmla="*/ 0 w 371"/>
                <a:gd name="T3" fmla="*/ 32 h 439"/>
                <a:gd name="T4" fmla="*/ 14 w 371"/>
                <a:gd name="T5" fmla="*/ 17 h 439"/>
                <a:gd name="T6" fmla="*/ 315 w 371"/>
                <a:gd name="T7" fmla="*/ 17 h 439"/>
                <a:gd name="T8" fmla="*/ 371 w 371"/>
                <a:gd name="T9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439">
                  <a:moveTo>
                    <a:pt x="0" y="439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24"/>
                    <a:pt x="6" y="17"/>
                    <a:pt x="14" y="17"/>
                  </a:cubicBezTo>
                  <a:cubicBezTo>
                    <a:pt x="315" y="17"/>
                    <a:pt x="315" y="17"/>
                    <a:pt x="315" y="17"/>
                  </a:cubicBezTo>
                  <a:cubicBezTo>
                    <a:pt x="371" y="0"/>
                    <a:pt x="371" y="0"/>
                    <a:pt x="371" y="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177774" y="489178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06239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024365" y="4814426"/>
              <a:ext cx="115384" cy="7736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1988964" y="4814426"/>
              <a:ext cx="129808" cy="81293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093859" y="490227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950939" y="4811804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919471" y="4814426"/>
              <a:ext cx="149475" cy="9571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2051901" y="492063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894559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863090" y="4818359"/>
              <a:ext cx="157342" cy="10489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2093859" y="4814426"/>
              <a:ext cx="83916" cy="5638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1827688" y="4818359"/>
              <a:ext cx="178321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98240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1792286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1764751" y="4818359"/>
              <a:ext cx="182255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1733283" y="4814426"/>
              <a:ext cx="188811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1680835" y="4811804"/>
              <a:ext cx="188811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1842111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1670346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1634944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1792286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161789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1589052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175032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1568073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1540539" y="4814426"/>
              <a:ext cx="178321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1697881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151956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1498581" y="4818359"/>
              <a:ext cx="171766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1645434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147366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1452689" y="4818359"/>
              <a:ext cx="17176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1578563" y="491669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1393686" y="479344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1427777" y="4814426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1575940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1414665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1393686" y="4818359"/>
              <a:ext cx="157342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1519560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136484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1343861" y="4818359"/>
              <a:ext cx="157342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147366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1318948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1297969" y="4818359"/>
              <a:ext cx="158654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>
              <a:off x="1270435" y="4811804"/>
              <a:ext cx="157342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>
              <a:off x="1253389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1203564" y="4814426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1178652" y="4811804"/>
              <a:ext cx="165209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1165540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1308459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114062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1274368" y="495472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1102603" y="483540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>
              <a:off x="1094736" y="4818359"/>
              <a:ext cx="179633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1253389" y="494423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107375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1042289" y="4814426"/>
              <a:ext cx="182255" cy="12980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1018688" y="4818359"/>
              <a:ext cx="184877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>
              <a:off x="1172096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Line 66"/>
            <p:cNvSpPr>
              <a:spLocks noChangeShapeType="1"/>
            </p:cNvSpPr>
            <p:nvPr/>
          </p:nvSpPr>
          <p:spPr bwMode="auto">
            <a:xfrm>
              <a:off x="996397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972796" y="4818359"/>
              <a:ext cx="182255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1123582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947884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922971" y="4818359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901992" y="4818359"/>
              <a:ext cx="16127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878391" y="4814426"/>
              <a:ext cx="163898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1006887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857412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828566" y="4818359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93083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765629" y="4822293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905926" y="494816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>
              <a:off x="744650" y="483933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>
              <a:off x="730227" y="4849828"/>
              <a:ext cx="154720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>
              <a:off x="878391" y="499012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>
              <a:off x="734160" y="489965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>
              <a:off x="730227" y="4916698"/>
              <a:ext cx="140297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>
              <a:off x="881013" y="506092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>
              <a:off x="727605" y="49625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90"/>
            <p:cNvSpPr>
              <a:spLocks noChangeShapeType="1"/>
            </p:cNvSpPr>
            <p:nvPr/>
          </p:nvSpPr>
          <p:spPr bwMode="auto">
            <a:xfrm>
              <a:off x="730227" y="4990125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>
              <a:off x="870523" y="511730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>
              <a:off x="727605" y="5029460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94"/>
            <p:cNvSpPr>
              <a:spLocks noChangeShapeType="1"/>
            </p:cNvSpPr>
            <p:nvPr/>
          </p:nvSpPr>
          <p:spPr bwMode="auto">
            <a:xfrm>
              <a:off x="878391" y="516582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96"/>
            <p:cNvSpPr>
              <a:spLocks noChangeShapeType="1"/>
            </p:cNvSpPr>
            <p:nvPr/>
          </p:nvSpPr>
          <p:spPr bwMode="auto">
            <a:xfrm>
              <a:off x="727605" y="5071418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>
              <a:off x="730227" y="509633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98"/>
            <p:cNvSpPr>
              <a:spLocks noChangeShapeType="1"/>
            </p:cNvSpPr>
            <p:nvPr/>
          </p:nvSpPr>
          <p:spPr bwMode="auto">
            <a:xfrm>
              <a:off x="874457" y="522613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100"/>
            <p:cNvSpPr>
              <a:spLocks noChangeShapeType="1"/>
            </p:cNvSpPr>
            <p:nvPr/>
          </p:nvSpPr>
          <p:spPr bwMode="auto">
            <a:xfrm>
              <a:off x="727605" y="5144845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>
              <a:off x="730227" y="5165823"/>
              <a:ext cx="144230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102"/>
            <p:cNvSpPr>
              <a:spLocks noChangeShapeType="1"/>
            </p:cNvSpPr>
            <p:nvPr/>
          </p:nvSpPr>
          <p:spPr bwMode="auto">
            <a:xfrm>
              <a:off x="881013" y="5306120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104"/>
            <p:cNvSpPr>
              <a:spLocks noChangeShapeType="1"/>
            </p:cNvSpPr>
            <p:nvPr/>
          </p:nvSpPr>
          <p:spPr bwMode="auto">
            <a:xfrm>
              <a:off x="730227" y="5211715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105"/>
            <p:cNvSpPr>
              <a:spLocks noChangeShapeType="1"/>
            </p:cNvSpPr>
            <p:nvPr/>
          </p:nvSpPr>
          <p:spPr bwMode="auto">
            <a:xfrm>
              <a:off x="878391" y="534938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07"/>
            <p:cNvSpPr>
              <a:spLocks noChangeShapeType="1"/>
            </p:cNvSpPr>
            <p:nvPr/>
          </p:nvSpPr>
          <p:spPr bwMode="auto">
            <a:xfrm>
              <a:off x="727605" y="5261540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08"/>
            <p:cNvSpPr>
              <a:spLocks noChangeShapeType="1"/>
            </p:cNvSpPr>
            <p:nvPr/>
          </p:nvSpPr>
          <p:spPr bwMode="auto">
            <a:xfrm>
              <a:off x="727605" y="5313987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09"/>
            <p:cNvSpPr>
              <a:spLocks noChangeShapeType="1"/>
            </p:cNvSpPr>
            <p:nvPr/>
          </p:nvSpPr>
          <p:spPr bwMode="auto">
            <a:xfrm>
              <a:off x="730227" y="5341522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Line 110"/>
            <p:cNvSpPr>
              <a:spLocks noChangeShapeType="1"/>
            </p:cNvSpPr>
            <p:nvPr/>
          </p:nvSpPr>
          <p:spPr bwMode="auto">
            <a:xfrm>
              <a:off x="727605" y="538085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Line 111"/>
            <p:cNvSpPr>
              <a:spLocks noChangeShapeType="1"/>
            </p:cNvSpPr>
            <p:nvPr/>
          </p:nvSpPr>
          <p:spPr bwMode="auto">
            <a:xfrm>
              <a:off x="727605" y="5422816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112"/>
            <p:cNvSpPr>
              <a:spLocks noChangeShapeType="1"/>
            </p:cNvSpPr>
            <p:nvPr/>
          </p:nvSpPr>
          <p:spPr bwMode="auto">
            <a:xfrm>
              <a:off x="730227" y="545035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Line 113"/>
            <p:cNvSpPr>
              <a:spLocks noChangeShapeType="1"/>
            </p:cNvSpPr>
            <p:nvPr/>
          </p:nvSpPr>
          <p:spPr bwMode="auto">
            <a:xfrm>
              <a:off x="727605" y="5496242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114"/>
            <p:cNvSpPr>
              <a:spLocks noChangeShapeType="1"/>
            </p:cNvSpPr>
            <p:nvPr/>
          </p:nvSpPr>
          <p:spPr bwMode="auto">
            <a:xfrm>
              <a:off x="730227" y="5521154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15"/>
            <p:cNvSpPr>
              <a:spLocks noChangeShapeType="1"/>
            </p:cNvSpPr>
            <p:nvPr/>
          </p:nvSpPr>
          <p:spPr bwMode="auto">
            <a:xfrm>
              <a:off x="730227" y="5563112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16"/>
            <p:cNvSpPr>
              <a:spLocks noChangeShapeType="1"/>
            </p:cNvSpPr>
            <p:nvPr/>
          </p:nvSpPr>
          <p:spPr bwMode="auto">
            <a:xfrm>
              <a:off x="727605" y="5611626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17"/>
            <p:cNvSpPr>
              <a:spLocks noChangeShapeType="1"/>
            </p:cNvSpPr>
            <p:nvPr/>
          </p:nvSpPr>
          <p:spPr bwMode="auto">
            <a:xfrm>
              <a:off x="723671" y="5650962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Line 118"/>
            <p:cNvSpPr>
              <a:spLocks noChangeShapeType="1"/>
            </p:cNvSpPr>
            <p:nvPr/>
          </p:nvSpPr>
          <p:spPr bwMode="auto">
            <a:xfrm>
              <a:off x="730227" y="5675874"/>
              <a:ext cx="140297" cy="1114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119"/>
            <p:cNvSpPr>
              <a:spLocks noChangeShapeType="1"/>
            </p:cNvSpPr>
            <p:nvPr/>
          </p:nvSpPr>
          <p:spPr bwMode="auto">
            <a:xfrm>
              <a:off x="723671" y="5717832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120"/>
            <p:cNvSpPr>
              <a:spLocks noChangeShapeType="1"/>
            </p:cNvSpPr>
            <p:nvPr/>
          </p:nvSpPr>
          <p:spPr bwMode="auto">
            <a:xfrm>
              <a:off x="723671" y="57597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Line 121"/>
            <p:cNvSpPr>
              <a:spLocks noChangeShapeType="1"/>
            </p:cNvSpPr>
            <p:nvPr/>
          </p:nvSpPr>
          <p:spPr bwMode="auto">
            <a:xfrm>
              <a:off x="727605" y="5784702"/>
              <a:ext cx="14291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Line 122"/>
            <p:cNvSpPr>
              <a:spLocks noChangeShapeType="1"/>
            </p:cNvSpPr>
            <p:nvPr/>
          </p:nvSpPr>
          <p:spPr bwMode="auto">
            <a:xfrm>
              <a:off x="723671" y="5833216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Line 123"/>
            <p:cNvSpPr>
              <a:spLocks noChangeShapeType="1"/>
            </p:cNvSpPr>
            <p:nvPr/>
          </p:nvSpPr>
          <p:spPr bwMode="auto">
            <a:xfrm>
              <a:off x="727605" y="5854195"/>
              <a:ext cx="142919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Line 124"/>
            <p:cNvSpPr>
              <a:spLocks noChangeShapeType="1"/>
            </p:cNvSpPr>
            <p:nvPr/>
          </p:nvSpPr>
          <p:spPr bwMode="auto">
            <a:xfrm>
              <a:off x="727605" y="5900087"/>
              <a:ext cx="142919" cy="11669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>
              <a:off x="723671" y="5949912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126"/>
            <p:cNvSpPr>
              <a:spLocks noChangeShapeType="1"/>
            </p:cNvSpPr>
            <p:nvPr/>
          </p:nvSpPr>
          <p:spPr bwMode="auto">
            <a:xfrm>
              <a:off x="727605" y="6002359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127"/>
            <p:cNvSpPr>
              <a:spLocks noChangeShapeType="1"/>
            </p:cNvSpPr>
            <p:nvPr/>
          </p:nvSpPr>
          <p:spPr bwMode="auto">
            <a:xfrm>
              <a:off x="734160" y="602989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Line 128"/>
            <p:cNvSpPr>
              <a:spLocks noChangeShapeType="1"/>
            </p:cNvSpPr>
            <p:nvPr/>
          </p:nvSpPr>
          <p:spPr bwMode="auto">
            <a:xfrm>
              <a:off x="730227" y="6069229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Line 129"/>
            <p:cNvSpPr>
              <a:spLocks noChangeShapeType="1"/>
            </p:cNvSpPr>
            <p:nvPr/>
          </p:nvSpPr>
          <p:spPr bwMode="auto">
            <a:xfrm>
              <a:off x="727605" y="6111187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130"/>
            <p:cNvSpPr>
              <a:spLocks noChangeShapeType="1"/>
            </p:cNvSpPr>
            <p:nvPr/>
          </p:nvSpPr>
          <p:spPr bwMode="auto">
            <a:xfrm>
              <a:off x="730227" y="6138722"/>
              <a:ext cx="148164" cy="10620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131"/>
            <p:cNvSpPr>
              <a:spLocks noChangeShapeType="1"/>
            </p:cNvSpPr>
            <p:nvPr/>
          </p:nvSpPr>
          <p:spPr bwMode="auto">
            <a:xfrm>
              <a:off x="730227" y="6184613"/>
              <a:ext cx="148164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132"/>
            <p:cNvSpPr>
              <a:spLocks noChangeShapeType="1"/>
            </p:cNvSpPr>
            <p:nvPr/>
          </p:nvSpPr>
          <p:spPr bwMode="auto">
            <a:xfrm>
              <a:off x="730227" y="6209526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133"/>
            <p:cNvSpPr>
              <a:spLocks noChangeShapeType="1"/>
            </p:cNvSpPr>
            <p:nvPr/>
          </p:nvSpPr>
          <p:spPr bwMode="auto">
            <a:xfrm>
              <a:off x="730227" y="6251484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Line 134"/>
            <p:cNvSpPr>
              <a:spLocks noChangeShapeType="1"/>
            </p:cNvSpPr>
            <p:nvPr/>
          </p:nvSpPr>
          <p:spPr bwMode="auto">
            <a:xfrm>
              <a:off x="727605" y="6301309"/>
              <a:ext cx="15340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 bwMode="auto">
            <a:xfrm>
              <a:off x="1018688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 bwMode="auto">
            <a:xfrm>
              <a:off x="1018688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137"/>
            <p:cNvSpPr>
              <a:spLocks noChangeArrowheads="1"/>
            </p:cNvSpPr>
            <p:nvPr/>
          </p:nvSpPr>
          <p:spPr bwMode="auto">
            <a:xfrm>
              <a:off x="1249456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38"/>
            <p:cNvSpPr>
              <a:spLocks noChangeArrowheads="1"/>
            </p:cNvSpPr>
            <p:nvPr/>
          </p:nvSpPr>
          <p:spPr bwMode="auto">
            <a:xfrm>
              <a:off x="1488092" y="5306120"/>
              <a:ext cx="132430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139"/>
            <p:cNvSpPr>
              <a:spLocks noChangeArrowheads="1"/>
            </p:cNvSpPr>
            <p:nvPr/>
          </p:nvSpPr>
          <p:spPr bwMode="auto">
            <a:xfrm>
              <a:off x="1708370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140"/>
            <p:cNvSpPr>
              <a:spLocks noChangeArrowheads="1"/>
            </p:cNvSpPr>
            <p:nvPr/>
          </p:nvSpPr>
          <p:spPr bwMode="auto">
            <a:xfrm>
              <a:off x="1249456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141"/>
            <p:cNvSpPr>
              <a:spLocks noChangeArrowheads="1"/>
            </p:cNvSpPr>
            <p:nvPr/>
          </p:nvSpPr>
          <p:spPr bwMode="auto">
            <a:xfrm>
              <a:off x="1488092" y="5521154"/>
              <a:ext cx="132430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142"/>
            <p:cNvSpPr>
              <a:spLocks noChangeArrowheads="1"/>
            </p:cNvSpPr>
            <p:nvPr/>
          </p:nvSpPr>
          <p:spPr bwMode="auto">
            <a:xfrm>
              <a:off x="170837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143"/>
            <p:cNvSpPr>
              <a:spLocks noChangeArrowheads="1"/>
            </p:cNvSpPr>
            <p:nvPr/>
          </p:nvSpPr>
          <p:spPr bwMode="auto">
            <a:xfrm>
              <a:off x="1018688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144"/>
            <p:cNvSpPr>
              <a:spLocks noChangeArrowheads="1"/>
            </p:cNvSpPr>
            <p:nvPr/>
          </p:nvSpPr>
          <p:spPr bwMode="auto">
            <a:xfrm>
              <a:off x="1249456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Rectangle 145"/>
            <p:cNvSpPr>
              <a:spLocks noChangeArrowheads="1"/>
            </p:cNvSpPr>
            <p:nvPr/>
          </p:nvSpPr>
          <p:spPr bwMode="auto">
            <a:xfrm>
              <a:off x="1488092" y="5098953"/>
              <a:ext cx="132430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Rectangle 146"/>
            <p:cNvSpPr>
              <a:spLocks noChangeArrowheads="1"/>
            </p:cNvSpPr>
            <p:nvPr/>
          </p:nvSpPr>
          <p:spPr bwMode="auto">
            <a:xfrm>
              <a:off x="1708370" y="510288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Rectangle 147"/>
            <p:cNvSpPr>
              <a:spLocks noChangeArrowheads="1"/>
            </p:cNvSpPr>
            <p:nvPr/>
          </p:nvSpPr>
          <p:spPr bwMode="auto">
            <a:xfrm>
              <a:off x="1940450" y="529956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Rectangle 148"/>
            <p:cNvSpPr>
              <a:spLocks noChangeArrowheads="1"/>
            </p:cNvSpPr>
            <p:nvPr/>
          </p:nvSpPr>
          <p:spPr bwMode="auto">
            <a:xfrm>
              <a:off x="194045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Rectangle 149"/>
            <p:cNvSpPr>
              <a:spLocks noChangeArrowheads="1"/>
            </p:cNvSpPr>
            <p:nvPr/>
          </p:nvSpPr>
          <p:spPr bwMode="auto">
            <a:xfrm>
              <a:off x="1940450" y="5098953"/>
              <a:ext cx="136363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50"/>
            <p:cNvSpPr/>
            <p:nvPr/>
          </p:nvSpPr>
          <p:spPr bwMode="auto">
            <a:xfrm>
              <a:off x="1102603" y="6082341"/>
              <a:ext cx="819491" cy="338286"/>
            </a:xfrm>
            <a:custGeom>
              <a:avLst/>
              <a:gdLst>
                <a:gd name="T0" fmla="*/ 6 w 234"/>
                <a:gd name="T1" fmla="*/ 96 h 96"/>
                <a:gd name="T2" fmla="*/ 52 w 234"/>
                <a:gd name="T3" fmla="*/ 0 h 96"/>
                <a:gd name="T4" fmla="*/ 189 w 234"/>
                <a:gd name="T5" fmla="*/ 0 h 96"/>
                <a:gd name="T6" fmla="*/ 234 w 234"/>
                <a:gd name="T7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96">
                  <a:moveTo>
                    <a:pt x="6" y="96"/>
                  </a:moveTo>
                  <a:cubicBezTo>
                    <a:pt x="6" y="96"/>
                    <a:pt x="0" y="41"/>
                    <a:pt x="52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232" y="41"/>
                    <a:pt x="234" y="9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Line 151"/>
            <p:cNvSpPr>
              <a:spLocks noChangeShapeType="1"/>
            </p:cNvSpPr>
            <p:nvPr/>
          </p:nvSpPr>
          <p:spPr bwMode="auto">
            <a:xfrm>
              <a:off x="1526115" y="6082341"/>
              <a:ext cx="14423" cy="33828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52"/>
            <p:cNvSpPr/>
            <p:nvPr/>
          </p:nvSpPr>
          <p:spPr bwMode="auto">
            <a:xfrm>
              <a:off x="1052778" y="4109009"/>
              <a:ext cx="445803" cy="772288"/>
            </a:xfrm>
            <a:custGeom>
              <a:avLst/>
              <a:gdLst>
                <a:gd name="T0" fmla="*/ 119 w 127"/>
                <a:gd name="T1" fmla="*/ 220 h 220"/>
                <a:gd name="T2" fmla="*/ 124 w 127"/>
                <a:gd name="T3" fmla="*/ 79 h 220"/>
                <a:gd name="T4" fmla="*/ 20 w 127"/>
                <a:gd name="T5" fmla="*/ 65 h 220"/>
                <a:gd name="T6" fmla="*/ 127 w 127"/>
                <a:gd name="T7" fmla="*/ 15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20">
                  <a:moveTo>
                    <a:pt x="119" y="220"/>
                  </a:move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59" y="0"/>
                    <a:pt x="20" y="65"/>
                  </a:cubicBezTo>
                  <a:cubicBezTo>
                    <a:pt x="0" y="98"/>
                    <a:pt x="8" y="120"/>
                    <a:pt x="127" y="15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53"/>
            <p:cNvSpPr/>
            <p:nvPr/>
          </p:nvSpPr>
          <p:spPr bwMode="auto">
            <a:xfrm>
              <a:off x="1456623" y="4119498"/>
              <a:ext cx="454981" cy="761798"/>
            </a:xfrm>
            <a:custGeom>
              <a:avLst/>
              <a:gdLst>
                <a:gd name="T0" fmla="*/ 4 w 130"/>
                <a:gd name="T1" fmla="*/ 217 h 217"/>
                <a:gd name="T2" fmla="*/ 6 w 130"/>
                <a:gd name="T3" fmla="*/ 74 h 217"/>
                <a:gd name="T4" fmla="*/ 111 w 130"/>
                <a:gd name="T5" fmla="*/ 67 h 217"/>
                <a:gd name="T6" fmla="*/ 0 w 130"/>
                <a:gd name="T7" fmla="*/ 14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17">
                  <a:moveTo>
                    <a:pt x="4" y="217"/>
                  </a:move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74" y="0"/>
                    <a:pt x="111" y="67"/>
                  </a:cubicBezTo>
                  <a:cubicBezTo>
                    <a:pt x="130" y="100"/>
                    <a:pt x="110" y="112"/>
                    <a:pt x="0" y="145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54"/>
            <p:cNvSpPr/>
            <p:nvPr/>
          </p:nvSpPr>
          <p:spPr bwMode="auto">
            <a:xfrm>
              <a:off x="1123582" y="4287330"/>
              <a:ext cx="721151" cy="225524"/>
            </a:xfrm>
            <a:custGeom>
              <a:avLst/>
              <a:gdLst>
                <a:gd name="T0" fmla="*/ 0 w 206"/>
                <a:gd name="T1" fmla="*/ 14 h 64"/>
                <a:gd name="T2" fmla="*/ 102 w 206"/>
                <a:gd name="T3" fmla="*/ 64 h 64"/>
                <a:gd name="T4" fmla="*/ 206 w 206"/>
                <a:gd name="T5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" h="64">
                  <a:moveTo>
                    <a:pt x="0" y="14"/>
                  </a:moveTo>
                  <a:cubicBezTo>
                    <a:pt x="41" y="0"/>
                    <a:pt x="102" y="64"/>
                    <a:pt x="102" y="64"/>
                  </a:cubicBezTo>
                  <a:cubicBezTo>
                    <a:pt x="102" y="64"/>
                    <a:pt x="153" y="12"/>
                    <a:pt x="206" y="19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Rectangle 155"/>
            <p:cNvSpPr>
              <a:spLocks noChangeArrowheads="1"/>
            </p:cNvSpPr>
            <p:nvPr/>
          </p:nvSpPr>
          <p:spPr bwMode="auto">
            <a:xfrm>
              <a:off x="2204040" y="5088463"/>
              <a:ext cx="913896" cy="133216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Rectangle 156"/>
            <p:cNvSpPr>
              <a:spLocks noChangeArrowheads="1"/>
            </p:cNvSpPr>
            <p:nvPr/>
          </p:nvSpPr>
          <p:spPr bwMode="auto">
            <a:xfrm>
              <a:off x="2294513" y="5207781"/>
              <a:ext cx="175699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Rectangle 157"/>
            <p:cNvSpPr>
              <a:spLocks noChangeArrowheads="1"/>
            </p:cNvSpPr>
            <p:nvPr/>
          </p:nvSpPr>
          <p:spPr bwMode="auto">
            <a:xfrm>
              <a:off x="257117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Rectangle 158"/>
            <p:cNvSpPr>
              <a:spLocks noChangeArrowheads="1"/>
            </p:cNvSpPr>
            <p:nvPr/>
          </p:nvSpPr>
          <p:spPr bwMode="auto">
            <a:xfrm>
              <a:off x="285832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Rectangle 159"/>
            <p:cNvSpPr>
              <a:spLocks noChangeArrowheads="1"/>
            </p:cNvSpPr>
            <p:nvPr/>
          </p:nvSpPr>
          <p:spPr bwMode="auto">
            <a:xfrm>
              <a:off x="2290579" y="5567046"/>
              <a:ext cx="175699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Rectangle 160"/>
            <p:cNvSpPr>
              <a:spLocks noChangeArrowheads="1"/>
            </p:cNvSpPr>
            <p:nvPr/>
          </p:nvSpPr>
          <p:spPr bwMode="auto">
            <a:xfrm>
              <a:off x="2568550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Rectangle 161"/>
            <p:cNvSpPr>
              <a:spLocks noChangeArrowheads="1"/>
            </p:cNvSpPr>
            <p:nvPr/>
          </p:nvSpPr>
          <p:spPr bwMode="auto">
            <a:xfrm>
              <a:off x="2855699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Rectangle 162"/>
            <p:cNvSpPr>
              <a:spLocks noChangeArrowheads="1"/>
            </p:cNvSpPr>
            <p:nvPr/>
          </p:nvSpPr>
          <p:spPr bwMode="auto">
            <a:xfrm>
              <a:off x="2287956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Rectangle 163"/>
            <p:cNvSpPr>
              <a:spLocks noChangeArrowheads="1"/>
            </p:cNvSpPr>
            <p:nvPr/>
          </p:nvSpPr>
          <p:spPr bwMode="auto">
            <a:xfrm>
              <a:off x="2568550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Rectangle 164"/>
            <p:cNvSpPr>
              <a:spLocks noChangeArrowheads="1"/>
            </p:cNvSpPr>
            <p:nvPr/>
          </p:nvSpPr>
          <p:spPr bwMode="auto">
            <a:xfrm>
              <a:off x="2851765" y="5949912"/>
              <a:ext cx="178321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95614" y="5003559"/>
              <a:ext cx="687060" cy="1433125"/>
              <a:chOff x="95614" y="4899384"/>
              <a:chExt cx="687060" cy="1433125"/>
            </a:xfrm>
          </p:grpSpPr>
          <p:sp>
            <p:nvSpPr>
              <p:cNvPr id="80" name="Line 77"/>
              <p:cNvSpPr>
                <a:spLocks noChangeShapeType="1"/>
              </p:cNvSpPr>
              <p:nvPr/>
            </p:nvSpPr>
            <p:spPr bwMode="auto">
              <a:xfrm>
                <a:off x="782674" y="489938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751206" y="4913808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727605" y="4951832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730227" y="502263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730227" y="508950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Line 95"/>
              <p:cNvSpPr>
                <a:spLocks noChangeShapeType="1"/>
              </p:cNvSpPr>
              <p:nvPr/>
            </p:nvSpPr>
            <p:spPr bwMode="auto">
              <a:xfrm>
                <a:off x="727605" y="513146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Line 99"/>
              <p:cNvSpPr>
                <a:spLocks noChangeShapeType="1"/>
              </p:cNvSpPr>
              <p:nvPr/>
            </p:nvSpPr>
            <p:spPr bwMode="auto">
              <a:xfrm>
                <a:off x="727605" y="519833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Line 103"/>
              <p:cNvSpPr>
                <a:spLocks noChangeShapeType="1"/>
              </p:cNvSpPr>
              <p:nvPr/>
            </p:nvSpPr>
            <p:spPr bwMode="auto">
              <a:xfrm>
                <a:off x="727605" y="5267827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Line 106"/>
              <p:cNvSpPr>
                <a:spLocks noChangeShapeType="1"/>
              </p:cNvSpPr>
              <p:nvPr/>
            </p:nvSpPr>
            <p:spPr bwMode="auto">
              <a:xfrm>
                <a:off x="727605" y="5309785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Rectangle 166"/>
              <p:cNvSpPr>
                <a:spLocks noChangeArrowheads="1"/>
              </p:cNvSpPr>
              <p:nvPr/>
            </p:nvSpPr>
            <p:spPr bwMode="auto">
              <a:xfrm>
                <a:off x="95614" y="5478928"/>
                <a:ext cx="596589" cy="853581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Rectangle 167"/>
              <p:cNvSpPr>
                <a:spLocks noChangeArrowheads="1"/>
              </p:cNvSpPr>
              <p:nvPr/>
            </p:nvSpPr>
            <p:spPr bwMode="auto">
              <a:xfrm>
                <a:off x="172973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Rectangle 168"/>
              <p:cNvSpPr>
                <a:spLocks noChangeArrowheads="1"/>
              </p:cNvSpPr>
              <p:nvPr/>
            </p:nvSpPr>
            <p:spPr bwMode="auto">
              <a:xfrm>
                <a:off x="296225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Rectangle 169"/>
              <p:cNvSpPr>
                <a:spLocks noChangeArrowheads="1"/>
              </p:cNvSpPr>
              <p:nvPr/>
            </p:nvSpPr>
            <p:spPr bwMode="auto">
              <a:xfrm>
                <a:off x="172973" y="5669050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Rectangle 170"/>
              <p:cNvSpPr>
                <a:spLocks noChangeArrowheads="1"/>
              </p:cNvSpPr>
              <p:nvPr/>
            </p:nvSpPr>
            <p:spPr bwMode="auto">
              <a:xfrm>
                <a:off x="292292" y="5669050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Rectangle 171"/>
              <p:cNvSpPr>
                <a:spLocks noChangeArrowheads="1"/>
              </p:cNvSpPr>
              <p:nvPr/>
            </p:nvSpPr>
            <p:spPr bwMode="auto">
              <a:xfrm>
                <a:off x="172973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Rectangle 172"/>
              <p:cNvSpPr>
                <a:spLocks noChangeArrowheads="1"/>
              </p:cNvSpPr>
              <p:nvPr/>
            </p:nvSpPr>
            <p:spPr bwMode="auto">
              <a:xfrm>
                <a:off x="296225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Rectangle 173"/>
              <p:cNvSpPr>
                <a:spLocks noChangeArrowheads="1"/>
              </p:cNvSpPr>
              <p:nvPr/>
            </p:nvSpPr>
            <p:spPr bwMode="auto">
              <a:xfrm>
                <a:off x="418165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Rectangle 174"/>
              <p:cNvSpPr>
                <a:spLocks noChangeArrowheads="1"/>
              </p:cNvSpPr>
              <p:nvPr/>
            </p:nvSpPr>
            <p:spPr bwMode="auto">
              <a:xfrm>
                <a:off x="541417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Rectangle 175"/>
              <p:cNvSpPr>
                <a:spLocks noChangeArrowheads="1"/>
              </p:cNvSpPr>
              <p:nvPr/>
            </p:nvSpPr>
            <p:spPr bwMode="auto">
              <a:xfrm>
                <a:off x="418165" y="5675605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Rectangle 176"/>
              <p:cNvSpPr>
                <a:spLocks noChangeArrowheads="1"/>
              </p:cNvSpPr>
              <p:nvPr/>
            </p:nvSpPr>
            <p:spPr bwMode="auto">
              <a:xfrm>
                <a:off x="537483" y="567560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Rectangle 177"/>
              <p:cNvSpPr>
                <a:spLocks noChangeArrowheads="1"/>
              </p:cNvSpPr>
              <p:nvPr/>
            </p:nvSpPr>
            <p:spPr bwMode="auto">
              <a:xfrm>
                <a:off x="418165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Rectangle 178"/>
              <p:cNvSpPr>
                <a:spLocks noChangeArrowheads="1"/>
              </p:cNvSpPr>
              <p:nvPr/>
            </p:nvSpPr>
            <p:spPr bwMode="auto">
              <a:xfrm>
                <a:off x="541417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Rectangle 179"/>
              <p:cNvSpPr>
                <a:spLocks noChangeArrowheads="1"/>
              </p:cNvSpPr>
              <p:nvPr/>
            </p:nvSpPr>
            <p:spPr bwMode="auto">
              <a:xfrm>
                <a:off x="172973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Rectangle 180"/>
              <p:cNvSpPr>
                <a:spLocks noChangeArrowheads="1"/>
              </p:cNvSpPr>
              <p:nvPr/>
            </p:nvSpPr>
            <p:spPr bwMode="auto">
              <a:xfrm>
                <a:off x="296225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Rectangle 181"/>
              <p:cNvSpPr>
                <a:spLocks noChangeArrowheads="1"/>
              </p:cNvSpPr>
              <p:nvPr/>
            </p:nvSpPr>
            <p:spPr bwMode="auto">
              <a:xfrm>
                <a:off x="172973" y="6027003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Rectangle 182"/>
              <p:cNvSpPr>
                <a:spLocks noChangeArrowheads="1"/>
              </p:cNvSpPr>
              <p:nvPr/>
            </p:nvSpPr>
            <p:spPr bwMode="auto">
              <a:xfrm>
                <a:off x="292292" y="6027003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Rectangle 183"/>
              <p:cNvSpPr>
                <a:spLocks noChangeArrowheads="1"/>
              </p:cNvSpPr>
              <p:nvPr/>
            </p:nvSpPr>
            <p:spPr bwMode="auto">
              <a:xfrm>
                <a:off x="172973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Rectangle 184"/>
              <p:cNvSpPr>
                <a:spLocks noChangeArrowheads="1"/>
              </p:cNvSpPr>
              <p:nvPr/>
            </p:nvSpPr>
            <p:spPr bwMode="auto">
              <a:xfrm>
                <a:off x="296225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Rectangle 185"/>
              <p:cNvSpPr>
                <a:spLocks noChangeArrowheads="1"/>
              </p:cNvSpPr>
              <p:nvPr/>
            </p:nvSpPr>
            <p:spPr bwMode="auto">
              <a:xfrm>
                <a:off x="418165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Rectangle 186"/>
              <p:cNvSpPr>
                <a:spLocks noChangeArrowheads="1"/>
              </p:cNvSpPr>
              <p:nvPr/>
            </p:nvSpPr>
            <p:spPr bwMode="auto">
              <a:xfrm>
                <a:off x="541417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Rectangle 187"/>
              <p:cNvSpPr>
                <a:spLocks noChangeArrowheads="1"/>
              </p:cNvSpPr>
              <p:nvPr/>
            </p:nvSpPr>
            <p:spPr bwMode="auto">
              <a:xfrm>
                <a:off x="418165" y="6033559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Rectangle 188"/>
              <p:cNvSpPr>
                <a:spLocks noChangeArrowheads="1"/>
              </p:cNvSpPr>
              <p:nvPr/>
            </p:nvSpPr>
            <p:spPr bwMode="auto">
              <a:xfrm>
                <a:off x="537483" y="6033559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Rectangle 189"/>
              <p:cNvSpPr>
                <a:spLocks noChangeArrowheads="1"/>
              </p:cNvSpPr>
              <p:nvPr/>
            </p:nvSpPr>
            <p:spPr bwMode="auto">
              <a:xfrm>
                <a:off x="418165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Rectangle 190"/>
              <p:cNvSpPr>
                <a:spLocks noChangeArrowheads="1"/>
              </p:cNvSpPr>
              <p:nvPr/>
            </p:nvSpPr>
            <p:spPr bwMode="auto">
              <a:xfrm>
                <a:off x="541417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Freeform 191"/>
              <p:cNvSpPr/>
              <p:nvPr/>
            </p:nvSpPr>
            <p:spPr bwMode="auto">
              <a:xfrm>
                <a:off x="95614" y="5060660"/>
                <a:ext cx="596589" cy="418268"/>
              </a:xfrm>
              <a:custGeom>
                <a:avLst/>
                <a:gdLst>
                  <a:gd name="T0" fmla="*/ 212 w 455"/>
                  <a:gd name="T1" fmla="*/ 0 h 319"/>
                  <a:gd name="T2" fmla="*/ 455 w 455"/>
                  <a:gd name="T3" fmla="*/ 319 h 319"/>
                  <a:gd name="T4" fmla="*/ 204 w 455"/>
                  <a:gd name="T5" fmla="*/ 319 h 319"/>
                  <a:gd name="T6" fmla="*/ 0 w 455"/>
                  <a:gd name="T7" fmla="*/ 319 h 319"/>
                  <a:gd name="T8" fmla="*/ 212 w 455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5" h="319">
                    <a:moveTo>
                      <a:pt x="212" y="0"/>
                    </a:moveTo>
                    <a:lnTo>
                      <a:pt x="455" y="319"/>
                    </a:lnTo>
                    <a:lnTo>
                      <a:pt x="204" y="319"/>
                    </a:lnTo>
                    <a:lnTo>
                      <a:pt x="0" y="319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05" name="PA_组合 204"/>
          <p:cNvGrpSpPr/>
          <p:nvPr>
            <p:custDataLst>
              <p:tags r:id="rId8"/>
            </p:custDataLst>
          </p:nvPr>
        </p:nvGrpSpPr>
        <p:grpSpPr>
          <a:xfrm>
            <a:off x="9436809" y="4540246"/>
            <a:ext cx="2462391" cy="1896438"/>
            <a:chOff x="95614" y="4109009"/>
            <a:chExt cx="3022322" cy="2327675"/>
          </a:xfrm>
        </p:grpSpPr>
        <p:sp>
          <p:nvSpPr>
            <p:cNvPr id="206" name="Freeform 5"/>
            <p:cNvSpPr/>
            <p:nvPr/>
          </p:nvSpPr>
          <p:spPr bwMode="auto">
            <a:xfrm>
              <a:off x="730227" y="4814426"/>
              <a:ext cx="1447547" cy="1606201"/>
            </a:xfrm>
            <a:custGeom>
              <a:avLst/>
              <a:gdLst>
                <a:gd name="T0" fmla="*/ 413 w 413"/>
                <a:gd name="T1" fmla="*/ 18 h 457"/>
                <a:gd name="T2" fmla="*/ 413 w 413"/>
                <a:gd name="T3" fmla="*/ 439 h 457"/>
                <a:gd name="T4" fmla="*/ 395 w 413"/>
                <a:gd name="T5" fmla="*/ 457 h 457"/>
                <a:gd name="T6" fmla="*/ 18 w 413"/>
                <a:gd name="T7" fmla="*/ 457 h 457"/>
                <a:gd name="T8" fmla="*/ 0 w 413"/>
                <a:gd name="T9" fmla="*/ 439 h 457"/>
                <a:gd name="T10" fmla="*/ 0 w 413"/>
                <a:gd name="T11" fmla="*/ 18 h 457"/>
                <a:gd name="T12" fmla="*/ 18 w 413"/>
                <a:gd name="T13" fmla="*/ 0 h 457"/>
                <a:gd name="T14" fmla="*/ 395 w 413"/>
                <a:gd name="T15" fmla="*/ 0 h 457"/>
                <a:gd name="T16" fmla="*/ 413 w 413"/>
                <a:gd name="T17" fmla="*/ 1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457">
                  <a:moveTo>
                    <a:pt x="413" y="18"/>
                  </a:moveTo>
                  <a:cubicBezTo>
                    <a:pt x="413" y="439"/>
                    <a:pt x="413" y="439"/>
                    <a:pt x="413" y="439"/>
                  </a:cubicBezTo>
                  <a:cubicBezTo>
                    <a:pt x="413" y="449"/>
                    <a:pt x="405" y="457"/>
                    <a:pt x="395" y="457"/>
                  </a:cubicBezTo>
                  <a:cubicBezTo>
                    <a:pt x="18" y="457"/>
                    <a:pt x="18" y="457"/>
                    <a:pt x="18" y="457"/>
                  </a:cubicBezTo>
                  <a:cubicBezTo>
                    <a:pt x="8" y="457"/>
                    <a:pt x="0" y="449"/>
                    <a:pt x="0" y="4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405" y="0"/>
                    <a:pt x="413" y="8"/>
                    <a:pt x="413" y="18"/>
                  </a:cubicBezTo>
                  <a:close/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6"/>
            <p:cNvSpPr/>
            <p:nvPr/>
          </p:nvSpPr>
          <p:spPr bwMode="auto">
            <a:xfrm>
              <a:off x="878391" y="4878674"/>
              <a:ext cx="1299384" cy="1541953"/>
            </a:xfrm>
            <a:custGeom>
              <a:avLst/>
              <a:gdLst>
                <a:gd name="T0" fmla="*/ 0 w 371"/>
                <a:gd name="T1" fmla="*/ 439 h 439"/>
                <a:gd name="T2" fmla="*/ 0 w 371"/>
                <a:gd name="T3" fmla="*/ 32 h 439"/>
                <a:gd name="T4" fmla="*/ 14 w 371"/>
                <a:gd name="T5" fmla="*/ 17 h 439"/>
                <a:gd name="T6" fmla="*/ 315 w 371"/>
                <a:gd name="T7" fmla="*/ 17 h 439"/>
                <a:gd name="T8" fmla="*/ 371 w 371"/>
                <a:gd name="T9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439">
                  <a:moveTo>
                    <a:pt x="0" y="439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24"/>
                    <a:pt x="6" y="17"/>
                    <a:pt x="14" y="17"/>
                  </a:cubicBezTo>
                  <a:cubicBezTo>
                    <a:pt x="315" y="17"/>
                    <a:pt x="315" y="17"/>
                    <a:pt x="315" y="17"/>
                  </a:cubicBezTo>
                  <a:cubicBezTo>
                    <a:pt x="371" y="0"/>
                    <a:pt x="371" y="0"/>
                    <a:pt x="371" y="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Line 7"/>
            <p:cNvSpPr>
              <a:spLocks noChangeShapeType="1"/>
            </p:cNvSpPr>
            <p:nvPr/>
          </p:nvSpPr>
          <p:spPr bwMode="auto">
            <a:xfrm>
              <a:off x="2177774" y="489178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Line 8"/>
            <p:cNvSpPr>
              <a:spLocks noChangeShapeType="1"/>
            </p:cNvSpPr>
            <p:nvPr/>
          </p:nvSpPr>
          <p:spPr bwMode="auto">
            <a:xfrm>
              <a:off x="206239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Line 9"/>
            <p:cNvSpPr>
              <a:spLocks noChangeShapeType="1"/>
            </p:cNvSpPr>
            <p:nvPr/>
          </p:nvSpPr>
          <p:spPr bwMode="auto">
            <a:xfrm>
              <a:off x="2024365" y="4814426"/>
              <a:ext cx="115384" cy="7736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Line 10"/>
            <p:cNvSpPr>
              <a:spLocks noChangeShapeType="1"/>
            </p:cNvSpPr>
            <p:nvPr/>
          </p:nvSpPr>
          <p:spPr bwMode="auto">
            <a:xfrm>
              <a:off x="1988964" y="4814426"/>
              <a:ext cx="129808" cy="81293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Line 11"/>
            <p:cNvSpPr>
              <a:spLocks noChangeShapeType="1"/>
            </p:cNvSpPr>
            <p:nvPr/>
          </p:nvSpPr>
          <p:spPr bwMode="auto">
            <a:xfrm>
              <a:off x="2093859" y="490227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Line 12"/>
            <p:cNvSpPr>
              <a:spLocks noChangeShapeType="1"/>
            </p:cNvSpPr>
            <p:nvPr/>
          </p:nvSpPr>
          <p:spPr bwMode="auto">
            <a:xfrm>
              <a:off x="1950939" y="4811804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Line 13"/>
            <p:cNvSpPr>
              <a:spLocks noChangeShapeType="1"/>
            </p:cNvSpPr>
            <p:nvPr/>
          </p:nvSpPr>
          <p:spPr bwMode="auto">
            <a:xfrm>
              <a:off x="1919471" y="4814426"/>
              <a:ext cx="149475" cy="9571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Line 14"/>
            <p:cNvSpPr>
              <a:spLocks noChangeShapeType="1"/>
            </p:cNvSpPr>
            <p:nvPr/>
          </p:nvSpPr>
          <p:spPr bwMode="auto">
            <a:xfrm>
              <a:off x="2051901" y="492063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Line 15"/>
            <p:cNvSpPr>
              <a:spLocks noChangeShapeType="1"/>
            </p:cNvSpPr>
            <p:nvPr/>
          </p:nvSpPr>
          <p:spPr bwMode="auto">
            <a:xfrm>
              <a:off x="1894559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Line 16"/>
            <p:cNvSpPr>
              <a:spLocks noChangeShapeType="1"/>
            </p:cNvSpPr>
            <p:nvPr/>
          </p:nvSpPr>
          <p:spPr bwMode="auto">
            <a:xfrm>
              <a:off x="1863090" y="4818359"/>
              <a:ext cx="157342" cy="10489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Line 17"/>
            <p:cNvSpPr>
              <a:spLocks noChangeShapeType="1"/>
            </p:cNvSpPr>
            <p:nvPr/>
          </p:nvSpPr>
          <p:spPr bwMode="auto">
            <a:xfrm>
              <a:off x="2093859" y="4814426"/>
              <a:ext cx="83916" cy="5638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Line 18"/>
            <p:cNvSpPr>
              <a:spLocks noChangeShapeType="1"/>
            </p:cNvSpPr>
            <p:nvPr/>
          </p:nvSpPr>
          <p:spPr bwMode="auto">
            <a:xfrm>
              <a:off x="1827688" y="4818359"/>
              <a:ext cx="178321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Line 19"/>
            <p:cNvSpPr>
              <a:spLocks noChangeShapeType="1"/>
            </p:cNvSpPr>
            <p:nvPr/>
          </p:nvSpPr>
          <p:spPr bwMode="auto">
            <a:xfrm>
              <a:off x="198240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Line 20"/>
            <p:cNvSpPr>
              <a:spLocks noChangeShapeType="1"/>
            </p:cNvSpPr>
            <p:nvPr/>
          </p:nvSpPr>
          <p:spPr bwMode="auto">
            <a:xfrm>
              <a:off x="1792286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Line 21"/>
            <p:cNvSpPr>
              <a:spLocks noChangeShapeType="1"/>
            </p:cNvSpPr>
            <p:nvPr/>
          </p:nvSpPr>
          <p:spPr bwMode="auto">
            <a:xfrm>
              <a:off x="1764751" y="4818359"/>
              <a:ext cx="182255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Line 22"/>
            <p:cNvSpPr>
              <a:spLocks noChangeShapeType="1"/>
            </p:cNvSpPr>
            <p:nvPr/>
          </p:nvSpPr>
          <p:spPr bwMode="auto">
            <a:xfrm>
              <a:off x="1733283" y="4814426"/>
              <a:ext cx="188811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Line 23"/>
            <p:cNvSpPr>
              <a:spLocks noChangeShapeType="1"/>
            </p:cNvSpPr>
            <p:nvPr/>
          </p:nvSpPr>
          <p:spPr bwMode="auto">
            <a:xfrm>
              <a:off x="1680835" y="4811804"/>
              <a:ext cx="188811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Line 24"/>
            <p:cNvSpPr>
              <a:spLocks noChangeShapeType="1"/>
            </p:cNvSpPr>
            <p:nvPr/>
          </p:nvSpPr>
          <p:spPr bwMode="auto">
            <a:xfrm>
              <a:off x="1842111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Line 25"/>
            <p:cNvSpPr>
              <a:spLocks noChangeShapeType="1"/>
            </p:cNvSpPr>
            <p:nvPr/>
          </p:nvSpPr>
          <p:spPr bwMode="auto">
            <a:xfrm>
              <a:off x="1670346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Line 26"/>
            <p:cNvSpPr>
              <a:spLocks noChangeShapeType="1"/>
            </p:cNvSpPr>
            <p:nvPr/>
          </p:nvSpPr>
          <p:spPr bwMode="auto">
            <a:xfrm>
              <a:off x="1634944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Line 27"/>
            <p:cNvSpPr>
              <a:spLocks noChangeShapeType="1"/>
            </p:cNvSpPr>
            <p:nvPr/>
          </p:nvSpPr>
          <p:spPr bwMode="auto">
            <a:xfrm>
              <a:off x="1792286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Line 28"/>
            <p:cNvSpPr>
              <a:spLocks noChangeShapeType="1"/>
            </p:cNvSpPr>
            <p:nvPr/>
          </p:nvSpPr>
          <p:spPr bwMode="auto">
            <a:xfrm>
              <a:off x="161789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Line 29"/>
            <p:cNvSpPr>
              <a:spLocks noChangeShapeType="1"/>
            </p:cNvSpPr>
            <p:nvPr/>
          </p:nvSpPr>
          <p:spPr bwMode="auto">
            <a:xfrm>
              <a:off x="1589052" y="4814426"/>
              <a:ext cx="186188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Line 30"/>
            <p:cNvSpPr>
              <a:spLocks noChangeShapeType="1"/>
            </p:cNvSpPr>
            <p:nvPr/>
          </p:nvSpPr>
          <p:spPr bwMode="auto">
            <a:xfrm>
              <a:off x="175032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Line 31"/>
            <p:cNvSpPr>
              <a:spLocks noChangeShapeType="1"/>
            </p:cNvSpPr>
            <p:nvPr/>
          </p:nvSpPr>
          <p:spPr bwMode="auto">
            <a:xfrm>
              <a:off x="1568073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Line 32"/>
            <p:cNvSpPr>
              <a:spLocks noChangeShapeType="1"/>
            </p:cNvSpPr>
            <p:nvPr/>
          </p:nvSpPr>
          <p:spPr bwMode="auto">
            <a:xfrm>
              <a:off x="1540539" y="4814426"/>
              <a:ext cx="178321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Line 33"/>
            <p:cNvSpPr>
              <a:spLocks noChangeShapeType="1"/>
            </p:cNvSpPr>
            <p:nvPr/>
          </p:nvSpPr>
          <p:spPr bwMode="auto">
            <a:xfrm>
              <a:off x="1697881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Line 34"/>
            <p:cNvSpPr>
              <a:spLocks noChangeShapeType="1"/>
            </p:cNvSpPr>
            <p:nvPr/>
          </p:nvSpPr>
          <p:spPr bwMode="auto">
            <a:xfrm>
              <a:off x="151956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Line 35"/>
            <p:cNvSpPr>
              <a:spLocks noChangeShapeType="1"/>
            </p:cNvSpPr>
            <p:nvPr/>
          </p:nvSpPr>
          <p:spPr bwMode="auto">
            <a:xfrm>
              <a:off x="1498581" y="4818359"/>
              <a:ext cx="171766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Line 36"/>
            <p:cNvSpPr>
              <a:spLocks noChangeShapeType="1"/>
            </p:cNvSpPr>
            <p:nvPr/>
          </p:nvSpPr>
          <p:spPr bwMode="auto">
            <a:xfrm>
              <a:off x="1645434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Line 37"/>
            <p:cNvSpPr>
              <a:spLocks noChangeShapeType="1"/>
            </p:cNvSpPr>
            <p:nvPr/>
          </p:nvSpPr>
          <p:spPr bwMode="auto">
            <a:xfrm>
              <a:off x="1473668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Line 38"/>
            <p:cNvSpPr>
              <a:spLocks noChangeShapeType="1"/>
            </p:cNvSpPr>
            <p:nvPr/>
          </p:nvSpPr>
          <p:spPr bwMode="auto">
            <a:xfrm>
              <a:off x="1452689" y="4818359"/>
              <a:ext cx="17176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Line 39"/>
            <p:cNvSpPr>
              <a:spLocks noChangeShapeType="1"/>
            </p:cNvSpPr>
            <p:nvPr/>
          </p:nvSpPr>
          <p:spPr bwMode="auto">
            <a:xfrm>
              <a:off x="1578563" y="491669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Line 40"/>
            <p:cNvSpPr>
              <a:spLocks noChangeShapeType="1"/>
            </p:cNvSpPr>
            <p:nvPr/>
          </p:nvSpPr>
          <p:spPr bwMode="auto">
            <a:xfrm>
              <a:off x="1393686" y="479344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Line 41"/>
            <p:cNvSpPr>
              <a:spLocks noChangeShapeType="1"/>
            </p:cNvSpPr>
            <p:nvPr/>
          </p:nvSpPr>
          <p:spPr bwMode="auto">
            <a:xfrm>
              <a:off x="1427777" y="4814426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Line 42"/>
            <p:cNvSpPr>
              <a:spLocks noChangeShapeType="1"/>
            </p:cNvSpPr>
            <p:nvPr/>
          </p:nvSpPr>
          <p:spPr bwMode="auto">
            <a:xfrm>
              <a:off x="1575940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Line 43"/>
            <p:cNvSpPr>
              <a:spLocks noChangeShapeType="1"/>
            </p:cNvSpPr>
            <p:nvPr/>
          </p:nvSpPr>
          <p:spPr bwMode="auto">
            <a:xfrm>
              <a:off x="1414665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Line 44"/>
            <p:cNvSpPr>
              <a:spLocks noChangeShapeType="1"/>
            </p:cNvSpPr>
            <p:nvPr/>
          </p:nvSpPr>
          <p:spPr bwMode="auto">
            <a:xfrm>
              <a:off x="1393686" y="4818359"/>
              <a:ext cx="157342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Line 45"/>
            <p:cNvSpPr>
              <a:spLocks noChangeShapeType="1"/>
            </p:cNvSpPr>
            <p:nvPr/>
          </p:nvSpPr>
          <p:spPr bwMode="auto">
            <a:xfrm>
              <a:off x="1519560" y="493374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Line 46"/>
            <p:cNvSpPr>
              <a:spLocks noChangeShapeType="1"/>
            </p:cNvSpPr>
            <p:nvPr/>
          </p:nvSpPr>
          <p:spPr bwMode="auto">
            <a:xfrm>
              <a:off x="1364840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Line 47"/>
            <p:cNvSpPr>
              <a:spLocks noChangeShapeType="1"/>
            </p:cNvSpPr>
            <p:nvPr/>
          </p:nvSpPr>
          <p:spPr bwMode="auto">
            <a:xfrm>
              <a:off x="1343861" y="4818359"/>
              <a:ext cx="157342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Line 48"/>
            <p:cNvSpPr>
              <a:spLocks noChangeShapeType="1"/>
            </p:cNvSpPr>
            <p:nvPr/>
          </p:nvSpPr>
          <p:spPr bwMode="auto">
            <a:xfrm>
              <a:off x="147366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Line 49"/>
            <p:cNvSpPr>
              <a:spLocks noChangeShapeType="1"/>
            </p:cNvSpPr>
            <p:nvPr/>
          </p:nvSpPr>
          <p:spPr bwMode="auto">
            <a:xfrm>
              <a:off x="1318948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Line 50"/>
            <p:cNvSpPr>
              <a:spLocks noChangeShapeType="1"/>
            </p:cNvSpPr>
            <p:nvPr/>
          </p:nvSpPr>
          <p:spPr bwMode="auto">
            <a:xfrm>
              <a:off x="1297969" y="4818359"/>
              <a:ext cx="158654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Line 51"/>
            <p:cNvSpPr>
              <a:spLocks noChangeShapeType="1"/>
            </p:cNvSpPr>
            <p:nvPr/>
          </p:nvSpPr>
          <p:spPr bwMode="auto">
            <a:xfrm>
              <a:off x="1270435" y="4811804"/>
              <a:ext cx="157342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Line 52"/>
            <p:cNvSpPr>
              <a:spLocks noChangeShapeType="1"/>
            </p:cNvSpPr>
            <p:nvPr/>
          </p:nvSpPr>
          <p:spPr bwMode="auto">
            <a:xfrm>
              <a:off x="1253389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Line 53"/>
            <p:cNvSpPr>
              <a:spLocks noChangeShapeType="1"/>
            </p:cNvSpPr>
            <p:nvPr/>
          </p:nvSpPr>
          <p:spPr bwMode="auto">
            <a:xfrm>
              <a:off x="1203564" y="4814426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Line 54"/>
            <p:cNvSpPr>
              <a:spLocks noChangeShapeType="1"/>
            </p:cNvSpPr>
            <p:nvPr/>
          </p:nvSpPr>
          <p:spPr bwMode="auto">
            <a:xfrm>
              <a:off x="1178652" y="4811804"/>
              <a:ext cx="165209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Line 55"/>
            <p:cNvSpPr>
              <a:spLocks noChangeShapeType="1"/>
            </p:cNvSpPr>
            <p:nvPr/>
          </p:nvSpPr>
          <p:spPr bwMode="auto">
            <a:xfrm>
              <a:off x="1165540" y="4818359"/>
              <a:ext cx="161276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Line 56"/>
            <p:cNvSpPr>
              <a:spLocks noChangeShapeType="1"/>
            </p:cNvSpPr>
            <p:nvPr/>
          </p:nvSpPr>
          <p:spPr bwMode="auto">
            <a:xfrm>
              <a:off x="1308459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Line 57"/>
            <p:cNvSpPr>
              <a:spLocks noChangeShapeType="1"/>
            </p:cNvSpPr>
            <p:nvPr/>
          </p:nvSpPr>
          <p:spPr bwMode="auto">
            <a:xfrm>
              <a:off x="114062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Line 58"/>
            <p:cNvSpPr>
              <a:spLocks noChangeShapeType="1"/>
            </p:cNvSpPr>
            <p:nvPr/>
          </p:nvSpPr>
          <p:spPr bwMode="auto">
            <a:xfrm>
              <a:off x="1274368" y="4954722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Line 59"/>
            <p:cNvSpPr>
              <a:spLocks noChangeShapeType="1"/>
            </p:cNvSpPr>
            <p:nvPr/>
          </p:nvSpPr>
          <p:spPr bwMode="auto">
            <a:xfrm>
              <a:off x="1102603" y="483540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Line 60"/>
            <p:cNvSpPr>
              <a:spLocks noChangeShapeType="1"/>
            </p:cNvSpPr>
            <p:nvPr/>
          </p:nvSpPr>
          <p:spPr bwMode="auto">
            <a:xfrm>
              <a:off x="1094736" y="4818359"/>
              <a:ext cx="179633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Line 61"/>
            <p:cNvSpPr>
              <a:spLocks noChangeShapeType="1"/>
            </p:cNvSpPr>
            <p:nvPr/>
          </p:nvSpPr>
          <p:spPr bwMode="auto">
            <a:xfrm>
              <a:off x="1253389" y="494423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Line 62"/>
            <p:cNvSpPr>
              <a:spLocks noChangeShapeType="1"/>
            </p:cNvSpPr>
            <p:nvPr/>
          </p:nvSpPr>
          <p:spPr bwMode="auto">
            <a:xfrm>
              <a:off x="1073757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Line 63"/>
            <p:cNvSpPr>
              <a:spLocks noChangeShapeType="1"/>
            </p:cNvSpPr>
            <p:nvPr/>
          </p:nvSpPr>
          <p:spPr bwMode="auto">
            <a:xfrm>
              <a:off x="1042289" y="4814426"/>
              <a:ext cx="182255" cy="12980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Line 64"/>
            <p:cNvSpPr>
              <a:spLocks noChangeShapeType="1"/>
            </p:cNvSpPr>
            <p:nvPr/>
          </p:nvSpPr>
          <p:spPr bwMode="auto">
            <a:xfrm>
              <a:off x="1018688" y="4818359"/>
              <a:ext cx="184877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Line 65"/>
            <p:cNvSpPr>
              <a:spLocks noChangeShapeType="1"/>
            </p:cNvSpPr>
            <p:nvPr/>
          </p:nvSpPr>
          <p:spPr bwMode="auto">
            <a:xfrm>
              <a:off x="1172096" y="4941611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Line 66"/>
            <p:cNvSpPr>
              <a:spLocks noChangeShapeType="1"/>
            </p:cNvSpPr>
            <p:nvPr/>
          </p:nvSpPr>
          <p:spPr bwMode="auto">
            <a:xfrm>
              <a:off x="996397" y="4814426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Line 67"/>
            <p:cNvSpPr>
              <a:spLocks noChangeShapeType="1"/>
            </p:cNvSpPr>
            <p:nvPr/>
          </p:nvSpPr>
          <p:spPr bwMode="auto">
            <a:xfrm>
              <a:off x="972796" y="4818359"/>
              <a:ext cx="182255" cy="1258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Line 68"/>
            <p:cNvSpPr>
              <a:spLocks noChangeShapeType="1"/>
            </p:cNvSpPr>
            <p:nvPr/>
          </p:nvSpPr>
          <p:spPr bwMode="auto">
            <a:xfrm>
              <a:off x="1123582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Line 69"/>
            <p:cNvSpPr>
              <a:spLocks noChangeShapeType="1"/>
            </p:cNvSpPr>
            <p:nvPr/>
          </p:nvSpPr>
          <p:spPr bwMode="auto">
            <a:xfrm>
              <a:off x="947884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Line 70"/>
            <p:cNvSpPr>
              <a:spLocks noChangeShapeType="1"/>
            </p:cNvSpPr>
            <p:nvPr/>
          </p:nvSpPr>
          <p:spPr bwMode="auto">
            <a:xfrm>
              <a:off x="922971" y="4818359"/>
              <a:ext cx="17176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Line 71"/>
            <p:cNvSpPr>
              <a:spLocks noChangeShapeType="1"/>
            </p:cNvSpPr>
            <p:nvPr/>
          </p:nvSpPr>
          <p:spPr bwMode="auto">
            <a:xfrm>
              <a:off x="901992" y="4818359"/>
              <a:ext cx="161276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Line 72"/>
            <p:cNvSpPr>
              <a:spLocks noChangeShapeType="1"/>
            </p:cNvSpPr>
            <p:nvPr/>
          </p:nvSpPr>
          <p:spPr bwMode="auto">
            <a:xfrm>
              <a:off x="878391" y="4814426"/>
              <a:ext cx="163898" cy="12718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Line 73"/>
            <p:cNvSpPr>
              <a:spLocks noChangeShapeType="1"/>
            </p:cNvSpPr>
            <p:nvPr/>
          </p:nvSpPr>
          <p:spPr bwMode="auto">
            <a:xfrm>
              <a:off x="1006887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Line 74"/>
            <p:cNvSpPr>
              <a:spLocks noChangeShapeType="1"/>
            </p:cNvSpPr>
            <p:nvPr/>
          </p:nvSpPr>
          <p:spPr bwMode="auto">
            <a:xfrm>
              <a:off x="857412" y="481835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Line 75"/>
            <p:cNvSpPr>
              <a:spLocks noChangeShapeType="1"/>
            </p:cNvSpPr>
            <p:nvPr/>
          </p:nvSpPr>
          <p:spPr bwMode="auto">
            <a:xfrm>
              <a:off x="828566" y="4818359"/>
              <a:ext cx="165209" cy="1232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Line 76"/>
            <p:cNvSpPr>
              <a:spLocks noChangeShapeType="1"/>
            </p:cNvSpPr>
            <p:nvPr/>
          </p:nvSpPr>
          <p:spPr bwMode="auto">
            <a:xfrm>
              <a:off x="930838" y="493767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Line 78"/>
            <p:cNvSpPr>
              <a:spLocks noChangeShapeType="1"/>
            </p:cNvSpPr>
            <p:nvPr/>
          </p:nvSpPr>
          <p:spPr bwMode="auto">
            <a:xfrm>
              <a:off x="765629" y="4822293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Line 79"/>
            <p:cNvSpPr>
              <a:spLocks noChangeShapeType="1"/>
            </p:cNvSpPr>
            <p:nvPr/>
          </p:nvSpPr>
          <p:spPr bwMode="auto">
            <a:xfrm>
              <a:off x="905926" y="4948167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Line 81"/>
            <p:cNvSpPr>
              <a:spLocks noChangeShapeType="1"/>
            </p:cNvSpPr>
            <p:nvPr/>
          </p:nvSpPr>
          <p:spPr bwMode="auto">
            <a:xfrm>
              <a:off x="744650" y="483933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Line 82"/>
            <p:cNvSpPr>
              <a:spLocks noChangeShapeType="1"/>
            </p:cNvSpPr>
            <p:nvPr/>
          </p:nvSpPr>
          <p:spPr bwMode="auto">
            <a:xfrm>
              <a:off x="730227" y="4849828"/>
              <a:ext cx="154720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Line 83"/>
            <p:cNvSpPr>
              <a:spLocks noChangeShapeType="1"/>
            </p:cNvSpPr>
            <p:nvPr/>
          </p:nvSpPr>
          <p:spPr bwMode="auto">
            <a:xfrm>
              <a:off x="878391" y="4990125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Line 85"/>
            <p:cNvSpPr>
              <a:spLocks noChangeShapeType="1"/>
            </p:cNvSpPr>
            <p:nvPr/>
          </p:nvSpPr>
          <p:spPr bwMode="auto">
            <a:xfrm>
              <a:off x="734160" y="489965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Line 86"/>
            <p:cNvSpPr>
              <a:spLocks noChangeShapeType="1"/>
            </p:cNvSpPr>
            <p:nvPr/>
          </p:nvSpPr>
          <p:spPr bwMode="auto">
            <a:xfrm>
              <a:off x="730227" y="4916698"/>
              <a:ext cx="140297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Line 87"/>
            <p:cNvSpPr>
              <a:spLocks noChangeShapeType="1"/>
            </p:cNvSpPr>
            <p:nvPr/>
          </p:nvSpPr>
          <p:spPr bwMode="auto">
            <a:xfrm>
              <a:off x="881013" y="506092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Line 89"/>
            <p:cNvSpPr>
              <a:spLocks noChangeShapeType="1"/>
            </p:cNvSpPr>
            <p:nvPr/>
          </p:nvSpPr>
          <p:spPr bwMode="auto">
            <a:xfrm>
              <a:off x="727605" y="49625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Line 90"/>
            <p:cNvSpPr>
              <a:spLocks noChangeShapeType="1"/>
            </p:cNvSpPr>
            <p:nvPr/>
          </p:nvSpPr>
          <p:spPr bwMode="auto">
            <a:xfrm>
              <a:off x="730227" y="4990125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Line 91"/>
            <p:cNvSpPr>
              <a:spLocks noChangeShapeType="1"/>
            </p:cNvSpPr>
            <p:nvPr/>
          </p:nvSpPr>
          <p:spPr bwMode="auto">
            <a:xfrm>
              <a:off x="870523" y="511730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Line 93"/>
            <p:cNvSpPr>
              <a:spLocks noChangeShapeType="1"/>
            </p:cNvSpPr>
            <p:nvPr/>
          </p:nvSpPr>
          <p:spPr bwMode="auto">
            <a:xfrm>
              <a:off x="727605" y="5029460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Line 94"/>
            <p:cNvSpPr>
              <a:spLocks noChangeShapeType="1"/>
            </p:cNvSpPr>
            <p:nvPr/>
          </p:nvSpPr>
          <p:spPr bwMode="auto">
            <a:xfrm>
              <a:off x="878391" y="5165823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Line 96"/>
            <p:cNvSpPr>
              <a:spLocks noChangeShapeType="1"/>
            </p:cNvSpPr>
            <p:nvPr/>
          </p:nvSpPr>
          <p:spPr bwMode="auto">
            <a:xfrm>
              <a:off x="727605" y="5071418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Line 97"/>
            <p:cNvSpPr>
              <a:spLocks noChangeShapeType="1"/>
            </p:cNvSpPr>
            <p:nvPr/>
          </p:nvSpPr>
          <p:spPr bwMode="auto">
            <a:xfrm>
              <a:off x="730227" y="509633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Line 98"/>
            <p:cNvSpPr>
              <a:spLocks noChangeShapeType="1"/>
            </p:cNvSpPr>
            <p:nvPr/>
          </p:nvSpPr>
          <p:spPr bwMode="auto">
            <a:xfrm>
              <a:off x="874457" y="5226138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Line 100"/>
            <p:cNvSpPr>
              <a:spLocks noChangeShapeType="1"/>
            </p:cNvSpPr>
            <p:nvPr/>
          </p:nvSpPr>
          <p:spPr bwMode="auto">
            <a:xfrm>
              <a:off x="727605" y="5144845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Line 101"/>
            <p:cNvSpPr>
              <a:spLocks noChangeShapeType="1"/>
            </p:cNvSpPr>
            <p:nvPr/>
          </p:nvSpPr>
          <p:spPr bwMode="auto">
            <a:xfrm>
              <a:off x="730227" y="5165823"/>
              <a:ext cx="144230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Line 102"/>
            <p:cNvSpPr>
              <a:spLocks noChangeShapeType="1"/>
            </p:cNvSpPr>
            <p:nvPr/>
          </p:nvSpPr>
          <p:spPr bwMode="auto">
            <a:xfrm>
              <a:off x="881013" y="5306120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Line 104"/>
            <p:cNvSpPr>
              <a:spLocks noChangeShapeType="1"/>
            </p:cNvSpPr>
            <p:nvPr/>
          </p:nvSpPr>
          <p:spPr bwMode="auto">
            <a:xfrm>
              <a:off x="730227" y="5211715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Line 105"/>
            <p:cNvSpPr>
              <a:spLocks noChangeShapeType="1"/>
            </p:cNvSpPr>
            <p:nvPr/>
          </p:nvSpPr>
          <p:spPr bwMode="auto">
            <a:xfrm>
              <a:off x="878391" y="5349389"/>
              <a:ext cx="0" cy="0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Line 107"/>
            <p:cNvSpPr>
              <a:spLocks noChangeShapeType="1"/>
            </p:cNvSpPr>
            <p:nvPr/>
          </p:nvSpPr>
          <p:spPr bwMode="auto">
            <a:xfrm>
              <a:off x="727605" y="5261540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Line 108"/>
            <p:cNvSpPr>
              <a:spLocks noChangeShapeType="1"/>
            </p:cNvSpPr>
            <p:nvPr/>
          </p:nvSpPr>
          <p:spPr bwMode="auto">
            <a:xfrm>
              <a:off x="727605" y="5313987"/>
              <a:ext cx="150787" cy="11931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Line 109"/>
            <p:cNvSpPr>
              <a:spLocks noChangeShapeType="1"/>
            </p:cNvSpPr>
            <p:nvPr/>
          </p:nvSpPr>
          <p:spPr bwMode="auto">
            <a:xfrm>
              <a:off x="730227" y="5341522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Line 110"/>
            <p:cNvSpPr>
              <a:spLocks noChangeShapeType="1"/>
            </p:cNvSpPr>
            <p:nvPr/>
          </p:nvSpPr>
          <p:spPr bwMode="auto">
            <a:xfrm>
              <a:off x="727605" y="5380858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Line 111"/>
            <p:cNvSpPr>
              <a:spLocks noChangeShapeType="1"/>
            </p:cNvSpPr>
            <p:nvPr/>
          </p:nvSpPr>
          <p:spPr bwMode="auto">
            <a:xfrm>
              <a:off x="727605" y="5422816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Line 112"/>
            <p:cNvSpPr>
              <a:spLocks noChangeShapeType="1"/>
            </p:cNvSpPr>
            <p:nvPr/>
          </p:nvSpPr>
          <p:spPr bwMode="auto">
            <a:xfrm>
              <a:off x="730227" y="5450350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Line 113"/>
            <p:cNvSpPr>
              <a:spLocks noChangeShapeType="1"/>
            </p:cNvSpPr>
            <p:nvPr/>
          </p:nvSpPr>
          <p:spPr bwMode="auto">
            <a:xfrm>
              <a:off x="727605" y="5496242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Line 114"/>
            <p:cNvSpPr>
              <a:spLocks noChangeShapeType="1"/>
            </p:cNvSpPr>
            <p:nvPr/>
          </p:nvSpPr>
          <p:spPr bwMode="auto">
            <a:xfrm>
              <a:off x="730227" y="5521154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Line 115"/>
            <p:cNvSpPr>
              <a:spLocks noChangeShapeType="1"/>
            </p:cNvSpPr>
            <p:nvPr/>
          </p:nvSpPr>
          <p:spPr bwMode="auto">
            <a:xfrm>
              <a:off x="730227" y="5563112"/>
              <a:ext cx="144230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Line 116"/>
            <p:cNvSpPr>
              <a:spLocks noChangeShapeType="1"/>
            </p:cNvSpPr>
            <p:nvPr/>
          </p:nvSpPr>
          <p:spPr bwMode="auto">
            <a:xfrm>
              <a:off x="727605" y="5611626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Line 117"/>
            <p:cNvSpPr>
              <a:spLocks noChangeShapeType="1"/>
            </p:cNvSpPr>
            <p:nvPr/>
          </p:nvSpPr>
          <p:spPr bwMode="auto">
            <a:xfrm>
              <a:off x="723671" y="5650962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Line 118"/>
            <p:cNvSpPr>
              <a:spLocks noChangeShapeType="1"/>
            </p:cNvSpPr>
            <p:nvPr/>
          </p:nvSpPr>
          <p:spPr bwMode="auto">
            <a:xfrm>
              <a:off x="730227" y="5675874"/>
              <a:ext cx="140297" cy="11145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Line 119"/>
            <p:cNvSpPr>
              <a:spLocks noChangeShapeType="1"/>
            </p:cNvSpPr>
            <p:nvPr/>
          </p:nvSpPr>
          <p:spPr bwMode="auto">
            <a:xfrm>
              <a:off x="723671" y="5717832"/>
              <a:ext cx="146853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Line 120"/>
            <p:cNvSpPr>
              <a:spLocks noChangeShapeType="1"/>
            </p:cNvSpPr>
            <p:nvPr/>
          </p:nvSpPr>
          <p:spPr bwMode="auto">
            <a:xfrm>
              <a:off x="723671" y="5759790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Line 121"/>
            <p:cNvSpPr>
              <a:spLocks noChangeShapeType="1"/>
            </p:cNvSpPr>
            <p:nvPr/>
          </p:nvSpPr>
          <p:spPr bwMode="auto">
            <a:xfrm>
              <a:off x="727605" y="5784702"/>
              <a:ext cx="14291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Line 122"/>
            <p:cNvSpPr>
              <a:spLocks noChangeShapeType="1"/>
            </p:cNvSpPr>
            <p:nvPr/>
          </p:nvSpPr>
          <p:spPr bwMode="auto">
            <a:xfrm>
              <a:off x="723671" y="5833216"/>
              <a:ext cx="146853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Line 123"/>
            <p:cNvSpPr>
              <a:spLocks noChangeShapeType="1"/>
            </p:cNvSpPr>
            <p:nvPr/>
          </p:nvSpPr>
          <p:spPr bwMode="auto">
            <a:xfrm>
              <a:off x="727605" y="5854195"/>
              <a:ext cx="142919" cy="11276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Line 124"/>
            <p:cNvSpPr>
              <a:spLocks noChangeShapeType="1"/>
            </p:cNvSpPr>
            <p:nvPr/>
          </p:nvSpPr>
          <p:spPr bwMode="auto">
            <a:xfrm>
              <a:off x="727605" y="5900087"/>
              <a:ext cx="142919" cy="11669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Line 125"/>
            <p:cNvSpPr>
              <a:spLocks noChangeShapeType="1"/>
            </p:cNvSpPr>
            <p:nvPr/>
          </p:nvSpPr>
          <p:spPr bwMode="auto">
            <a:xfrm>
              <a:off x="723671" y="5949912"/>
              <a:ext cx="15078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Line 126"/>
            <p:cNvSpPr>
              <a:spLocks noChangeShapeType="1"/>
            </p:cNvSpPr>
            <p:nvPr/>
          </p:nvSpPr>
          <p:spPr bwMode="auto">
            <a:xfrm>
              <a:off x="727605" y="6002359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Line 127"/>
            <p:cNvSpPr>
              <a:spLocks noChangeShapeType="1"/>
            </p:cNvSpPr>
            <p:nvPr/>
          </p:nvSpPr>
          <p:spPr bwMode="auto">
            <a:xfrm>
              <a:off x="734160" y="6029893"/>
              <a:ext cx="140297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Line 128"/>
            <p:cNvSpPr>
              <a:spLocks noChangeShapeType="1"/>
            </p:cNvSpPr>
            <p:nvPr/>
          </p:nvSpPr>
          <p:spPr bwMode="auto">
            <a:xfrm>
              <a:off x="730227" y="6069229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Line 129"/>
            <p:cNvSpPr>
              <a:spLocks noChangeShapeType="1"/>
            </p:cNvSpPr>
            <p:nvPr/>
          </p:nvSpPr>
          <p:spPr bwMode="auto">
            <a:xfrm>
              <a:off x="727605" y="6111187"/>
              <a:ext cx="150787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Line 130"/>
            <p:cNvSpPr>
              <a:spLocks noChangeShapeType="1"/>
            </p:cNvSpPr>
            <p:nvPr/>
          </p:nvSpPr>
          <p:spPr bwMode="auto">
            <a:xfrm>
              <a:off x="730227" y="6138722"/>
              <a:ext cx="148164" cy="10620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Line 131"/>
            <p:cNvSpPr>
              <a:spLocks noChangeShapeType="1"/>
            </p:cNvSpPr>
            <p:nvPr/>
          </p:nvSpPr>
          <p:spPr bwMode="auto">
            <a:xfrm>
              <a:off x="730227" y="6184613"/>
              <a:ext cx="148164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Line 132"/>
            <p:cNvSpPr>
              <a:spLocks noChangeShapeType="1"/>
            </p:cNvSpPr>
            <p:nvPr/>
          </p:nvSpPr>
          <p:spPr bwMode="auto">
            <a:xfrm>
              <a:off x="730227" y="6209526"/>
              <a:ext cx="144230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Line 133"/>
            <p:cNvSpPr>
              <a:spLocks noChangeShapeType="1"/>
            </p:cNvSpPr>
            <p:nvPr/>
          </p:nvSpPr>
          <p:spPr bwMode="auto">
            <a:xfrm>
              <a:off x="730227" y="6251484"/>
              <a:ext cx="148164" cy="11538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Line 134"/>
            <p:cNvSpPr>
              <a:spLocks noChangeShapeType="1"/>
            </p:cNvSpPr>
            <p:nvPr/>
          </p:nvSpPr>
          <p:spPr bwMode="auto">
            <a:xfrm>
              <a:off x="727605" y="6301309"/>
              <a:ext cx="153409" cy="108829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Rectangle 135"/>
            <p:cNvSpPr>
              <a:spLocks noChangeArrowheads="1"/>
            </p:cNvSpPr>
            <p:nvPr/>
          </p:nvSpPr>
          <p:spPr bwMode="auto">
            <a:xfrm>
              <a:off x="1018688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Rectangle 136"/>
            <p:cNvSpPr>
              <a:spLocks noChangeArrowheads="1"/>
            </p:cNvSpPr>
            <p:nvPr/>
          </p:nvSpPr>
          <p:spPr bwMode="auto">
            <a:xfrm>
              <a:off x="1018688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Rectangle 137"/>
            <p:cNvSpPr>
              <a:spLocks noChangeArrowheads="1"/>
            </p:cNvSpPr>
            <p:nvPr/>
          </p:nvSpPr>
          <p:spPr bwMode="auto">
            <a:xfrm>
              <a:off x="1249456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Rectangle 138"/>
            <p:cNvSpPr>
              <a:spLocks noChangeArrowheads="1"/>
            </p:cNvSpPr>
            <p:nvPr/>
          </p:nvSpPr>
          <p:spPr bwMode="auto">
            <a:xfrm>
              <a:off x="1488092" y="5306120"/>
              <a:ext cx="132430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Rectangle 139"/>
            <p:cNvSpPr>
              <a:spLocks noChangeArrowheads="1"/>
            </p:cNvSpPr>
            <p:nvPr/>
          </p:nvSpPr>
          <p:spPr bwMode="auto">
            <a:xfrm>
              <a:off x="1708370" y="530349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Rectangle 140"/>
            <p:cNvSpPr>
              <a:spLocks noChangeArrowheads="1"/>
            </p:cNvSpPr>
            <p:nvPr/>
          </p:nvSpPr>
          <p:spPr bwMode="auto">
            <a:xfrm>
              <a:off x="1249456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Rectangle 141"/>
            <p:cNvSpPr>
              <a:spLocks noChangeArrowheads="1"/>
            </p:cNvSpPr>
            <p:nvPr/>
          </p:nvSpPr>
          <p:spPr bwMode="auto">
            <a:xfrm>
              <a:off x="1488092" y="5521154"/>
              <a:ext cx="132430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Rectangle 142"/>
            <p:cNvSpPr>
              <a:spLocks noChangeArrowheads="1"/>
            </p:cNvSpPr>
            <p:nvPr/>
          </p:nvSpPr>
          <p:spPr bwMode="auto">
            <a:xfrm>
              <a:off x="170837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Rectangle 143"/>
            <p:cNvSpPr>
              <a:spLocks noChangeArrowheads="1"/>
            </p:cNvSpPr>
            <p:nvPr/>
          </p:nvSpPr>
          <p:spPr bwMode="auto">
            <a:xfrm>
              <a:off x="1018688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Rectangle 144"/>
            <p:cNvSpPr>
              <a:spLocks noChangeArrowheads="1"/>
            </p:cNvSpPr>
            <p:nvPr/>
          </p:nvSpPr>
          <p:spPr bwMode="auto">
            <a:xfrm>
              <a:off x="1249456" y="5098953"/>
              <a:ext cx="136363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Rectangle 145"/>
            <p:cNvSpPr>
              <a:spLocks noChangeArrowheads="1"/>
            </p:cNvSpPr>
            <p:nvPr/>
          </p:nvSpPr>
          <p:spPr bwMode="auto">
            <a:xfrm>
              <a:off x="1488092" y="5098953"/>
              <a:ext cx="132430" cy="129808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Rectangle 146"/>
            <p:cNvSpPr>
              <a:spLocks noChangeArrowheads="1"/>
            </p:cNvSpPr>
            <p:nvPr/>
          </p:nvSpPr>
          <p:spPr bwMode="auto">
            <a:xfrm>
              <a:off x="1708370" y="5102887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Rectangle 147"/>
            <p:cNvSpPr>
              <a:spLocks noChangeArrowheads="1"/>
            </p:cNvSpPr>
            <p:nvPr/>
          </p:nvSpPr>
          <p:spPr bwMode="auto">
            <a:xfrm>
              <a:off x="1940450" y="529956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Rectangle 148"/>
            <p:cNvSpPr>
              <a:spLocks noChangeArrowheads="1"/>
            </p:cNvSpPr>
            <p:nvPr/>
          </p:nvSpPr>
          <p:spPr bwMode="auto">
            <a:xfrm>
              <a:off x="1940450" y="5521154"/>
              <a:ext cx="136363" cy="125874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Rectangle 149"/>
            <p:cNvSpPr>
              <a:spLocks noChangeArrowheads="1"/>
            </p:cNvSpPr>
            <p:nvPr/>
          </p:nvSpPr>
          <p:spPr bwMode="auto">
            <a:xfrm>
              <a:off x="1940450" y="5098953"/>
              <a:ext cx="136363" cy="12718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Freeform 150"/>
            <p:cNvSpPr/>
            <p:nvPr/>
          </p:nvSpPr>
          <p:spPr bwMode="auto">
            <a:xfrm>
              <a:off x="1102603" y="6082341"/>
              <a:ext cx="819491" cy="338286"/>
            </a:xfrm>
            <a:custGeom>
              <a:avLst/>
              <a:gdLst>
                <a:gd name="T0" fmla="*/ 6 w 234"/>
                <a:gd name="T1" fmla="*/ 96 h 96"/>
                <a:gd name="T2" fmla="*/ 52 w 234"/>
                <a:gd name="T3" fmla="*/ 0 h 96"/>
                <a:gd name="T4" fmla="*/ 189 w 234"/>
                <a:gd name="T5" fmla="*/ 0 h 96"/>
                <a:gd name="T6" fmla="*/ 234 w 234"/>
                <a:gd name="T7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96">
                  <a:moveTo>
                    <a:pt x="6" y="96"/>
                  </a:moveTo>
                  <a:cubicBezTo>
                    <a:pt x="6" y="96"/>
                    <a:pt x="0" y="41"/>
                    <a:pt x="52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232" y="41"/>
                    <a:pt x="234" y="9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Line 151"/>
            <p:cNvSpPr>
              <a:spLocks noChangeShapeType="1"/>
            </p:cNvSpPr>
            <p:nvPr/>
          </p:nvSpPr>
          <p:spPr bwMode="auto">
            <a:xfrm>
              <a:off x="1526115" y="6082341"/>
              <a:ext cx="14423" cy="338286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Freeform 152"/>
            <p:cNvSpPr/>
            <p:nvPr/>
          </p:nvSpPr>
          <p:spPr bwMode="auto">
            <a:xfrm>
              <a:off x="1052778" y="4109009"/>
              <a:ext cx="445803" cy="772288"/>
            </a:xfrm>
            <a:custGeom>
              <a:avLst/>
              <a:gdLst>
                <a:gd name="T0" fmla="*/ 119 w 127"/>
                <a:gd name="T1" fmla="*/ 220 h 220"/>
                <a:gd name="T2" fmla="*/ 124 w 127"/>
                <a:gd name="T3" fmla="*/ 79 h 220"/>
                <a:gd name="T4" fmla="*/ 20 w 127"/>
                <a:gd name="T5" fmla="*/ 65 h 220"/>
                <a:gd name="T6" fmla="*/ 127 w 127"/>
                <a:gd name="T7" fmla="*/ 15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20">
                  <a:moveTo>
                    <a:pt x="119" y="220"/>
                  </a:moveTo>
                  <a:cubicBezTo>
                    <a:pt x="124" y="79"/>
                    <a:pt x="124" y="79"/>
                    <a:pt x="124" y="79"/>
                  </a:cubicBezTo>
                  <a:cubicBezTo>
                    <a:pt x="124" y="79"/>
                    <a:pt x="59" y="0"/>
                    <a:pt x="20" y="65"/>
                  </a:cubicBezTo>
                  <a:cubicBezTo>
                    <a:pt x="0" y="98"/>
                    <a:pt x="8" y="120"/>
                    <a:pt x="127" y="150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Freeform 153"/>
            <p:cNvSpPr/>
            <p:nvPr/>
          </p:nvSpPr>
          <p:spPr bwMode="auto">
            <a:xfrm>
              <a:off x="1456623" y="4119498"/>
              <a:ext cx="454981" cy="761798"/>
            </a:xfrm>
            <a:custGeom>
              <a:avLst/>
              <a:gdLst>
                <a:gd name="T0" fmla="*/ 4 w 130"/>
                <a:gd name="T1" fmla="*/ 217 h 217"/>
                <a:gd name="T2" fmla="*/ 6 w 130"/>
                <a:gd name="T3" fmla="*/ 74 h 217"/>
                <a:gd name="T4" fmla="*/ 111 w 130"/>
                <a:gd name="T5" fmla="*/ 67 h 217"/>
                <a:gd name="T6" fmla="*/ 0 w 130"/>
                <a:gd name="T7" fmla="*/ 14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17">
                  <a:moveTo>
                    <a:pt x="4" y="217"/>
                  </a:move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74" y="0"/>
                    <a:pt x="111" y="67"/>
                  </a:cubicBezTo>
                  <a:cubicBezTo>
                    <a:pt x="130" y="100"/>
                    <a:pt x="110" y="112"/>
                    <a:pt x="0" y="145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Freeform 154"/>
            <p:cNvSpPr/>
            <p:nvPr/>
          </p:nvSpPr>
          <p:spPr bwMode="auto">
            <a:xfrm>
              <a:off x="1123582" y="4287330"/>
              <a:ext cx="721151" cy="225524"/>
            </a:xfrm>
            <a:custGeom>
              <a:avLst/>
              <a:gdLst>
                <a:gd name="T0" fmla="*/ 0 w 206"/>
                <a:gd name="T1" fmla="*/ 14 h 64"/>
                <a:gd name="T2" fmla="*/ 102 w 206"/>
                <a:gd name="T3" fmla="*/ 64 h 64"/>
                <a:gd name="T4" fmla="*/ 206 w 206"/>
                <a:gd name="T5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" h="64">
                  <a:moveTo>
                    <a:pt x="0" y="14"/>
                  </a:moveTo>
                  <a:cubicBezTo>
                    <a:pt x="41" y="0"/>
                    <a:pt x="102" y="64"/>
                    <a:pt x="102" y="64"/>
                  </a:cubicBezTo>
                  <a:cubicBezTo>
                    <a:pt x="102" y="64"/>
                    <a:pt x="153" y="12"/>
                    <a:pt x="206" y="19"/>
                  </a:cubicBezTo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Rectangle 155"/>
            <p:cNvSpPr>
              <a:spLocks noChangeArrowheads="1"/>
            </p:cNvSpPr>
            <p:nvPr/>
          </p:nvSpPr>
          <p:spPr bwMode="auto">
            <a:xfrm>
              <a:off x="2204040" y="5088463"/>
              <a:ext cx="913896" cy="133216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Rectangle 156"/>
            <p:cNvSpPr>
              <a:spLocks noChangeArrowheads="1"/>
            </p:cNvSpPr>
            <p:nvPr/>
          </p:nvSpPr>
          <p:spPr bwMode="auto">
            <a:xfrm>
              <a:off x="2294513" y="5207781"/>
              <a:ext cx="175699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Rectangle 157"/>
            <p:cNvSpPr>
              <a:spLocks noChangeArrowheads="1"/>
            </p:cNvSpPr>
            <p:nvPr/>
          </p:nvSpPr>
          <p:spPr bwMode="auto">
            <a:xfrm>
              <a:off x="257117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Rectangle 158"/>
            <p:cNvSpPr>
              <a:spLocks noChangeArrowheads="1"/>
            </p:cNvSpPr>
            <p:nvPr/>
          </p:nvSpPr>
          <p:spPr bwMode="auto">
            <a:xfrm>
              <a:off x="2858322" y="5207781"/>
              <a:ext cx="179633" cy="179633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Rectangle 159"/>
            <p:cNvSpPr>
              <a:spLocks noChangeArrowheads="1"/>
            </p:cNvSpPr>
            <p:nvPr/>
          </p:nvSpPr>
          <p:spPr bwMode="auto">
            <a:xfrm>
              <a:off x="2290579" y="5567046"/>
              <a:ext cx="175699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Rectangle 160"/>
            <p:cNvSpPr>
              <a:spLocks noChangeArrowheads="1"/>
            </p:cNvSpPr>
            <p:nvPr/>
          </p:nvSpPr>
          <p:spPr bwMode="auto">
            <a:xfrm>
              <a:off x="2568550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Rectangle 161"/>
            <p:cNvSpPr>
              <a:spLocks noChangeArrowheads="1"/>
            </p:cNvSpPr>
            <p:nvPr/>
          </p:nvSpPr>
          <p:spPr bwMode="auto">
            <a:xfrm>
              <a:off x="2855699" y="5567046"/>
              <a:ext cx="178321" cy="178321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Rectangle 162"/>
            <p:cNvSpPr>
              <a:spLocks noChangeArrowheads="1"/>
            </p:cNvSpPr>
            <p:nvPr/>
          </p:nvSpPr>
          <p:spPr bwMode="auto">
            <a:xfrm>
              <a:off x="2287956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Rectangle 163"/>
            <p:cNvSpPr>
              <a:spLocks noChangeArrowheads="1"/>
            </p:cNvSpPr>
            <p:nvPr/>
          </p:nvSpPr>
          <p:spPr bwMode="auto">
            <a:xfrm>
              <a:off x="2568550" y="5949912"/>
              <a:ext cx="174388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Rectangle 164"/>
            <p:cNvSpPr>
              <a:spLocks noChangeArrowheads="1"/>
            </p:cNvSpPr>
            <p:nvPr/>
          </p:nvSpPr>
          <p:spPr bwMode="auto">
            <a:xfrm>
              <a:off x="2851765" y="5949912"/>
              <a:ext cx="178321" cy="175699"/>
            </a:xfrm>
            <a:prstGeom prst="rect">
              <a:avLst/>
            </a:prstGeom>
            <a:noFill/>
            <a:ln w="1746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57" name="组合 356"/>
            <p:cNvGrpSpPr/>
            <p:nvPr/>
          </p:nvGrpSpPr>
          <p:grpSpPr>
            <a:xfrm>
              <a:off x="95614" y="5003559"/>
              <a:ext cx="687060" cy="1433125"/>
              <a:chOff x="95614" y="4899384"/>
              <a:chExt cx="687060" cy="1433125"/>
            </a:xfrm>
          </p:grpSpPr>
          <p:sp>
            <p:nvSpPr>
              <p:cNvPr id="358" name="Line 77"/>
              <p:cNvSpPr>
                <a:spLocks noChangeShapeType="1"/>
              </p:cNvSpPr>
              <p:nvPr/>
            </p:nvSpPr>
            <p:spPr bwMode="auto">
              <a:xfrm>
                <a:off x="782674" y="489938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9" name="Line 80"/>
              <p:cNvSpPr>
                <a:spLocks noChangeShapeType="1"/>
              </p:cNvSpPr>
              <p:nvPr/>
            </p:nvSpPr>
            <p:spPr bwMode="auto">
              <a:xfrm>
                <a:off x="751206" y="4913808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0" name="Line 84"/>
              <p:cNvSpPr>
                <a:spLocks noChangeShapeType="1"/>
              </p:cNvSpPr>
              <p:nvPr/>
            </p:nvSpPr>
            <p:spPr bwMode="auto">
              <a:xfrm>
                <a:off x="727605" y="4951832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Line 88"/>
              <p:cNvSpPr>
                <a:spLocks noChangeShapeType="1"/>
              </p:cNvSpPr>
              <p:nvPr/>
            </p:nvSpPr>
            <p:spPr bwMode="auto">
              <a:xfrm>
                <a:off x="730227" y="502263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2" name="Line 92"/>
              <p:cNvSpPr>
                <a:spLocks noChangeShapeType="1"/>
              </p:cNvSpPr>
              <p:nvPr/>
            </p:nvSpPr>
            <p:spPr bwMode="auto">
              <a:xfrm>
                <a:off x="730227" y="5089506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" name="Line 95"/>
              <p:cNvSpPr>
                <a:spLocks noChangeShapeType="1"/>
              </p:cNvSpPr>
              <p:nvPr/>
            </p:nvSpPr>
            <p:spPr bwMode="auto">
              <a:xfrm>
                <a:off x="727605" y="513146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Line 99"/>
              <p:cNvSpPr>
                <a:spLocks noChangeShapeType="1"/>
              </p:cNvSpPr>
              <p:nvPr/>
            </p:nvSpPr>
            <p:spPr bwMode="auto">
              <a:xfrm>
                <a:off x="727605" y="519833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Line 103"/>
              <p:cNvSpPr>
                <a:spLocks noChangeShapeType="1"/>
              </p:cNvSpPr>
              <p:nvPr/>
            </p:nvSpPr>
            <p:spPr bwMode="auto">
              <a:xfrm>
                <a:off x="727605" y="5267827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6" name="Line 106"/>
              <p:cNvSpPr>
                <a:spLocks noChangeShapeType="1"/>
              </p:cNvSpPr>
              <p:nvPr/>
            </p:nvSpPr>
            <p:spPr bwMode="auto">
              <a:xfrm>
                <a:off x="727605" y="5309785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Rectangle 166"/>
              <p:cNvSpPr>
                <a:spLocks noChangeArrowheads="1"/>
              </p:cNvSpPr>
              <p:nvPr/>
            </p:nvSpPr>
            <p:spPr bwMode="auto">
              <a:xfrm>
                <a:off x="95614" y="5478928"/>
                <a:ext cx="596589" cy="853581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8" name="Rectangle 167"/>
              <p:cNvSpPr>
                <a:spLocks noChangeArrowheads="1"/>
              </p:cNvSpPr>
              <p:nvPr/>
            </p:nvSpPr>
            <p:spPr bwMode="auto">
              <a:xfrm>
                <a:off x="172973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Rectangle 168"/>
              <p:cNvSpPr>
                <a:spLocks noChangeArrowheads="1"/>
              </p:cNvSpPr>
              <p:nvPr/>
            </p:nvSpPr>
            <p:spPr bwMode="auto">
              <a:xfrm>
                <a:off x="296225" y="554186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Rectangle 169"/>
              <p:cNvSpPr>
                <a:spLocks noChangeArrowheads="1"/>
              </p:cNvSpPr>
              <p:nvPr/>
            </p:nvSpPr>
            <p:spPr bwMode="auto">
              <a:xfrm>
                <a:off x="172973" y="5669050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Rectangle 170"/>
              <p:cNvSpPr>
                <a:spLocks noChangeArrowheads="1"/>
              </p:cNvSpPr>
              <p:nvPr/>
            </p:nvSpPr>
            <p:spPr bwMode="auto">
              <a:xfrm>
                <a:off x="292292" y="5669050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Rectangle 171"/>
              <p:cNvSpPr>
                <a:spLocks noChangeArrowheads="1"/>
              </p:cNvSpPr>
              <p:nvPr/>
            </p:nvSpPr>
            <p:spPr bwMode="auto">
              <a:xfrm>
                <a:off x="172973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Rectangle 172"/>
              <p:cNvSpPr>
                <a:spLocks noChangeArrowheads="1"/>
              </p:cNvSpPr>
              <p:nvPr/>
            </p:nvSpPr>
            <p:spPr bwMode="auto">
              <a:xfrm>
                <a:off x="296225" y="5784434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Rectangle 173"/>
              <p:cNvSpPr>
                <a:spLocks noChangeArrowheads="1"/>
              </p:cNvSpPr>
              <p:nvPr/>
            </p:nvSpPr>
            <p:spPr bwMode="auto">
              <a:xfrm>
                <a:off x="418165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Rectangle 174"/>
              <p:cNvSpPr>
                <a:spLocks noChangeArrowheads="1"/>
              </p:cNvSpPr>
              <p:nvPr/>
            </p:nvSpPr>
            <p:spPr bwMode="auto">
              <a:xfrm>
                <a:off x="541417" y="5549732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Rectangle 175"/>
              <p:cNvSpPr>
                <a:spLocks noChangeArrowheads="1"/>
              </p:cNvSpPr>
              <p:nvPr/>
            </p:nvSpPr>
            <p:spPr bwMode="auto">
              <a:xfrm>
                <a:off x="418165" y="5675605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7" name="Rectangle 176"/>
              <p:cNvSpPr>
                <a:spLocks noChangeArrowheads="1"/>
              </p:cNvSpPr>
              <p:nvPr/>
            </p:nvSpPr>
            <p:spPr bwMode="auto">
              <a:xfrm>
                <a:off x="537483" y="567560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8" name="Rectangle 177"/>
              <p:cNvSpPr>
                <a:spLocks noChangeArrowheads="1"/>
              </p:cNvSpPr>
              <p:nvPr/>
            </p:nvSpPr>
            <p:spPr bwMode="auto">
              <a:xfrm>
                <a:off x="418165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Rectangle 178"/>
              <p:cNvSpPr>
                <a:spLocks noChangeArrowheads="1"/>
              </p:cNvSpPr>
              <p:nvPr/>
            </p:nvSpPr>
            <p:spPr bwMode="auto">
              <a:xfrm>
                <a:off x="541417" y="5790990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Rectangle 179"/>
              <p:cNvSpPr>
                <a:spLocks noChangeArrowheads="1"/>
              </p:cNvSpPr>
              <p:nvPr/>
            </p:nvSpPr>
            <p:spPr bwMode="auto">
              <a:xfrm>
                <a:off x="172973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1" name="Rectangle 180"/>
              <p:cNvSpPr>
                <a:spLocks noChangeArrowheads="1"/>
              </p:cNvSpPr>
              <p:nvPr/>
            </p:nvSpPr>
            <p:spPr bwMode="auto">
              <a:xfrm>
                <a:off x="296225" y="5897196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Rectangle 181"/>
              <p:cNvSpPr>
                <a:spLocks noChangeArrowheads="1"/>
              </p:cNvSpPr>
              <p:nvPr/>
            </p:nvSpPr>
            <p:spPr bwMode="auto">
              <a:xfrm>
                <a:off x="172973" y="6027003"/>
                <a:ext cx="73426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3" name="Rectangle 182"/>
              <p:cNvSpPr>
                <a:spLocks noChangeArrowheads="1"/>
              </p:cNvSpPr>
              <p:nvPr/>
            </p:nvSpPr>
            <p:spPr bwMode="auto">
              <a:xfrm>
                <a:off x="292292" y="6027003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4" name="Rectangle 183"/>
              <p:cNvSpPr>
                <a:spLocks noChangeArrowheads="1"/>
              </p:cNvSpPr>
              <p:nvPr/>
            </p:nvSpPr>
            <p:spPr bwMode="auto">
              <a:xfrm>
                <a:off x="172973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5" name="Rectangle 184"/>
              <p:cNvSpPr>
                <a:spLocks noChangeArrowheads="1"/>
              </p:cNvSpPr>
              <p:nvPr/>
            </p:nvSpPr>
            <p:spPr bwMode="auto">
              <a:xfrm>
                <a:off x="296225" y="6142387"/>
                <a:ext cx="77360" cy="8129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6" name="Rectangle 185"/>
              <p:cNvSpPr>
                <a:spLocks noChangeArrowheads="1"/>
              </p:cNvSpPr>
              <p:nvPr/>
            </p:nvSpPr>
            <p:spPr bwMode="auto">
              <a:xfrm>
                <a:off x="418165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7" name="Rectangle 186"/>
              <p:cNvSpPr>
                <a:spLocks noChangeArrowheads="1"/>
              </p:cNvSpPr>
              <p:nvPr/>
            </p:nvSpPr>
            <p:spPr bwMode="auto">
              <a:xfrm>
                <a:off x="541417" y="5907685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" name="Rectangle 187"/>
              <p:cNvSpPr>
                <a:spLocks noChangeArrowheads="1"/>
              </p:cNvSpPr>
              <p:nvPr/>
            </p:nvSpPr>
            <p:spPr bwMode="auto">
              <a:xfrm>
                <a:off x="418165" y="6033559"/>
                <a:ext cx="74738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Rectangle 188"/>
              <p:cNvSpPr>
                <a:spLocks noChangeArrowheads="1"/>
              </p:cNvSpPr>
              <p:nvPr/>
            </p:nvSpPr>
            <p:spPr bwMode="auto">
              <a:xfrm>
                <a:off x="537483" y="6033559"/>
                <a:ext cx="77360" cy="77360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" name="Rectangle 189"/>
              <p:cNvSpPr>
                <a:spLocks noChangeArrowheads="1"/>
              </p:cNvSpPr>
              <p:nvPr/>
            </p:nvSpPr>
            <p:spPr bwMode="auto">
              <a:xfrm>
                <a:off x="418165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Rectangle 190"/>
              <p:cNvSpPr>
                <a:spLocks noChangeArrowheads="1"/>
              </p:cNvSpPr>
              <p:nvPr/>
            </p:nvSpPr>
            <p:spPr bwMode="auto">
              <a:xfrm>
                <a:off x="541417" y="6150254"/>
                <a:ext cx="77360" cy="79983"/>
              </a:xfrm>
              <a:prstGeom prst="rect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2" name="Freeform 191"/>
              <p:cNvSpPr/>
              <p:nvPr/>
            </p:nvSpPr>
            <p:spPr bwMode="auto">
              <a:xfrm>
                <a:off x="95614" y="5060660"/>
                <a:ext cx="596589" cy="418268"/>
              </a:xfrm>
              <a:custGeom>
                <a:avLst/>
                <a:gdLst>
                  <a:gd name="T0" fmla="*/ 212 w 455"/>
                  <a:gd name="T1" fmla="*/ 0 h 319"/>
                  <a:gd name="T2" fmla="*/ 455 w 455"/>
                  <a:gd name="T3" fmla="*/ 319 h 319"/>
                  <a:gd name="T4" fmla="*/ 204 w 455"/>
                  <a:gd name="T5" fmla="*/ 319 h 319"/>
                  <a:gd name="T6" fmla="*/ 0 w 455"/>
                  <a:gd name="T7" fmla="*/ 319 h 319"/>
                  <a:gd name="T8" fmla="*/ 212 w 455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5" h="319">
                    <a:moveTo>
                      <a:pt x="212" y="0"/>
                    </a:moveTo>
                    <a:lnTo>
                      <a:pt x="455" y="319"/>
                    </a:lnTo>
                    <a:lnTo>
                      <a:pt x="204" y="319"/>
                    </a:lnTo>
                    <a:lnTo>
                      <a:pt x="0" y="319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10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9" grpId="0"/>
          <p:bldP spid="200" grpId="0"/>
          <p:bldP spid="201" grpId="0"/>
          <p:bldP spid="202" grpId="0"/>
          <p:bldP spid="203" grpId="0"/>
          <p:bldP spid="20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10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9" grpId="0"/>
          <p:bldP spid="200" grpId="0"/>
          <p:bldP spid="201" grpId="0"/>
          <p:bldP spid="202" grpId="0"/>
          <p:bldP spid="203" grpId="0"/>
          <p:bldP spid="20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54683" y="104170"/>
            <a:ext cx="39566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目录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17868" y="1956119"/>
            <a:ext cx="6106896" cy="192856"/>
            <a:chOff x="2804139" y="4450981"/>
            <a:chExt cx="7078926" cy="223552"/>
          </a:xfrm>
        </p:grpSpPr>
        <p:sp>
          <p:nvSpPr>
            <p:cNvPr id="4" name="Freeform 334"/>
            <p:cNvSpPr>
              <a:spLocks noEditPoints="1"/>
            </p:cNvSpPr>
            <p:nvPr/>
          </p:nvSpPr>
          <p:spPr bwMode="auto">
            <a:xfrm rot="10800000">
              <a:off x="2804139" y="4450981"/>
              <a:ext cx="3624526" cy="223551"/>
            </a:xfrm>
            <a:custGeom>
              <a:avLst/>
              <a:gdLst>
                <a:gd name="T0" fmla="*/ 32 w 1069"/>
                <a:gd name="T1" fmla="*/ 50 h 77"/>
                <a:gd name="T2" fmla="*/ 29 w 1069"/>
                <a:gd name="T3" fmla="*/ 17 h 77"/>
                <a:gd name="T4" fmla="*/ 87 w 1069"/>
                <a:gd name="T5" fmla="*/ 15 h 77"/>
                <a:gd name="T6" fmla="*/ 108 w 1069"/>
                <a:gd name="T7" fmla="*/ 20 h 77"/>
                <a:gd name="T8" fmla="*/ 148 w 1069"/>
                <a:gd name="T9" fmla="*/ 19 h 77"/>
                <a:gd name="T10" fmla="*/ 191 w 1069"/>
                <a:gd name="T11" fmla="*/ 13 h 77"/>
                <a:gd name="T12" fmla="*/ 241 w 1069"/>
                <a:gd name="T13" fmla="*/ 12 h 77"/>
                <a:gd name="T14" fmla="*/ 285 w 1069"/>
                <a:gd name="T15" fmla="*/ 10 h 77"/>
                <a:gd name="T16" fmla="*/ 325 w 1069"/>
                <a:gd name="T17" fmla="*/ 23 h 77"/>
                <a:gd name="T18" fmla="*/ 385 w 1069"/>
                <a:gd name="T19" fmla="*/ 9 h 77"/>
                <a:gd name="T20" fmla="*/ 405 w 1069"/>
                <a:gd name="T21" fmla="*/ 24 h 77"/>
                <a:gd name="T22" fmla="*/ 449 w 1069"/>
                <a:gd name="T23" fmla="*/ 12 h 77"/>
                <a:gd name="T24" fmla="*/ 488 w 1069"/>
                <a:gd name="T25" fmla="*/ 17 h 77"/>
                <a:gd name="T26" fmla="*/ 530 w 1069"/>
                <a:gd name="T27" fmla="*/ 14 h 77"/>
                <a:gd name="T28" fmla="*/ 587 w 1069"/>
                <a:gd name="T29" fmla="*/ 8 h 77"/>
                <a:gd name="T30" fmla="*/ 621 w 1069"/>
                <a:gd name="T31" fmla="*/ 19 h 77"/>
                <a:gd name="T32" fmla="*/ 677 w 1069"/>
                <a:gd name="T33" fmla="*/ 20 h 77"/>
                <a:gd name="T34" fmla="*/ 716 w 1069"/>
                <a:gd name="T35" fmla="*/ 15 h 77"/>
                <a:gd name="T36" fmla="*/ 761 w 1069"/>
                <a:gd name="T37" fmla="*/ 17 h 77"/>
                <a:gd name="T38" fmla="*/ 816 w 1069"/>
                <a:gd name="T39" fmla="*/ 9 h 77"/>
                <a:gd name="T40" fmla="*/ 850 w 1069"/>
                <a:gd name="T41" fmla="*/ 15 h 77"/>
                <a:gd name="T42" fmla="*/ 890 w 1069"/>
                <a:gd name="T43" fmla="*/ 9 h 77"/>
                <a:gd name="T44" fmla="*/ 939 w 1069"/>
                <a:gd name="T45" fmla="*/ 15 h 77"/>
                <a:gd name="T46" fmla="*/ 981 w 1069"/>
                <a:gd name="T47" fmla="*/ 29 h 77"/>
                <a:gd name="T48" fmla="*/ 1010 w 1069"/>
                <a:gd name="T49" fmla="*/ 27 h 77"/>
                <a:gd name="T50" fmla="*/ 1044 w 1069"/>
                <a:gd name="T51" fmla="*/ 53 h 77"/>
                <a:gd name="T52" fmla="*/ 1051 w 1069"/>
                <a:gd name="T53" fmla="*/ 58 h 77"/>
                <a:gd name="T54" fmla="*/ 1010 w 1069"/>
                <a:gd name="T55" fmla="*/ 69 h 77"/>
                <a:gd name="T56" fmla="*/ 981 w 1069"/>
                <a:gd name="T57" fmla="*/ 61 h 77"/>
                <a:gd name="T58" fmla="*/ 928 w 1069"/>
                <a:gd name="T59" fmla="*/ 42 h 77"/>
                <a:gd name="T60" fmla="*/ 866 w 1069"/>
                <a:gd name="T61" fmla="*/ 59 h 77"/>
                <a:gd name="T62" fmla="*/ 832 w 1069"/>
                <a:gd name="T63" fmla="*/ 53 h 77"/>
                <a:gd name="T64" fmla="*/ 806 w 1069"/>
                <a:gd name="T65" fmla="*/ 59 h 77"/>
                <a:gd name="T66" fmla="*/ 756 w 1069"/>
                <a:gd name="T67" fmla="*/ 59 h 77"/>
                <a:gd name="T68" fmla="*/ 716 w 1069"/>
                <a:gd name="T69" fmla="*/ 47 h 77"/>
                <a:gd name="T70" fmla="*/ 665 w 1069"/>
                <a:gd name="T71" fmla="*/ 40 h 77"/>
                <a:gd name="T72" fmla="*/ 629 w 1069"/>
                <a:gd name="T73" fmla="*/ 50 h 77"/>
                <a:gd name="T74" fmla="*/ 584 w 1069"/>
                <a:gd name="T75" fmla="*/ 62 h 77"/>
                <a:gd name="T76" fmla="*/ 533 w 1069"/>
                <a:gd name="T77" fmla="*/ 55 h 77"/>
                <a:gd name="T78" fmla="*/ 481 w 1069"/>
                <a:gd name="T79" fmla="*/ 50 h 77"/>
                <a:gd name="T80" fmla="*/ 455 w 1069"/>
                <a:gd name="T81" fmla="*/ 42 h 77"/>
                <a:gd name="T82" fmla="*/ 412 w 1069"/>
                <a:gd name="T83" fmla="*/ 62 h 77"/>
                <a:gd name="T84" fmla="*/ 359 w 1069"/>
                <a:gd name="T85" fmla="*/ 57 h 77"/>
                <a:gd name="T86" fmla="*/ 321 w 1069"/>
                <a:gd name="T87" fmla="*/ 56 h 77"/>
                <a:gd name="T88" fmla="*/ 283 w 1069"/>
                <a:gd name="T89" fmla="*/ 59 h 77"/>
                <a:gd name="T90" fmla="*/ 246 w 1069"/>
                <a:gd name="T91" fmla="*/ 62 h 77"/>
                <a:gd name="T92" fmla="*/ 203 w 1069"/>
                <a:gd name="T93" fmla="*/ 58 h 77"/>
                <a:gd name="T94" fmla="*/ 174 w 1069"/>
                <a:gd name="T95" fmla="*/ 63 h 77"/>
                <a:gd name="T96" fmla="*/ 153 w 1069"/>
                <a:gd name="T97" fmla="*/ 58 h 77"/>
                <a:gd name="T98" fmla="*/ 115 w 1069"/>
                <a:gd name="T99" fmla="*/ 57 h 77"/>
                <a:gd name="T100" fmla="*/ 364 w 1069"/>
                <a:gd name="T101" fmla="*/ 18 h 77"/>
                <a:gd name="T102" fmla="*/ 13 w 1069"/>
                <a:gd name="T103" fmla="*/ 43 h 77"/>
                <a:gd name="T104" fmla="*/ 179 w 1069"/>
                <a:gd name="T105" fmla="*/ 29 h 77"/>
                <a:gd name="T106" fmla="*/ 233 w 1069"/>
                <a:gd name="T107" fmla="*/ 45 h 77"/>
                <a:gd name="T108" fmla="*/ 276 w 1069"/>
                <a:gd name="T109" fmla="*/ 32 h 77"/>
                <a:gd name="T110" fmla="*/ 404 w 1069"/>
                <a:gd name="T111" fmla="*/ 35 h 77"/>
                <a:gd name="T112" fmla="*/ 479 w 1069"/>
                <a:gd name="T113" fmla="*/ 39 h 77"/>
                <a:gd name="T114" fmla="*/ 612 w 1069"/>
                <a:gd name="T115" fmla="*/ 27 h 77"/>
                <a:gd name="T116" fmla="*/ 736 w 1069"/>
                <a:gd name="T117" fmla="*/ 44 h 77"/>
                <a:gd name="T118" fmla="*/ 789 w 1069"/>
                <a:gd name="T119" fmla="*/ 31 h 77"/>
                <a:gd name="T120" fmla="*/ 800 w 1069"/>
                <a:gd name="T121" fmla="*/ 29 h 77"/>
                <a:gd name="T122" fmla="*/ 894 w 1069"/>
                <a:gd name="T123" fmla="*/ 41 h 77"/>
                <a:gd name="T124" fmla="*/ 955 w 1069"/>
                <a:gd name="T125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9" h="77">
                  <a:moveTo>
                    <a:pt x="63" y="56"/>
                  </a:moveTo>
                  <a:cubicBezTo>
                    <a:pt x="62" y="56"/>
                    <a:pt x="60" y="55"/>
                    <a:pt x="60" y="55"/>
                  </a:cubicBezTo>
                  <a:cubicBezTo>
                    <a:pt x="60" y="55"/>
                    <a:pt x="62" y="52"/>
                    <a:pt x="62" y="52"/>
                  </a:cubicBezTo>
                  <a:cubicBezTo>
                    <a:pt x="62" y="52"/>
                    <a:pt x="64" y="54"/>
                    <a:pt x="64" y="54"/>
                  </a:cubicBezTo>
                  <a:cubicBezTo>
                    <a:pt x="65" y="54"/>
                    <a:pt x="66" y="52"/>
                    <a:pt x="66" y="52"/>
                  </a:cubicBezTo>
                  <a:cubicBezTo>
                    <a:pt x="66" y="52"/>
                    <a:pt x="67" y="50"/>
                    <a:pt x="68" y="50"/>
                  </a:cubicBezTo>
                  <a:cubicBezTo>
                    <a:pt x="68" y="50"/>
                    <a:pt x="70" y="51"/>
                    <a:pt x="70" y="51"/>
                  </a:cubicBezTo>
                  <a:cubicBezTo>
                    <a:pt x="70" y="51"/>
                    <a:pt x="72" y="53"/>
                    <a:pt x="72" y="53"/>
                  </a:cubicBezTo>
                  <a:cubicBezTo>
                    <a:pt x="72" y="53"/>
                    <a:pt x="74" y="51"/>
                    <a:pt x="74" y="51"/>
                  </a:cubicBezTo>
                  <a:cubicBezTo>
                    <a:pt x="74" y="50"/>
                    <a:pt x="72" y="50"/>
                    <a:pt x="72" y="49"/>
                  </a:cubicBezTo>
                  <a:cubicBezTo>
                    <a:pt x="72" y="49"/>
                    <a:pt x="73" y="47"/>
                    <a:pt x="73" y="47"/>
                  </a:cubicBezTo>
                  <a:cubicBezTo>
                    <a:pt x="73" y="47"/>
                    <a:pt x="71" y="45"/>
                    <a:pt x="71" y="45"/>
                  </a:cubicBezTo>
                  <a:cubicBezTo>
                    <a:pt x="71" y="46"/>
                    <a:pt x="70" y="47"/>
                    <a:pt x="69" y="47"/>
                  </a:cubicBezTo>
                  <a:cubicBezTo>
                    <a:pt x="69" y="48"/>
                    <a:pt x="68" y="50"/>
                    <a:pt x="68" y="50"/>
                  </a:cubicBezTo>
                  <a:cubicBezTo>
                    <a:pt x="67" y="50"/>
                    <a:pt x="66" y="48"/>
                    <a:pt x="66" y="48"/>
                  </a:cubicBezTo>
                  <a:cubicBezTo>
                    <a:pt x="65" y="48"/>
                    <a:pt x="64" y="50"/>
                    <a:pt x="64" y="50"/>
                  </a:cubicBezTo>
                  <a:cubicBezTo>
                    <a:pt x="63" y="51"/>
                    <a:pt x="63" y="52"/>
                    <a:pt x="62" y="52"/>
                  </a:cubicBezTo>
                  <a:cubicBezTo>
                    <a:pt x="62" y="53"/>
                    <a:pt x="60" y="51"/>
                    <a:pt x="60" y="51"/>
                  </a:cubicBezTo>
                  <a:cubicBezTo>
                    <a:pt x="60" y="51"/>
                    <a:pt x="58" y="53"/>
                    <a:pt x="58" y="53"/>
                  </a:cubicBezTo>
                  <a:cubicBezTo>
                    <a:pt x="58" y="53"/>
                    <a:pt x="57" y="55"/>
                    <a:pt x="56" y="55"/>
                  </a:cubicBezTo>
                  <a:cubicBezTo>
                    <a:pt x="56" y="55"/>
                    <a:pt x="55" y="54"/>
                    <a:pt x="54" y="53"/>
                  </a:cubicBezTo>
                  <a:cubicBezTo>
                    <a:pt x="54" y="53"/>
                    <a:pt x="52" y="52"/>
                    <a:pt x="52" y="52"/>
                  </a:cubicBezTo>
                  <a:cubicBezTo>
                    <a:pt x="52" y="52"/>
                    <a:pt x="51" y="54"/>
                    <a:pt x="50" y="54"/>
                  </a:cubicBezTo>
                  <a:cubicBezTo>
                    <a:pt x="50" y="54"/>
                    <a:pt x="49" y="56"/>
                    <a:pt x="49" y="56"/>
                  </a:cubicBezTo>
                  <a:cubicBezTo>
                    <a:pt x="48" y="56"/>
                    <a:pt x="47" y="54"/>
                    <a:pt x="46" y="55"/>
                  </a:cubicBezTo>
                  <a:cubicBezTo>
                    <a:pt x="46" y="55"/>
                    <a:pt x="45" y="56"/>
                    <a:pt x="45" y="57"/>
                  </a:cubicBezTo>
                  <a:cubicBezTo>
                    <a:pt x="44" y="57"/>
                    <a:pt x="43" y="59"/>
                    <a:pt x="43" y="59"/>
                  </a:cubicBezTo>
                  <a:cubicBezTo>
                    <a:pt x="42" y="59"/>
                    <a:pt x="41" y="57"/>
                    <a:pt x="41" y="57"/>
                  </a:cubicBezTo>
                  <a:cubicBezTo>
                    <a:pt x="40" y="57"/>
                    <a:pt x="39" y="60"/>
                    <a:pt x="39" y="60"/>
                  </a:cubicBezTo>
                  <a:cubicBezTo>
                    <a:pt x="38" y="59"/>
                    <a:pt x="37" y="58"/>
                    <a:pt x="37" y="58"/>
                  </a:cubicBezTo>
                  <a:cubicBezTo>
                    <a:pt x="37" y="58"/>
                    <a:pt x="35" y="56"/>
                    <a:pt x="35" y="56"/>
                  </a:cubicBezTo>
                  <a:cubicBezTo>
                    <a:pt x="34" y="56"/>
                    <a:pt x="33" y="58"/>
                    <a:pt x="33" y="58"/>
                  </a:cubicBezTo>
                  <a:cubicBezTo>
                    <a:pt x="32" y="59"/>
                    <a:pt x="32" y="60"/>
                    <a:pt x="31" y="61"/>
                  </a:cubicBezTo>
                  <a:cubicBezTo>
                    <a:pt x="31" y="61"/>
                    <a:pt x="30" y="63"/>
                    <a:pt x="29" y="63"/>
                  </a:cubicBezTo>
                  <a:cubicBezTo>
                    <a:pt x="29" y="63"/>
                    <a:pt x="27" y="61"/>
                    <a:pt x="27" y="61"/>
                  </a:cubicBezTo>
                  <a:cubicBezTo>
                    <a:pt x="27" y="61"/>
                    <a:pt x="25" y="59"/>
                    <a:pt x="25" y="59"/>
                  </a:cubicBezTo>
                  <a:cubicBezTo>
                    <a:pt x="25" y="59"/>
                    <a:pt x="24" y="61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0" y="63"/>
                    <a:pt x="19" y="62"/>
                    <a:pt x="17" y="60"/>
                  </a:cubicBezTo>
                  <a:cubicBezTo>
                    <a:pt x="18" y="60"/>
                    <a:pt x="18" y="58"/>
                    <a:pt x="19" y="58"/>
                  </a:cubicBezTo>
                  <a:cubicBezTo>
                    <a:pt x="19" y="58"/>
                    <a:pt x="21" y="60"/>
                    <a:pt x="21" y="60"/>
                  </a:cubicBezTo>
                  <a:cubicBezTo>
                    <a:pt x="22" y="60"/>
                    <a:pt x="22" y="58"/>
                    <a:pt x="23" y="58"/>
                  </a:cubicBezTo>
                  <a:cubicBezTo>
                    <a:pt x="23" y="57"/>
                    <a:pt x="24" y="56"/>
                    <a:pt x="24" y="55"/>
                  </a:cubicBezTo>
                  <a:cubicBezTo>
                    <a:pt x="25" y="55"/>
                    <a:pt x="26" y="57"/>
                    <a:pt x="27" y="57"/>
                  </a:cubicBezTo>
                  <a:cubicBezTo>
                    <a:pt x="27" y="57"/>
                    <a:pt x="28" y="55"/>
                    <a:pt x="28" y="55"/>
                  </a:cubicBezTo>
                  <a:cubicBezTo>
                    <a:pt x="29" y="54"/>
                    <a:pt x="30" y="53"/>
                    <a:pt x="30" y="53"/>
                  </a:cubicBezTo>
                  <a:cubicBezTo>
                    <a:pt x="31" y="52"/>
                    <a:pt x="31" y="51"/>
                    <a:pt x="32" y="50"/>
                  </a:cubicBezTo>
                  <a:cubicBezTo>
                    <a:pt x="31" y="50"/>
                    <a:pt x="30" y="49"/>
                    <a:pt x="30" y="49"/>
                  </a:cubicBezTo>
                  <a:cubicBezTo>
                    <a:pt x="29" y="49"/>
                    <a:pt x="28" y="51"/>
                    <a:pt x="28" y="51"/>
                  </a:cubicBezTo>
                  <a:cubicBezTo>
                    <a:pt x="28" y="51"/>
                    <a:pt x="26" y="53"/>
                    <a:pt x="26" y="53"/>
                  </a:cubicBezTo>
                  <a:cubicBezTo>
                    <a:pt x="26" y="53"/>
                    <a:pt x="24" y="52"/>
                    <a:pt x="24" y="52"/>
                  </a:cubicBezTo>
                  <a:cubicBezTo>
                    <a:pt x="24" y="51"/>
                    <a:pt x="26" y="50"/>
                    <a:pt x="26" y="49"/>
                  </a:cubicBezTo>
                  <a:cubicBezTo>
                    <a:pt x="26" y="49"/>
                    <a:pt x="23" y="48"/>
                    <a:pt x="23" y="48"/>
                  </a:cubicBezTo>
                  <a:cubicBezTo>
                    <a:pt x="23" y="47"/>
                    <a:pt x="25" y="46"/>
                    <a:pt x="25" y="45"/>
                  </a:cubicBezTo>
                  <a:cubicBezTo>
                    <a:pt x="25" y="45"/>
                    <a:pt x="23" y="44"/>
                    <a:pt x="23" y="44"/>
                  </a:cubicBezTo>
                  <a:cubicBezTo>
                    <a:pt x="22" y="44"/>
                    <a:pt x="22" y="45"/>
                    <a:pt x="21" y="46"/>
                  </a:cubicBezTo>
                  <a:cubicBezTo>
                    <a:pt x="21" y="46"/>
                    <a:pt x="20" y="48"/>
                    <a:pt x="19" y="48"/>
                  </a:cubicBezTo>
                  <a:cubicBezTo>
                    <a:pt x="19" y="48"/>
                    <a:pt x="18" y="46"/>
                    <a:pt x="17" y="46"/>
                  </a:cubicBezTo>
                  <a:cubicBezTo>
                    <a:pt x="17" y="47"/>
                    <a:pt x="16" y="48"/>
                    <a:pt x="16" y="49"/>
                  </a:cubicBezTo>
                  <a:cubicBezTo>
                    <a:pt x="15" y="49"/>
                    <a:pt x="14" y="51"/>
                    <a:pt x="14" y="51"/>
                  </a:cubicBezTo>
                  <a:cubicBezTo>
                    <a:pt x="14" y="51"/>
                    <a:pt x="12" y="49"/>
                    <a:pt x="12" y="49"/>
                  </a:cubicBezTo>
                  <a:cubicBezTo>
                    <a:pt x="11" y="50"/>
                    <a:pt x="10" y="51"/>
                    <a:pt x="10" y="51"/>
                  </a:cubicBezTo>
                  <a:cubicBezTo>
                    <a:pt x="9" y="52"/>
                    <a:pt x="9" y="53"/>
                    <a:pt x="8" y="54"/>
                  </a:cubicBezTo>
                  <a:cubicBezTo>
                    <a:pt x="7" y="55"/>
                    <a:pt x="6" y="57"/>
                    <a:pt x="5" y="58"/>
                  </a:cubicBezTo>
                  <a:cubicBezTo>
                    <a:pt x="3" y="57"/>
                    <a:pt x="2" y="56"/>
                    <a:pt x="0" y="55"/>
                  </a:cubicBezTo>
                  <a:cubicBezTo>
                    <a:pt x="0" y="54"/>
                    <a:pt x="2" y="53"/>
                    <a:pt x="2" y="52"/>
                  </a:cubicBezTo>
                  <a:cubicBezTo>
                    <a:pt x="2" y="52"/>
                    <a:pt x="0" y="51"/>
                    <a:pt x="0" y="51"/>
                  </a:cubicBezTo>
                  <a:cubicBezTo>
                    <a:pt x="0" y="50"/>
                    <a:pt x="1" y="49"/>
                    <a:pt x="1" y="49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46"/>
                    <a:pt x="1" y="45"/>
                    <a:pt x="1" y="45"/>
                  </a:cubicBezTo>
                  <a:cubicBezTo>
                    <a:pt x="1" y="44"/>
                    <a:pt x="3" y="43"/>
                    <a:pt x="3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8"/>
                    <a:pt x="4" y="36"/>
                    <a:pt x="4" y="36"/>
                  </a:cubicBezTo>
                  <a:cubicBezTo>
                    <a:pt x="4" y="36"/>
                    <a:pt x="6" y="38"/>
                    <a:pt x="6" y="38"/>
                  </a:cubicBezTo>
                  <a:cubicBezTo>
                    <a:pt x="6" y="38"/>
                    <a:pt x="8" y="40"/>
                    <a:pt x="8" y="40"/>
                  </a:cubicBezTo>
                  <a:cubicBezTo>
                    <a:pt x="9" y="39"/>
                    <a:pt x="10" y="38"/>
                    <a:pt x="10" y="37"/>
                  </a:cubicBezTo>
                  <a:cubicBezTo>
                    <a:pt x="10" y="37"/>
                    <a:pt x="8" y="36"/>
                    <a:pt x="8" y="36"/>
                  </a:cubicBezTo>
                  <a:cubicBezTo>
                    <a:pt x="8" y="35"/>
                    <a:pt x="10" y="34"/>
                    <a:pt x="9" y="33"/>
                  </a:cubicBezTo>
                  <a:cubicBezTo>
                    <a:pt x="9" y="33"/>
                    <a:pt x="7" y="32"/>
                    <a:pt x="7" y="32"/>
                  </a:cubicBezTo>
                  <a:cubicBezTo>
                    <a:pt x="7" y="31"/>
                    <a:pt x="9" y="30"/>
                    <a:pt x="9" y="29"/>
                  </a:cubicBezTo>
                  <a:cubicBezTo>
                    <a:pt x="9" y="29"/>
                    <a:pt x="7" y="28"/>
                    <a:pt x="7" y="28"/>
                  </a:cubicBezTo>
                  <a:cubicBezTo>
                    <a:pt x="7" y="27"/>
                    <a:pt x="8" y="26"/>
                    <a:pt x="8" y="26"/>
                  </a:cubicBezTo>
                  <a:cubicBezTo>
                    <a:pt x="9" y="25"/>
                    <a:pt x="9" y="24"/>
                    <a:pt x="10" y="23"/>
                  </a:cubicBezTo>
                  <a:cubicBezTo>
                    <a:pt x="10" y="23"/>
                    <a:pt x="12" y="25"/>
                    <a:pt x="12" y="25"/>
                  </a:cubicBezTo>
                  <a:cubicBezTo>
                    <a:pt x="13" y="26"/>
                    <a:pt x="14" y="26"/>
                    <a:pt x="15" y="27"/>
                  </a:cubicBezTo>
                  <a:cubicBezTo>
                    <a:pt x="15" y="27"/>
                    <a:pt x="16" y="28"/>
                    <a:pt x="17" y="28"/>
                  </a:cubicBezTo>
                  <a:cubicBezTo>
                    <a:pt x="17" y="28"/>
                    <a:pt x="18" y="26"/>
                    <a:pt x="19" y="26"/>
                  </a:cubicBezTo>
                  <a:cubicBezTo>
                    <a:pt x="19" y="26"/>
                    <a:pt x="20" y="24"/>
                    <a:pt x="20" y="24"/>
                  </a:cubicBezTo>
                  <a:cubicBezTo>
                    <a:pt x="21" y="24"/>
                    <a:pt x="21" y="22"/>
                    <a:pt x="22" y="22"/>
                  </a:cubicBezTo>
                  <a:cubicBezTo>
                    <a:pt x="22" y="22"/>
                    <a:pt x="24" y="24"/>
                    <a:pt x="24" y="23"/>
                  </a:cubicBezTo>
                  <a:cubicBezTo>
                    <a:pt x="25" y="23"/>
                    <a:pt x="25" y="22"/>
                    <a:pt x="26" y="21"/>
                  </a:cubicBezTo>
                  <a:cubicBezTo>
                    <a:pt x="26" y="20"/>
                    <a:pt x="27" y="20"/>
                    <a:pt x="28" y="19"/>
                  </a:cubicBezTo>
                  <a:cubicBezTo>
                    <a:pt x="28" y="18"/>
                    <a:pt x="29" y="17"/>
                    <a:pt x="29" y="17"/>
                  </a:cubicBezTo>
                  <a:cubicBezTo>
                    <a:pt x="30" y="16"/>
                    <a:pt x="30" y="15"/>
                    <a:pt x="31" y="14"/>
                  </a:cubicBezTo>
                  <a:cubicBezTo>
                    <a:pt x="32" y="14"/>
                    <a:pt x="32" y="13"/>
                    <a:pt x="33" y="12"/>
                  </a:cubicBezTo>
                  <a:cubicBezTo>
                    <a:pt x="33" y="12"/>
                    <a:pt x="35" y="14"/>
                    <a:pt x="35" y="14"/>
                  </a:cubicBezTo>
                  <a:cubicBezTo>
                    <a:pt x="35" y="15"/>
                    <a:pt x="33" y="16"/>
                    <a:pt x="33" y="16"/>
                  </a:cubicBezTo>
                  <a:cubicBezTo>
                    <a:pt x="34" y="16"/>
                    <a:pt x="35" y="18"/>
                    <a:pt x="35" y="18"/>
                  </a:cubicBezTo>
                  <a:cubicBezTo>
                    <a:pt x="36" y="18"/>
                    <a:pt x="37" y="16"/>
                    <a:pt x="37" y="16"/>
                  </a:cubicBezTo>
                  <a:cubicBezTo>
                    <a:pt x="37" y="16"/>
                    <a:pt x="39" y="13"/>
                    <a:pt x="39" y="13"/>
                  </a:cubicBezTo>
                  <a:cubicBezTo>
                    <a:pt x="39" y="14"/>
                    <a:pt x="41" y="15"/>
                    <a:pt x="41" y="15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9" y="18"/>
                    <a:pt x="38" y="19"/>
                    <a:pt x="38" y="20"/>
                  </a:cubicBezTo>
                  <a:cubicBezTo>
                    <a:pt x="38" y="20"/>
                    <a:pt x="40" y="21"/>
                    <a:pt x="40" y="21"/>
                  </a:cubicBezTo>
                  <a:cubicBezTo>
                    <a:pt x="40" y="22"/>
                    <a:pt x="42" y="23"/>
                    <a:pt x="42" y="23"/>
                  </a:cubicBezTo>
                  <a:cubicBezTo>
                    <a:pt x="42" y="23"/>
                    <a:pt x="40" y="25"/>
                    <a:pt x="40" y="25"/>
                  </a:cubicBezTo>
                  <a:cubicBezTo>
                    <a:pt x="41" y="26"/>
                    <a:pt x="42" y="26"/>
                    <a:pt x="43" y="27"/>
                  </a:cubicBezTo>
                  <a:cubicBezTo>
                    <a:pt x="43" y="26"/>
                    <a:pt x="44" y="25"/>
                    <a:pt x="44" y="25"/>
                  </a:cubicBezTo>
                  <a:cubicBezTo>
                    <a:pt x="45" y="24"/>
                    <a:pt x="46" y="23"/>
                    <a:pt x="46" y="22"/>
                  </a:cubicBezTo>
                  <a:cubicBezTo>
                    <a:pt x="46" y="22"/>
                    <a:pt x="48" y="21"/>
                    <a:pt x="48" y="20"/>
                  </a:cubicBezTo>
                  <a:cubicBezTo>
                    <a:pt x="48" y="20"/>
                    <a:pt x="46" y="19"/>
                    <a:pt x="46" y="19"/>
                  </a:cubicBezTo>
                  <a:cubicBezTo>
                    <a:pt x="46" y="18"/>
                    <a:pt x="47" y="16"/>
                    <a:pt x="47" y="16"/>
                  </a:cubicBezTo>
                  <a:cubicBezTo>
                    <a:pt x="48" y="16"/>
                    <a:pt x="49" y="18"/>
                    <a:pt x="49" y="18"/>
                  </a:cubicBezTo>
                  <a:cubicBezTo>
                    <a:pt x="50" y="18"/>
                    <a:pt x="51" y="20"/>
                    <a:pt x="52" y="20"/>
                  </a:cubicBezTo>
                  <a:cubicBezTo>
                    <a:pt x="52" y="20"/>
                    <a:pt x="53" y="18"/>
                    <a:pt x="53" y="17"/>
                  </a:cubicBezTo>
                  <a:cubicBezTo>
                    <a:pt x="54" y="17"/>
                    <a:pt x="55" y="19"/>
                    <a:pt x="56" y="19"/>
                  </a:cubicBezTo>
                  <a:cubicBezTo>
                    <a:pt x="56" y="19"/>
                    <a:pt x="57" y="17"/>
                    <a:pt x="57" y="17"/>
                  </a:cubicBezTo>
                  <a:cubicBezTo>
                    <a:pt x="58" y="17"/>
                    <a:pt x="59" y="15"/>
                    <a:pt x="59" y="15"/>
                  </a:cubicBezTo>
                  <a:cubicBezTo>
                    <a:pt x="60" y="15"/>
                    <a:pt x="61" y="16"/>
                    <a:pt x="61" y="16"/>
                  </a:cubicBezTo>
                  <a:cubicBezTo>
                    <a:pt x="62" y="17"/>
                    <a:pt x="63" y="18"/>
                    <a:pt x="64" y="18"/>
                  </a:cubicBezTo>
                  <a:cubicBezTo>
                    <a:pt x="64" y="19"/>
                    <a:pt x="65" y="19"/>
                    <a:pt x="66" y="20"/>
                  </a:cubicBezTo>
                  <a:cubicBezTo>
                    <a:pt x="66" y="20"/>
                    <a:pt x="64" y="22"/>
                    <a:pt x="64" y="22"/>
                  </a:cubicBezTo>
                  <a:cubicBezTo>
                    <a:pt x="64" y="23"/>
                    <a:pt x="66" y="23"/>
                    <a:pt x="66" y="24"/>
                  </a:cubicBezTo>
                  <a:cubicBezTo>
                    <a:pt x="66" y="23"/>
                    <a:pt x="68" y="22"/>
                    <a:pt x="68" y="22"/>
                  </a:cubicBezTo>
                  <a:cubicBezTo>
                    <a:pt x="68" y="21"/>
                    <a:pt x="66" y="21"/>
                    <a:pt x="66" y="20"/>
                  </a:cubicBezTo>
                  <a:cubicBezTo>
                    <a:pt x="66" y="19"/>
                    <a:pt x="68" y="18"/>
                    <a:pt x="67" y="18"/>
                  </a:cubicBezTo>
                  <a:cubicBezTo>
                    <a:pt x="67" y="17"/>
                    <a:pt x="65" y="16"/>
                    <a:pt x="65" y="16"/>
                  </a:cubicBezTo>
                  <a:cubicBezTo>
                    <a:pt x="65" y="16"/>
                    <a:pt x="67" y="14"/>
                    <a:pt x="67" y="14"/>
                  </a:cubicBezTo>
                  <a:cubicBezTo>
                    <a:pt x="67" y="14"/>
                    <a:pt x="69" y="15"/>
                    <a:pt x="69" y="15"/>
                  </a:cubicBezTo>
                  <a:cubicBezTo>
                    <a:pt x="70" y="16"/>
                    <a:pt x="71" y="17"/>
                    <a:pt x="71" y="17"/>
                  </a:cubicBezTo>
                  <a:cubicBezTo>
                    <a:pt x="72" y="17"/>
                    <a:pt x="73" y="19"/>
                    <a:pt x="74" y="19"/>
                  </a:cubicBezTo>
                  <a:cubicBezTo>
                    <a:pt x="74" y="19"/>
                    <a:pt x="75" y="17"/>
                    <a:pt x="75" y="17"/>
                  </a:cubicBezTo>
                  <a:cubicBezTo>
                    <a:pt x="75" y="16"/>
                    <a:pt x="73" y="15"/>
                    <a:pt x="73" y="15"/>
                  </a:cubicBezTo>
                  <a:cubicBezTo>
                    <a:pt x="73" y="15"/>
                    <a:pt x="74" y="13"/>
                    <a:pt x="75" y="13"/>
                  </a:cubicBezTo>
                  <a:cubicBezTo>
                    <a:pt x="75" y="13"/>
                    <a:pt x="77" y="15"/>
                    <a:pt x="77" y="14"/>
                  </a:cubicBezTo>
                  <a:cubicBezTo>
                    <a:pt x="78" y="14"/>
                    <a:pt x="78" y="12"/>
                    <a:pt x="79" y="12"/>
                  </a:cubicBezTo>
                  <a:cubicBezTo>
                    <a:pt x="79" y="12"/>
                    <a:pt x="80" y="14"/>
                    <a:pt x="81" y="14"/>
                  </a:cubicBezTo>
                  <a:cubicBezTo>
                    <a:pt x="82" y="14"/>
                    <a:pt x="82" y="12"/>
                    <a:pt x="83" y="12"/>
                  </a:cubicBezTo>
                  <a:cubicBezTo>
                    <a:pt x="83" y="12"/>
                    <a:pt x="84" y="13"/>
                    <a:pt x="85" y="13"/>
                  </a:cubicBezTo>
                  <a:cubicBezTo>
                    <a:pt x="85" y="13"/>
                    <a:pt x="87" y="15"/>
                    <a:pt x="87" y="15"/>
                  </a:cubicBezTo>
                  <a:cubicBezTo>
                    <a:pt x="87" y="15"/>
                    <a:pt x="86" y="17"/>
                    <a:pt x="85" y="17"/>
                  </a:cubicBezTo>
                  <a:cubicBezTo>
                    <a:pt x="85" y="17"/>
                    <a:pt x="84" y="16"/>
                    <a:pt x="83" y="16"/>
                  </a:cubicBezTo>
                  <a:cubicBezTo>
                    <a:pt x="83" y="16"/>
                    <a:pt x="81" y="14"/>
                    <a:pt x="81" y="14"/>
                  </a:cubicBezTo>
                  <a:cubicBezTo>
                    <a:pt x="80" y="14"/>
                    <a:pt x="80" y="16"/>
                    <a:pt x="79" y="16"/>
                  </a:cubicBezTo>
                  <a:cubicBezTo>
                    <a:pt x="79" y="17"/>
                    <a:pt x="78" y="18"/>
                    <a:pt x="78" y="18"/>
                  </a:cubicBezTo>
                  <a:cubicBezTo>
                    <a:pt x="77" y="19"/>
                    <a:pt x="80" y="20"/>
                    <a:pt x="80" y="20"/>
                  </a:cubicBezTo>
                  <a:cubicBezTo>
                    <a:pt x="80" y="21"/>
                    <a:pt x="78" y="22"/>
                    <a:pt x="78" y="22"/>
                  </a:cubicBezTo>
                  <a:cubicBezTo>
                    <a:pt x="78" y="23"/>
                    <a:pt x="80" y="23"/>
                    <a:pt x="80" y="24"/>
                  </a:cubicBezTo>
                  <a:cubicBezTo>
                    <a:pt x="81" y="24"/>
                    <a:pt x="82" y="26"/>
                    <a:pt x="83" y="26"/>
                  </a:cubicBezTo>
                  <a:cubicBezTo>
                    <a:pt x="83" y="26"/>
                    <a:pt x="84" y="24"/>
                    <a:pt x="84" y="23"/>
                  </a:cubicBezTo>
                  <a:cubicBezTo>
                    <a:pt x="85" y="23"/>
                    <a:pt x="85" y="22"/>
                    <a:pt x="86" y="21"/>
                  </a:cubicBezTo>
                  <a:cubicBezTo>
                    <a:pt x="86" y="21"/>
                    <a:pt x="87" y="19"/>
                    <a:pt x="88" y="19"/>
                  </a:cubicBezTo>
                  <a:cubicBezTo>
                    <a:pt x="88" y="19"/>
                    <a:pt x="89" y="21"/>
                    <a:pt x="90" y="21"/>
                  </a:cubicBezTo>
                  <a:cubicBezTo>
                    <a:pt x="91" y="20"/>
                    <a:pt x="91" y="19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4" y="16"/>
                    <a:pt x="95" y="14"/>
                    <a:pt x="95" y="14"/>
                  </a:cubicBezTo>
                  <a:cubicBezTo>
                    <a:pt x="96" y="14"/>
                    <a:pt x="97" y="16"/>
                    <a:pt x="97" y="16"/>
                  </a:cubicBezTo>
                  <a:cubicBezTo>
                    <a:pt x="98" y="16"/>
                    <a:pt x="98" y="13"/>
                    <a:pt x="99" y="13"/>
                  </a:cubicBezTo>
                  <a:cubicBezTo>
                    <a:pt x="99" y="13"/>
                    <a:pt x="101" y="15"/>
                    <a:pt x="101" y="15"/>
                  </a:cubicBezTo>
                  <a:cubicBezTo>
                    <a:pt x="102" y="16"/>
                    <a:pt x="103" y="16"/>
                    <a:pt x="103" y="17"/>
                  </a:cubicBezTo>
                  <a:cubicBezTo>
                    <a:pt x="102" y="18"/>
                    <a:pt x="101" y="20"/>
                    <a:pt x="100" y="21"/>
                  </a:cubicBezTo>
                  <a:cubicBezTo>
                    <a:pt x="100" y="22"/>
                    <a:pt x="98" y="23"/>
                    <a:pt x="98" y="23"/>
                  </a:cubicBezTo>
                  <a:cubicBezTo>
                    <a:pt x="98" y="24"/>
                    <a:pt x="101" y="25"/>
                    <a:pt x="101" y="25"/>
                  </a:cubicBezTo>
                  <a:cubicBezTo>
                    <a:pt x="100" y="25"/>
                    <a:pt x="99" y="27"/>
                    <a:pt x="99" y="27"/>
                  </a:cubicBezTo>
                  <a:cubicBezTo>
                    <a:pt x="98" y="27"/>
                    <a:pt x="97" y="26"/>
                    <a:pt x="97" y="26"/>
                  </a:cubicBezTo>
                  <a:cubicBezTo>
                    <a:pt x="96" y="26"/>
                    <a:pt x="94" y="24"/>
                    <a:pt x="94" y="24"/>
                  </a:cubicBezTo>
                  <a:cubicBezTo>
                    <a:pt x="94" y="24"/>
                    <a:pt x="93" y="26"/>
                    <a:pt x="93" y="26"/>
                  </a:cubicBezTo>
                  <a:cubicBezTo>
                    <a:pt x="93" y="27"/>
                    <a:pt x="95" y="27"/>
                    <a:pt x="95" y="28"/>
                  </a:cubicBezTo>
                  <a:cubicBezTo>
                    <a:pt x="95" y="29"/>
                    <a:pt x="93" y="30"/>
                    <a:pt x="93" y="30"/>
                  </a:cubicBezTo>
                  <a:cubicBezTo>
                    <a:pt x="93" y="31"/>
                    <a:pt x="96" y="32"/>
                    <a:pt x="95" y="32"/>
                  </a:cubicBezTo>
                  <a:cubicBezTo>
                    <a:pt x="95" y="33"/>
                    <a:pt x="94" y="34"/>
                    <a:pt x="94" y="34"/>
                  </a:cubicBezTo>
                  <a:cubicBezTo>
                    <a:pt x="93" y="35"/>
                    <a:pt x="93" y="36"/>
                    <a:pt x="92" y="36"/>
                  </a:cubicBezTo>
                  <a:cubicBezTo>
                    <a:pt x="91" y="37"/>
                    <a:pt x="91" y="38"/>
                    <a:pt x="90" y="39"/>
                  </a:cubicBezTo>
                  <a:cubicBezTo>
                    <a:pt x="91" y="39"/>
                    <a:pt x="92" y="40"/>
                    <a:pt x="93" y="40"/>
                  </a:cubicBezTo>
                  <a:cubicBezTo>
                    <a:pt x="93" y="40"/>
                    <a:pt x="94" y="38"/>
                    <a:pt x="94" y="38"/>
                  </a:cubicBezTo>
                  <a:cubicBezTo>
                    <a:pt x="95" y="38"/>
                    <a:pt x="95" y="36"/>
                    <a:pt x="96" y="36"/>
                  </a:cubicBezTo>
                  <a:cubicBezTo>
                    <a:pt x="96" y="35"/>
                    <a:pt x="97" y="34"/>
                    <a:pt x="98" y="34"/>
                  </a:cubicBezTo>
                  <a:cubicBezTo>
                    <a:pt x="98" y="33"/>
                    <a:pt x="99" y="32"/>
                    <a:pt x="99" y="31"/>
                  </a:cubicBezTo>
                  <a:cubicBezTo>
                    <a:pt x="100" y="31"/>
                    <a:pt x="101" y="29"/>
                    <a:pt x="101" y="29"/>
                  </a:cubicBezTo>
                  <a:cubicBezTo>
                    <a:pt x="101" y="29"/>
                    <a:pt x="103" y="31"/>
                    <a:pt x="103" y="31"/>
                  </a:cubicBezTo>
                  <a:cubicBezTo>
                    <a:pt x="103" y="30"/>
                    <a:pt x="105" y="29"/>
                    <a:pt x="105" y="29"/>
                  </a:cubicBezTo>
                  <a:cubicBezTo>
                    <a:pt x="105" y="28"/>
                    <a:pt x="103" y="27"/>
                    <a:pt x="103" y="27"/>
                  </a:cubicBezTo>
                  <a:cubicBezTo>
                    <a:pt x="103" y="27"/>
                    <a:pt x="101" y="25"/>
                    <a:pt x="101" y="25"/>
                  </a:cubicBezTo>
                  <a:cubicBezTo>
                    <a:pt x="101" y="24"/>
                    <a:pt x="102" y="24"/>
                    <a:pt x="102" y="23"/>
                  </a:cubicBezTo>
                  <a:cubicBezTo>
                    <a:pt x="103" y="22"/>
                    <a:pt x="103" y="21"/>
                    <a:pt x="104" y="21"/>
                  </a:cubicBezTo>
                  <a:cubicBezTo>
                    <a:pt x="104" y="20"/>
                    <a:pt x="105" y="19"/>
                    <a:pt x="106" y="19"/>
                  </a:cubicBezTo>
                  <a:cubicBezTo>
                    <a:pt x="106" y="18"/>
                    <a:pt x="107" y="20"/>
                    <a:pt x="108" y="20"/>
                  </a:cubicBezTo>
                  <a:cubicBezTo>
                    <a:pt x="108" y="20"/>
                    <a:pt x="110" y="18"/>
                    <a:pt x="110" y="18"/>
                  </a:cubicBezTo>
                  <a:cubicBezTo>
                    <a:pt x="110" y="17"/>
                    <a:pt x="111" y="16"/>
                    <a:pt x="111" y="16"/>
                  </a:cubicBezTo>
                  <a:cubicBezTo>
                    <a:pt x="111" y="16"/>
                    <a:pt x="109" y="14"/>
                    <a:pt x="109" y="14"/>
                  </a:cubicBezTo>
                  <a:cubicBezTo>
                    <a:pt x="109" y="14"/>
                    <a:pt x="107" y="16"/>
                    <a:pt x="107" y="16"/>
                  </a:cubicBezTo>
                  <a:cubicBezTo>
                    <a:pt x="107" y="16"/>
                    <a:pt x="105" y="15"/>
                    <a:pt x="105" y="15"/>
                  </a:cubicBezTo>
                  <a:cubicBezTo>
                    <a:pt x="105" y="14"/>
                    <a:pt x="107" y="13"/>
                    <a:pt x="107" y="12"/>
                  </a:cubicBezTo>
                  <a:cubicBezTo>
                    <a:pt x="107" y="12"/>
                    <a:pt x="108" y="11"/>
                    <a:pt x="109" y="10"/>
                  </a:cubicBezTo>
                  <a:cubicBezTo>
                    <a:pt x="109" y="10"/>
                    <a:pt x="106" y="9"/>
                    <a:pt x="106" y="8"/>
                  </a:cubicBezTo>
                  <a:cubicBezTo>
                    <a:pt x="106" y="8"/>
                    <a:pt x="108" y="7"/>
                    <a:pt x="108" y="6"/>
                  </a:cubicBezTo>
                  <a:cubicBezTo>
                    <a:pt x="108" y="5"/>
                    <a:pt x="109" y="5"/>
                    <a:pt x="110" y="4"/>
                  </a:cubicBezTo>
                  <a:cubicBezTo>
                    <a:pt x="110" y="4"/>
                    <a:pt x="107" y="2"/>
                    <a:pt x="107" y="2"/>
                  </a:cubicBezTo>
                  <a:cubicBezTo>
                    <a:pt x="108" y="2"/>
                    <a:pt x="109" y="0"/>
                    <a:pt x="109" y="0"/>
                  </a:cubicBezTo>
                  <a:cubicBezTo>
                    <a:pt x="109" y="0"/>
                    <a:pt x="111" y="2"/>
                    <a:pt x="111" y="2"/>
                  </a:cubicBezTo>
                  <a:cubicBezTo>
                    <a:pt x="111" y="2"/>
                    <a:pt x="110" y="4"/>
                    <a:pt x="110" y="4"/>
                  </a:cubicBezTo>
                  <a:cubicBezTo>
                    <a:pt x="110" y="5"/>
                    <a:pt x="111" y="5"/>
                    <a:pt x="112" y="6"/>
                  </a:cubicBezTo>
                  <a:cubicBezTo>
                    <a:pt x="112" y="6"/>
                    <a:pt x="114" y="7"/>
                    <a:pt x="114" y="7"/>
                  </a:cubicBezTo>
                  <a:cubicBezTo>
                    <a:pt x="114" y="8"/>
                    <a:pt x="113" y="9"/>
                    <a:pt x="112" y="10"/>
                  </a:cubicBezTo>
                  <a:cubicBezTo>
                    <a:pt x="113" y="10"/>
                    <a:pt x="114" y="11"/>
                    <a:pt x="115" y="11"/>
                  </a:cubicBezTo>
                  <a:cubicBezTo>
                    <a:pt x="115" y="11"/>
                    <a:pt x="116" y="9"/>
                    <a:pt x="116" y="9"/>
                  </a:cubicBezTo>
                  <a:cubicBezTo>
                    <a:pt x="116" y="9"/>
                    <a:pt x="114" y="8"/>
                    <a:pt x="114" y="7"/>
                  </a:cubicBezTo>
                  <a:cubicBezTo>
                    <a:pt x="114" y="7"/>
                    <a:pt x="115" y="6"/>
                    <a:pt x="116" y="5"/>
                  </a:cubicBezTo>
                  <a:cubicBezTo>
                    <a:pt x="116" y="5"/>
                    <a:pt x="117" y="3"/>
                    <a:pt x="118" y="3"/>
                  </a:cubicBezTo>
                  <a:cubicBezTo>
                    <a:pt x="118" y="3"/>
                    <a:pt x="120" y="4"/>
                    <a:pt x="120" y="5"/>
                  </a:cubicBezTo>
                  <a:cubicBezTo>
                    <a:pt x="120" y="5"/>
                    <a:pt x="118" y="6"/>
                    <a:pt x="118" y="7"/>
                  </a:cubicBezTo>
                  <a:cubicBezTo>
                    <a:pt x="118" y="8"/>
                    <a:pt x="120" y="8"/>
                    <a:pt x="120" y="9"/>
                  </a:cubicBezTo>
                  <a:cubicBezTo>
                    <a:pt x="119" y="10"/>
                    <a:pt x="118" y="11"/>
                    <a:pt x="117" y="13"/>
                  </a:cubicBezTo>
                  <a:cubicBezTo>
                    <a:pt x="116" y="14"/>
                    <a:pt x="115" y="16"/>
                    <a:pt x="114" y="17"/>
                  </a:cubicBezTo>
                  <a:cubicBezTo>
                    <a:pt x="115" y="19"/>
                    <a:pt x="116" y="20"/>
                    <a:pt x="118" y="21"/>
                  </a:cubicBezTo>
                  <a:cubicBezTo>
                    <a:pt x="119" y="21"/>
                    <a:pt x="119" y="22"/>
                    <a:pt x="120" y="23"/>
                  </a:cubicBezTo>
                  <a:cubicBezTo>
                    <a:pt x="121" y="22"/>
                    <a:pt x="121" y="20"/>
                    <a:pt x="122" y="20"/>
                  </a:cubicBezTo>
                  <a:cubicBezTo>
                    <a:pt x="122" y="20"/>
                    <a:pt x="124" y="22"/>
                    <a:pt x="124" y="22"/>
                  </a:cubicBezTo>
                  <a:cubicBezTo>
                    <a:pt x="124" y="22"/>
                    <a:pt x="126" y="24"/>
                    <a:pt x="126" y="24"/>
                  </a:cubicBezTo>
                  <a:cubicBezTo>
                    <a:pt x="127" y="24"/>
                    <a:pt x="128" y="22"/>
                    <a:pt x="128" y="22"/>
                  </a:cubicBezTo>
                  <a:cubicBezTo>
                    <a:pt x="129" y="21"/>
                    <a:pt x="130" y="20"/>
                    <a:pt x="130" y="19"/>
                  </a:cubicBezTo>
                  <a:cubicBezTo>
                    <a:pt x="130" y="19"/>
                    <a:pt x="128" y="18"/>
                    <a:pt x="128" y="18"/>
                  </a:cubicBezTo>
                  <a:cubicBezTo>
                    <a:pt x="128" y="17"/>
                    <a:pt x="129" y="16"/>
                    <a:pt x="129" y="15"/>
                  </a:cubicBezTo>
                  <a:cubicBezTo>
                    <a:pt x="129" y="15"/>
                    <a:pt x="131" y="17"/>
                    <a:pt x="131" y="17"/>
                  </a:cubicBezTo>
                  <a:cubicBezTo>
                    <a:pt x="132" y="17"/>
                    <a:pt x="133" y="15"/>
                    <a:pt x="133" y="15"/>
                  </a:cubicBezTo>
                  <a:cubicBezTo>
                    <a:pt x="134" y="14"/>
                    <a:pt x="134" y="13"/>
                    <a:pt x="135" y="13"/>
                  </a:cubicBezTo>
                  <a:cubicBezTo>
                    <a:pt x="135" y="13"/>
                    <a:pt x="137" y="14"/>
                    <a:pt x="137" y="14"/>
                  </a:cubicBezTo>
                  <a:cubicBezTo>
                    <a:pt x="137" y="15"/>
                    <a:pt x="135" y="16"/>
                    <a:pt x="135" y="17"/>
                  </a:cubicBezTo>
                  <a:cubicBezTo>
                    <a:pt x="136" y="17"/>
                    <a:pt x="137" y="18"/>
                    <a:pt x="138" y="18"/>
                  </a:cubicBezTo>
                  <a:cubicBezTo>
                    <a:pt x="138" y="19"/>
                    <a:pt x="139" y="20"/>
                    <a:pt x="140" y="20"/>
                  </a:cubicBezTo>
                  <a:cubicBezTo>
                    <a:pt x="140" y="20"/>
                    <a:pt x="142" y="22"/>
                    <a:pt x="142" y="22"/>
                  </a:cubicBezTo>
                  <a:cubicBezTo>
                    <a:pt x="142" y="22"/>
                    <a:pt x="144" y="20"/>
                    <a:pt x="144" y="19"/>
                  </a:cubicBezTo>
                  <a:cubicBezTo>
                    <a:pt x="144" y="19"/>
                    <a:pt x="146" y="17"/>
                    <a:pt x="146" y="17"/>
                  </a:cubicBezTo>
                  <a:cubicBezTo>
                    <a:pt x="146" y="17"/>
                    <a:pt x="148" y="18"/>
                    <a:pt x="148" y="19"/>
                  </a:cubicBezTo>
                  <a:cubicBezTo>
                    <a:pt x="148" y="19"/>
                    <a:pt x="146" y="21"/>
                    <a:pt x="146" y="21"/>
                  </a:cubicBezTo>
                  <a:cubicBezTo>
                    <a:pt x="146" y="22"/>
                    <a:pt x="145" y="23"/>
                    <a:pt x="144" y="23"/>
                  </a:cubicBezTo>
                  <a:cubicBezTo>
                    <a:pt x="144" y="24"/>
                    <a:pt x="143" y="25"/>
                    <a:pt x="143" y="26"/>
                  </a:cubicBezTo>
                  <a:cubicBezTo>
                    <a:pt x="143" y="26"/>
                    <a:pt x="145" y="27"/>
                    <a:pt x="145" y="27"/>
                  </a:cubicBezTo>
                  <a:cubicBezTo>
                    <a:pt x="145" y="28"/>
                    <a:pt x="143" y="29"/>
                    <a:pt x="143" y="29"/>
                  </a:cubicBezTo>
                  <a:cubicBezTo>
                    <a:pt x="143" y="30"/>
                    <a:pt x="145" y="31"/>
                    <a:pt x="145" y="31"/>
                  </a:cubicBezTo>
                  <a:cubicBezTo>
                    <a:pt x="146" y="31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1"/>
                  </a:cubicBezTo>
                  <a:cubicBezTo>
                    <a:pt x="150" y="30"/>
                    <a:pt x="150" y="29"/>
                    <a:pt x="151" y="28"/>
                  </a:cubicBezTo>
                  <a:cubicBezTo>
                    <a:pt x="151" y="28"/>
                    <a:pt x="153" y="27"/>
                    <a:pt x="153" y="26"/>
                  </a:cubicBezTo>
                  <a:cubicBezTo>
                    <a:pt x="153" y="26"/>
                    <a:pt x="151" y="25"/>
                    <a:pt x="151" y="24"/>
                  </a:cubicBezTo>
                  <a:cubicBezTo>
                    <a:pt x="150" y="24"/>
                    <a:pt x="152" y="23"/>
                    <a:pt x="152" y="22"/>
                  </a:cubicBezTo>
                  <a:cubicBezTo>
                    <a:pt x="152" y="22"/>
                    <a:pt x="153" y="21"/>
                    <a:pt x="154" y="20"/>
                  </a:cubicBezTo>
                  <a:cubicBezTo>
                    <a:pt x="154" y="20"/>
                    <a:pt x="156" y="18"/>
                    <a:pt x="156" y="18"/>
                  </a:cubicBezTo>
                  <a:cubicBezTo>
                    <a:pt x="156" y="18"/>
                    <a:pt x="153" y="16"/>
                    <a:pt x="153" y="16"/>
                  </a:cubicBezTo>
                  <a:cubicBezTo>
                    <a:pt x="154" y="15"/>
                    <a:pt x="155" y="15"/>
                    <a:pt x="155" y="14"/>
                  </a:cubicBezTo>
                  <a:cubicBezTo>
                    <a:pt x="156" y="13"/>
                    <a:pt x="156" y="12"/>
                    <a:pt x="157" y="12"/>
                  </a:cubicBezTo>
                  <a:cubicBezTo>
                    <a:pt x="157" y="11"/>
                    <a:pt x="159" y="13"/>
                    <a:pt x="159" y="13"/>
                  </a:cubicBezTo>
                  <a:cubicBezTo>
                    <a:pt x="160" y="13"/>
                    <a:pt x="160" y="11"/>
                    <a:pt x="161" y="11"/>
                  </a:cubicBezTo>
                  <a:cubicBezTo>
                    <a:pt x="161" y="11"/>
                    <a:pt x="162" y="13"/>
                    <a:pt x="163" y="13"/>
                  </a:cubicBezTo>
                  <a:cubicBezTo>
                    <a:pt x="164" y="13"/>
                    <a:pt x="164" y="11"/>
                    <a:pt x="165" y="11"/>
                  </a:cubicBezTo>
                  <a:cubicBezTo>
                    <a:pt x="165" y="11"/>
                    <a:pt x="166" y="12"/>
                    <a:pt x="167" y="12"/>
                  </a:cubicBezTo>
                  <a:cubicBezTo>
                    <a:pt x="168" y="11"/>
                    <a:pt x="169" y="9"/>
                    <a:pt x="170" y="8"/>
                  </a:cubicBezTo>
                  <a:cubicBezTo>
                    <a:pt x="171" y="8"/>
                    <a:pt x="172" y="9"/>
                    <a:pt x="173" y="10"/>
                  </a:cubicBezTo>
                  <a:cubicBezTo>
                    <a:pt x="173" y="10"/>
                    <a:pt x="171" y="11"/>
                    <a:pt x="171" y="12"/>
                  </a:cubicBezTo>
                  <a:cubicBezTo>
                    <a:pt x="170" y="12"/>
                    <a:pt x="169" y="13"/>
                    <a:pt x="169" y="14"/>
                  </a:cubicBezTo>
                  <a:cubicBezTo>
                    <a:pt x="169" y="15"/>
                    <a:pt x="167" y="16"/>
                    <a:pt x="167" y="16"/>
                  </a:cubicBezTo>
                  <a:cubicBezTo>
                    <a:pt x="168" y="17"/>
                    <a:pt x="170" y="17"/>
                    <a:pt x="170" y="18"/>
                  </a:cubicBezTo>
                  <a:cubicBezTo>
                    <a:pt x="170" y="18"/>
                    <a:pt x="168" y="20"/>
                    <a:pt x="168" y="20"/>
                  </a:cubicBezTo>
                  <a:cubicBezTo>
                    <a:pt x="168" y="20"/>
                    <a:pt x="170" y="22"/>
                    <a:pt x="170" y="22"/>
                  </a:cubicBezTo>
                  <a:cubicBezTo>
                    <a:pt x="171" y="22"/>
                    <a:pt x="171" y="20"/>
                    <a:pt x="172" y="20"/>
                  </a:cubicBezTo>
                  <a:cubicBezTo>
                    <a:pt x="173" y="20"/>
                    <a:pt x="173" y="21"/>
                    <a:pt x="174" y="21"/>
                  </a:cubicBezTo>
                  <a:cubicBezTo>
                    <a:pt x="174" y="21"/>
                    <a:pt x="176" y="20"/>
                    <a:pt x="176" y="19"/>
                  </a:cubicBezTo>
                  <a:cubicBezTo>
                    <a:pt x="176" y="19"/>
                    <a:pt x="174" y="18"/>
                    <a:pt x="174" y="17"/>
                  </a:cubicBezTo>
                  <a:cubicBezTo>
                    <a:pt x="174" y="17"/>
                    <a:pt x="175" y="16"/>
                    <a:pt x="175" y="15"/>
                  </a:cubicBezTo>
                  <a:cubicBezTo>
                    <a:pt x="176" y="14"/>
                    <a:pt x="176" y="14"/>
                    <a:pt x="177" y="13"/>
                  </a:cubicBezTo>
                  <a:cubicBezTo>
                    <a:pt x="178" y="12"/>
                    <a:pt x="178" y="11"/>
                    <a:pt x="179" y="11"/>
                  </a:cubicBezTo>
                  <a:cubicBezTo>
                    <a:pt x="179" y="10"/>
                    <a:pt x="180" y="9"/>
                    <a:pt x="180" y="8"/>
                  </a:cubicBezTo>
                  <a:cubicBezTo>
                    <a:pt x="181" y="8"/>
                    <a:pt x="182" y="6"/>
                    <a:pt x="182" y="6"/>
                  </a:cubicBezTo>
                  <a:cubicBezTo>
                    <a:pt x="182" y="6"/>
                    <a:pt x="184" y="8"/>
                    <a:pt x="184" y="8"/>
                  </a:cubicBezTo>
                  <a:cubicBezTo>
                    <a:pt x="184" y="8"/>
                    <a:pt x="183" y="10"/>
                    <a:pt x="183" y="10"/>
                  </a:cubicBezTo>
                  <a:cubicBezTo>
                    <a:pt x="183" y="10"/>
                    <a:pt x="181" y="12"/>
                    <a:pt x="181" y="12"/>
                  </a:cubicBezTo>
                  <a:cubicBezTo>
                    <a:pt x="182" y="13"/>
                    <a:pt x="183" y="14"/>
                    <a:pt x="183" y="14"/>
                  </a:cubicBezTo>
                  <a:cubicBezTo>
                    <a:pt x="184" y="14"/>
                    <a:pt x="185" y="12"/>
                    <a:pt x="185" y="12"/>
                  </a:cubicBezTo>
                  <a:cubicBezTo>
                    <a:pt x="186" y="12"/>
                    <a:pt x="187" y="13"/>
                    <a:pt x="187" y="14"/>
                  </a:cubicBezTo>
                  <a:cubicBezTo>
                    <a:pt x="188" y="14"/>
                    <a:pt x="189" y="15"/>
                    <a:pt x="189" y="15"/>
                  </a:cubicBezTo>
                  <a:cubicBezTo>
                    <a:pt x="190" y="15"/>
                    <a:pt x="190" y="13"/>
                    <a:pt x="191" y="13"/>
                  </a:cubicBezTo>
                  <a:cubicBezTo>
                    <a:pt x="192" y="13"/>
                    <a:pt x="193" y="15"/>
                    <a:pt x="193" y="15"/>
                  </a:cubicBezTo>
                  <a:cubicBezTo>
                    <a:pt x="194" y="15"/>
                    <a:pt x="195" y="12"/>
                    <a:pt x="195" y="13"/>
                  </a:cubicBezTo>
                  <a:cubicBezTo>
                    <a:pt x="196" y="13"/>
                    <a:pt x="197" y="14"/>
                    <a:pt x="197" y="14"/>
                  </a:cubicBezTo>
                  <a:cubicBezTo>
                    <a:pt x="198" y="15"/>
                    <a:pt x="199" y="15"/>
                    <a:pt x="199" y="16"/>
                  </a:cubicBezTo>
                  <a:cubicBezTo>
                    <a:pt x="200" y="16"/>
                    <a:pt x="201" y="18"/>
                    <a:pt x="202" y="18"/>
                  </a:cubicBezTo>
                  <a:cubicBezTo>
                    <a:pt x="202" y="18"/>
                    <a:pt x="203" y="15"/>
                    <a:pt x="203" y="15"/>
                  </a:cubicBezTo>
                  <a:cubicBezTo>
                    <a:pt x="204" y="16"/>
                    <a:pt x="206" y="17"/>
                    <a:pt x="206" y="17"/>
                  </a:cubicBezTo>
                  <a:cubicBezTo>
                    <a:pt x="206" y="18"/>
                    <a:pt x="204" y="19"/>
                    <a:pt x="204" y="19"/>
                  </a:cubicBezTo>
                  <a:cubicBezTo>
                    <a:pt x="204" y="20"/>
                    <a:pt x="206" y="21"/>
                    <a:pt x="206" y="21"/>
                  </a:cubicBezTo>
                  <a:cubicBezTo>
                    <a:pt x="206" y="22"/>
                    <a:pt x="205" y="23"/>
                    <a:pt x="204" y="23"/>
                  </a:cubicBezTo>
                  <a:cubicBezTo>
                    <a:pt x="204" y="24"/>
                    <a:pt x="203" y="25"/>
                    <a:pt x="203" y="26"/>
                  </a:cubicBezTo>
                  <a:cubicBezTo>
                    <a:pt x="203" y="26"/>
                    <a:pt x="205" y="27"/>
                    <a:pt x="205" y="27"/>
                  </a:cubicBezTo>
                  <a:cubicBezTo>
                    <a:pt x="206" y="26"/>
                    <a:pt x="207" y="24"/>
                    <a:pt x="208" y="23"/>
                  </a:cubicBezTo>
                  <a:cubicBezTo>
                    <a:pt x="209" y="22"/>
                    <a:pt x="210" y="21"/>
                    <a:pt x="210" y="21"/>
                  </a:cubicBezTo>
                  <a:cubicBezTo>
                    <a:pt x="210" y="20"/>
                    <a:pt x="208" y="19"/>
                    <a:pt x="208" y="19"/>
                  </a:cubicBezTo>
                  <a:cubicBezTo>
                    <a:pt x="208" y="18"/>
                    <a:pt x="209" y="17"/>
                    <a:pt x="210" y="17"/>
                  </a:cubicBezTo>
                  <a:cubicBezTo>
                    <a:pt x="210" y="16"/>
                    <a:pt x="211" y="14"/>
                    <a:pt x="211" y="14"/>
                  </a:cubicBezTo>
                  <a:cubicBezTo>
                    <a:pt x="212" y="14"/>
                    <a:pt x="213" y="16"/>
                    <a:pt x="214" y="16"/>
                  </a:cubicBezTo>
                  <a:cubicBezTo>
                    <a:pt x="212" y="18"/>
                    <a:pt x="211" y="19"/>
                    <a:pt x="210" y="21"/>
                  </a:cubicBezTo>
                  <a:cubicBezTo>
                    <a:pt x="210" y="21"/>
                    <a:pt x="212" y="22"/>
                    <a:pt x="212" y="22"/>
                  </a:cubicBezTo>
                  <a:cubicBezTo>
                    <a:pt x="212" y="23"/>
                    <a:pt x="211" y="24"/>
                    <a:pt x="211" y="24"/>
                  </a:cubicBezTo>
                  <a:cubicBezTo>
                    <a:pt x="210" y="25"/>
                    <a:pt x="209" y="26"/>
                    <a:pt x="209" y="27"/>
                  </a:cubicBezTo>
                  <a:cubicBezTo>
                    <a:pt x="208" y="27"/>
                    <a:pt x="207" y="28"/>
                    <a:pt x="207" y="29"/>
                  </a:cubicBezTo>
                  <a:cubicBezTo>
                    <a:pt x="207" y="29"/>
                    <a:pt x="209" y="30"/>
                    <a:pt x="209" y="31"/>
                  </a:cubicBezTo>
                  <a:cubicBezTo>
                    <a:pt x="210" y="30"/>
                    <a:pt x="211" y="29"/>
                    <a:pt x="211" y="28"/>
                  </a:cubicBezTo>
                  <a:cubicBezTo>
                    <a:pt x="212" y="28"/>
                    <a:pt x="213" y="27"/>
                    <a:pt x="213" y="26"/>
                  </a:cubicBezTo>
                  <a:cubicBezTo>
                    <a:pt x="213" y="26"/>
                    <a:pt x="215" y="24"/>
                    <a:pt x="215" y="24"/>
                  </a:cubicBezTo>
                  <a:cubicBezTo>
                    <a:pt x="215" y="24"/>
                    <a:pt x="212" y="22"/>
                    <a:pt x="212" y="22"/>
                  </a:cubicBezTo>
                  <a:cubicBezTo>
                    <a:pt x="213" y="22"/>
                    <a:pt x="214" y="20"/>
                    <a:pt x="214" y="20"/>
                  </a:cubicBezTo>
                  <a:cubicBezTo>
                    <a:pt x="214" y="20"/>
                    <a:pt x="216" y="21"/>
                    <a:pt x="216" y="22"/>
                  </a:cubicBezTo>
                  <a:cubicBezTo>
                    <a:pt x="217" y="22"/>
                    <a:pt x="218" y="23"/>
                    <a:pt x="218" y="23"/>
                  </a:cubicBezTo>
                  <a:cubicBezTo>
                    <a:pt x="219" y="23"/>
                    <a:pt x="220" y="21"/>
                    <a:pt x="220" y="21"/>
                  </a:cubicBezTo>
                  <a:cubicBezTo>
                    <a:pt x="220" y="21"/>
                    <a:pt x="222" y="19"/>
                    <a:pt x="222" y="19"/>
                  </a:cubicBezTo>
                  <a:cubicBezTo>
                    <a:pt x="222" y="19"/>
                    <a:pt x="224" y="21"/>
                    <a:pt x="224" y="21"/>
                  </a:cubicBezTo>
                  <a:cubicBezTo>
                    <a:pt x="224" y="20"/>
                    <a:pt x="226" y="19"/>
                    <a:pt x="226" y="18"/>
                  </a:cubicBezTo>
                  <a:cubicBezTo>
                    <a:pt x="226" y="18"/>
                    <a:pt x="224" y="17"/>
                    <a:pt x="224" y="17"/>
                  </a:cubicBezTo>
                  <a:cubicBezTo>
                    <a:pt x="224" y="16"/>
                    <a:pt x="225" y="15"/>
                    <a:pt x="225" y="14"/>
                  </a:cubicBezTo>
                  <a:cubicBezTo>
                    <a:pt x="226" y="14"/>
                    <a:pt x="227" y="12"/>
                    <a:pt x="227" y="12"/>
                  </a:cubicBezTo>
                  <a:cubicBezTo>
                    <a:pt x="227" y="12"/>
                    <a:pt x="229" y="14"/>
                    <a:pt x="229" y="14"/>
                  </a:cubicBezTo>
                  <a:cubicBezTo>
                    <a:pt x="230" y="14"/>
                    <a:pt x="231" y="15"/>
                    <a:pt x="231" y="16"/>
                  </a:cubicBezTo>
                  <a:cubicBezTo>
                    <a:pt x="232" y="16"/>
                    <a:pt x="233" y="17"/>
                    <a:pt x="234" y="17"/>
                  </a:cubicBezTo>
                  <a:cubicBezTo>
                    <a:pt x="234" y="17"/>
                    <a:pt x="235" y="15"/>
                    <a:pt x="235" y="15"/>
                  </a:cubicBezTo>
                  <a:cubicBezTo>
                    <a:pt x="236" y="15"/>
                    <a:pt x="237" y="16"/>
                    <a:pt x="238" y="17"/>
                  </a:cubicBezTo>
                  <a:cubicBezTo>
                    <a:pt x="238" y="17"/>
                    <a:pt x="240" y="19"/>
                    <a:pt x="240" y="19"/>
                  </a:cubicBezTo>
                  <a:cubicBezTo>
                    <a:pt x="240" y="18"/>
                    <a:pt x="241" y="17"/>
                    <a:pt x="242" y="16"/>
                  </a:cubicBezTo>
                  <a:cubicBezTo>
                    <a:pt x="242" y="16"/>
                    <a:pt x="243" y="14"/>
                    <a:pt x="243" y="14"/>
                  </a:cubicBezTo>
                  <a:cubicBezTo>
                    <a:pt x="243" y="14"/>
                    <a:pt x="241" y="12"/>
                    <a:pt x="241" y="12"/>
                  </a:cubicBezTo>
                  <a:cubicBezTo>
                    <a:pt x="241" y="12"/>
                    <a:pt x="242" y="10"/>
                    <a:pt x="243" y="10"/>
                  </a:cubicBezTo>
                  <a:cubicBezTo>
                    <a:pt x="243" y="10"/>
                    <a:pt x="245" y="12"/>
                    <a:pt x="245" y="12"/>
                  </a:cubicBezTo>
                  <a:cubicBezTo>
                    <a:pt x="245" y="12"/>
                    <a:pt x="247" y="13"/>
                    <a:pt x="247" y="14"/>
                  </a:cubicBezTo>
                  <a:cubicBezTo>
                    <a:pt x="247" y="14"/>
                    <a:pt x="246" y="15"/>
                    <a:pt x="246" y="16"/>
                  </a:cubicBezTo>
                  <a:cubicBezTo>
                    <a:pt x="245" y="16"/>
                    <a:pt x="244" y="17"/>
                    <a:pt x="244" y="18"/>
                  </a:cubicBezTo>
                  <a:cubicBezTo>
                    <a:pt x="244" y="18"/>
                    <a:pt x="246" y="19"/>
                    <a:pt x="246" y="20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8" y="17"/>
                    <a:pt x="249" y="15"/>
                    <a:pt x="249" y="15"/>
                  </a:cubicBezTo>
                  <a:cubicBezTo>
                    <a:pt x="250" y="15"/>
                    <a:pt x="252" y="17"/>
                    <a:pt x="252" y="17"/>
                  </a:cubicBezTo>
                  <a:cubicBezTo>
                    <a:pt x="252" y="17"/>
                    <a:pt x="253" y="15"/>
                    <a:pt x="253" y="15"/>
                  </a:cubicBezTo>
                  <a:cubicBezTo>
                    <a:pt x="253" y="14"/>
                    <a:pt x="251" y="14"/>
                    <a:pt x="251" y="13"/>
                  </a:cubicBezTo>
                  <a:cubicBezTo>
                    <a:pt x="251" y="12"/>
                    <a:pt x="253" y="11"/>
                    <a:pt x="253" y="11"/>
                  </a:cubicBezTo>
                  <a:cubicBezTo>
                    <a:pt x="253" y="10"/>
                    <a:pt x="254" y="9"/>
                    <a:pt x="255" y="9"/>
                  </a:cubicBezTo>
                  <a:cubicBezTo>
                    <a:pt x="255" y="8"/>
                    <a:pt x="256" y="10"/>
                    <a:pt x="257" y="10"/>
                  </a:cubicBezTo>
                  <a:cubicBezTo>
                    <a:pt x="258" y="10"/>
                    <a:pt x="258" y="8"/>
                    <a:pt x="258" y="8"/>
                  </a:cubicBezTo>
                  <a:cubicBezTo>
                    <a:pt x="259" y="8"/>
                    <a:pt x="260" y="10"/>
                    <a:pt x="261" y="10"/>
                  </a:cubicBezTo>
                  <a:cubicBezTo>
                    <a:pt x="261" y="10"/>
                    <a:pt x="259" y="11"/>
                    <a:pt x="259" y="12"/>
                  </a:cubicBezTo>
                  <a:cubicBezTo>
                    <a:pt x="259" y="12"/>
                    <a:pt x="261" y="13"/>
                    <a:pt x="261" y="14"/>
                  </a:cubicBezTo>
                  <a:cubicBezTo>
                    <a:pt x="261" y="14"/>
                    <a:pt x="260" y="15"/>
                    <a:pt x="260" y="16"/>
                  </a:cubicBezTo>
                  <a:cubicBezTo>
                    <a:pt x="259" y="17"/>
                    <a:pt x="258" y="18"/>
                    <a:pt x="258" y="18"/>
                  </a:cubicBezTo>
                  <a:cubicBezTo>
                    <a:pt x="258" y="18"/>
                    <a:pt x="256" y="16"/>
                    <a:pt x="256" y="16"/>
                  </a:cubicBezTo>
                  <a:cubicBezTo>
                    <a:pt x="255" y="16"/>
                    <a:pt x="255" y="19"/>
                    <a:pt x="254" y="19"/>
                  </a:cubicBezTo>
                  <a:cubicBezTo>
                    <a:pt x="253" y="19"/>
                    <a:pt x="252" y="17"/>
                    <a:pt x="252" y="17"/>
                  </a:cubicBezTo>
                  <a:cubicBezTo>
                    <a:pt x="251" y="17"/>
                    <a:pt x="251" y="19"/>
                    <a:pt x="250" y="19"/>
                  </a:cubicBezTo>
                  <a:cubicBezTo>
                    <a:pt x="251" y="20"/>
                    <a:pt x="253" y="21"/>
                    <a:pt x="254" y="23"/>
                  </a:cubicBezTo>
                  <a:cubicBezTo>
                    <a:pt x="255" y="23"/>
                    <a:pt x="256" y="24"/>
                    <a:pt x="257" y="24"/>
                  </a:cubicBezTo>
                  <a:cubicBezTo>
                    <a:pt x="257" y="24"/>
                    <a:pt x="258" y="22"/>
                    <a:pt x="258" y="22"/>
                  </a:cubicBezTo>
                  <a:cubicBezTo>
                    <a:pt x="259" y="22"/>
                    <a:pt x="260" y="24"/>
                    <a:pt x="261" y="24"/>
                  </a:cubicBezTo>
                  <a:cubicBezTo>
                    <a:pt x="261" y="24"/>
                    <a:pt x="263" y="26"/>
                    <a:pt x="263" y="25"/>
                  </a:cubicBezTo>
                  <a:cubicBezTo>
                    <a:pt x="263" y="25"/>
                    <a:pt x="265" y="23"/>
                    <a:pt x="265" y="23"/>
                  </a:cubicBezTo>
                  <a:cubicBezTo>
                    <a:pt x="264" y="23"/>
                    <a:pt x="262" y="22"/>
                    <a:pt x="262" y="22"/>
                  </a:cubicBezTo>
                  <a:cubicBezTo>
                    <a:pt x="262" y="21"/>
                    <a:pt x="264" y="20"/>
                    <a:pt x="264" y="19"/>
                  </a:cubicBezTo>
                  <a:cubicBezTo>
                    <a:pt x="264" y="19"/>
                    <a:pt x="265" y="18"/>
                    <a:pt x="266" y="17"/>
                  </a:cubicBezTo>
                  <a:cubicBezTo>
                    <a:pt x="266" y="16"/>
                    <a:pt x="267" y="15"/>
                    <a:pt x="267" y="15"/>
                  </a:cubicBezTo>
                  <a:cubicBezTo>
                    <a:pt x="268" y="15"/>
                    <a:pt x="269" y="17"/>
                    <a:pt x="270" y="17"/>
                  </a:cubicBezTo>
                  <a:cubicBezTo>
                    <a:pt x="270" y="16"/>
                    <a:pt x="271" y="14"/>
                    <a:pt x="271" y="14"/>
                  </a:cubicBezTo>
                  <a:cubicBezTo>
                    <a:pt x="272" y="14"/>
                    <a:pt x="273" y="16"/>
                    <a:pt x="274" y="16"/>
                  </a:cubicBezTo>
                  <a:cubicBezTo>
                    <a:pt x="274" y="16"/>
                    <a:pt x="275" y="14"/>
                    <a:pt x="275" y="14"/>
                  </a:cubicBezTo>
                  <a:cubicBezTo>
                    <a:pt x="275" y="14"/>
                    <a:pt x="273" y="12"/>
                    <a:pt x="273" y="12"/>
                  </a:cubicBezTo>
                  <a:cubicBezTo>
                    <a:pt x="273" y="12"/>
                    <a:pt x="274" y="10"/>
                    <a:pt x="275" y="10"/>
                  </a:cubicBezTo>
                  <a:cubicBezTo>
                    <a:pt x="275" y="10"/>
                    <a:pt x="276" y="12"/>
                    <a:pt x="277" y="12"/>
                  </a:cubicBezTo>
                  <a:cubicBezTo>
                    <a:pt x="278" y="11"/>
                    <a:pt x="278" y="10"/>
                    <a:pt x="279" y="9"/>
                  </a:cubicBezTo>
                  <a:cubicBezTo>
                    <a:pt x="279" y="9"/>
                    <a:pt x="280" y="11"/>
                    <a:pt x="281" y="11"/>
                  </a:cubicBezTo>
                  <a:cubicBezTo>
                    <a:pt x="281" y="11"/>
                    <a:pt x="282" y="9"/>
                    <a:pt x="283" y="9"/>
                  </a:cubicBezTo>
                  <a:cubicBezTo>
                    <a:pt x="283" y="8"/>
                    <a:pt x="284" y="7"/>
                    <a:pt x="284" y="7"/>
                  </a:cubicBezTo>
                  <a:cubicBezTo>
                    <a:pt x="285" y="7"/>
                    <a:pt x="286" y="8"/>
                    <a:pt x="287" y="8"/>
                  </a:cubicBezTo>
                  <a:cubicBezTo>
                    <a:pt x="287" y="9"/>
                    <a:pt x="285" y="10"/>
                    <a:pt x="285" y="10"/>
                  </a:cubicBezTo>
                  <a:cubicBezTo>
                    <a:pt x="284" y="11"/>
                    <a:pt x="284" y="12"/>
                    <a:pt x="283" y="13"/>
                  </a:cubicBezTo>
                  <a:cubicBezTo>
                    <a:pt x="283" y="13"/>
                    <a:pt x="281" y="11"/>
                    <a:pt x="281" y="11"/>
                  </a:cubicBezTo>
                  <a:cubicBezTo>
                    <a:pt x="281" y="11"/>
                    <a:pt x="280" y="13"/>
                    <a:pt x="279" y="13"/>
                  </a:cubicBezTo>
                  <a:cubicBezTo>
                    <a:pt x="279" y="14"/>
                    <a:pt x="278" y="15"/>
                    <a:pt x="278" y="15"/>
                  </a:cubicBezTo>
                  <a:cubicBezTo>
                    <a:pt x="278" y="16"/>
                    <a:pt x="280" y="17"/>
                    <a:pt x="280" y="17"/>
                  </a:cubicBezTo>
                  <a:cubicBezTo>
                    <a:pt x="280" y="17"/>
                    <a:pt x="278" y="19"/>
                    <a:pt x="278" y="19"/>
                  </a:cubicBezTo>
                  <a:cubicBezTo>
                    <a:pt x="279" y="20"/>
                    <a:pt x="280" y="21"/>
                    <a:pt x="280" y="21"/>
                  </a:cubicBezTo>
                  <a:cubicBezTo>
                    <a:pt x="281" y="21"/>
                    <a:pt x="281" y="19"/>
                    <a:pt x="282" y="19"/>
                  </a:cubicBezTo>
                  <a:cubicBezTo>
                    <a:pt x="283" y="19"/>
                    <a:pt x="284" y="21"/>
                    <a:pt x="284" y="21"/>
                  </a:cubicBezTo>
                  <a:cubicBezTo>
                    <a:pt x="285" y="20"/>
                    <a:pt x="285" y="19"/>
                    <a:pt x="286" y="18"/>
                  </a:cubicBezTo>
                  <a:cubicBezTo>
                    <a:pt x="287" y="18"/>
                    <a:pt x="287" y="16"/>
                    <a:pt x="288" y="16"/>
                  </a:cubicBezTo>
                  <a:cubicBezTo>
                    <a:pt x="288" y="16"/>
                    <a:pt x="289" y="18"/>
                    <a:pt x="290" y="18"/>
                  </a:cubicBezTo>
                  <a:cubicBezTo>
                    <a:pt x="291" y="18"/>
                    <a:pt x="291" y="16"/>
                    <a:pt x="292" y="16"/>
                  </a:cubicBezTo>
                  <a:cubicBezTo>
                    <a:pt x="292" y="16"/>
                    <a:pt x="294" y="17"/>
                    <a:pt x="294" y="17"/>
                  </a:cubicBezTo>
                  <a:cubicBezTo>
                    <a:pt x="294" y="18"/>
                    <a:pt x="292" y="19"/>
                    <a:pt x="292" y="20"/>
                  </a:cubicBezTo>
                  <a:cubicBezTo>
                    <a:pt x="292" y="20"/>
                    <a:pt x="294" y="21"/>
                    <a:pt x="294" y="21"/>
                  </a:cubicBezTo>
                  <a:cubicBezTo>
                    <a:pt x="295" y="21"/>
                    <a:pt x="295" y="19"/>
                    <a:pt x="296" y="19"/>
                  </a:cubicBezTo>
                  <a:cubicBezTo>
                    <a:pt x="296" y="19"/>
                    <a:pt x="298" y="21"/>
                    <a:pt x="298" y="21"/>
                  </a:cubicBezTo>
                  <a:cubicBezTo>
                    <a:pt x="299" y="20"/>
                    <a:pt x="300" y="19"/>
                    <a:pt x="300" y="18"/>
                  </a:cubicBezTo>
                  <a:cubicBezTo>
                    <a:pt x="301" y="18"/>
                    <a:pt x="301" y="17"/>
                    <a:pt x="302" y="16"/>
                  </a:cubicBezTo>
                  <a:cubicBezTo>
                    <a:pt x="302" y="15"/>
                    <a:pt x="303" y="15"/>
                    <a:pt x="303" y="14"/>
                  </a:cubicBezTo>
                  <a:cubicBezTo>
                    <a:pt x="304" y="14"/>
                    <a:pt x="305" y="12"/>
                    <a:pt x="305" y="12"/>
                  </a:cubicBezTo>
                  <a:cubicBezTo>
                    <a:pt x="305" y="12"/>
                    <a:pt x="307" y="13"/>
                    <a:pt x="307" y="13"/>
                  </a:cubicBezTo>
                  <a:cubicBezTo>
                    <a:pt x="307" y="14"/>
                    <a:pt x="306" y="15"/>
                    <a:pt x="306" y="16"/>
                  </a:cubicBezTo>
                  <a:cubicBezTo>
                    <a:pt x="306" y="16"/>
                    <a:pt x="308" y="17"/>
                    <a:pt x="308" y="17"/>
                  </a:cubicBezTo>
                  <a:cubicBezTo>
                    <a:pt x="308" y="18"/>
                    <a:pt x="306" y="20"/>
                    <a:pt x="306" y="20"/>
                  </a:cubicBezTo>
                  <a:cubicBezTo>
                    <a:pt x="307" y="20"/>
                    <a:pt x="308" y="21"/>
                    <a:pt x="308" y="21"/>
                  </a:cubicBezTo>
                  <a:cubicBezTo>
                    <a:pt x="309" y="21"/>
                    <a:pt x="310" y="19"/>
                    <a:pt x="310" y="19"/>
                  </a:cubicBezTo>
                  <a:cubicBezTo>
                    <a:pt x="311" y="19"/>
                    <a:pt x="311" y="18"/>
                    <a:pt x="312" y="17"/>
                  </a:cubicBezTo>
                  <a:cubicBezTo>
                    <a:pt x="312" y="17"/>
                    <a:pt x="313" y="15"/>
                    <a:pt x="313" y="15"/>
                  </a:cubicBezTo>
                  <a:cubicBezTo>
                    <a:pt x="314" y="15"/>
                    <a:pt x="315" y="16"/>
                    <a:pt x="316" y="16"/>
                  </a:cubicBezTo>
                  <a:cubicBezTo>
                    <a:pt x="316" y="17"/>
                    <a:pt x="318" y="18"/>
                    <a:pt x="318" y="18"/>
                  </a:cubicBezTo>
                  <a:cubicBezTo>
                    <a:pt x="318" y="18"/>
                    <a:pt x="316" y="20"/>
                    <a:pt x="316" y="20"/>
                  </a:cubicBezTo>
                  <a:cubicBezTo>
                    <a:pt x="316" y="20"/>
                    <a:pt x="314" y="22"/>
                    <a:pt x="315" y="23"/>
                  </a:cubicBezTo>
                  <a:cubicBezTo>
                    <a:pt x="315" y="23"/>
                    <a:pt x="316" y="24"/>
                    <a:pt x="317" y="24"/>
                  </a:cubicBezTo>
                  <a:cubicBezTo>
                    <a:pt x="317" y="23"/>
                    <a:pt x="318" y="23"/>
                    <a:pt x="318" y="22"/>
                  </a:cubicBezTo>
                  <a:cubicBezTo>
                    <a:pt x="319" y="21"/>
                    <a:pt x="320" y="20"/>
                    <a:pt x="320" y="20"/>
                  </a:cubicBezTo>
                  <a:cubicBezTo>
                    <a:pt x="320" y="19"/>
                    <a:pt x="318" y="18"/>
                    <a:pt x="318" y="18"/>
                  </a:cubicBezTo>
                  <a:cubicBezTo>
                    <a:pt x="318" y="17"/>
                    <a:pt x="320" y="16"/>
                    <a:pt x="320" y="16"/>
                  </a:cubicBezTo>
                  <a:cubicBezTo>
                    <a:pt x="320" y="15"/>
                    <a:pt x="321" y="14"/>
                    <a:pt x="321" y="14"/>
                  </a:cubicBezTo>
                  <a:cubicBezTo>
                    <a:pt x="321" y="14"/>
                    <a:pt x="324" y="15"/>
                    <a:pt x="324" y="15"/>
                  </a:cubicBezTo>
                  <a:cubicBezTo>
                    <a:pt x="324" y="16"/>
                    <a:pt x="322" y="17"/>
                    <a:pt x="322" y="18"/>
                  </a:cubicBezTo>
                  <a:cubicBezTo>
                    <a:pt x="322" y="18"/>
                    <a:pt x="324" y="19"/>
                    <a:pt x="324" y="19"/>
                  </a:cubicBezTo>
                  <a:cubicBezTo>
                    <a:pt x="324" y="20"/>
                    <a:pt x="323" y="21"/>
                    <a:pt x="322" y="21"/>
                  </a:cubicBezTo>
                  <a:cubicBezTo>
                    <a:pt x="322" y="22"/>
                    <a:pt x="321" y="24"/>
                    <a:pt x="321" y="24"/>
                  </a:cubicBezTo>
                  <a:cubicBezTo>
                    <a:pt x="321" y="24"/>
                    <a:pt x="323" y="25"/>
                    <a:pt x="323" y="25"/>
                  </a:cubicBezTo>
                  <a:cubicBezTo>
                    <a:pt x="324" y="25"/>
                    <a:pt x="324" y="23"/>
                    <a:pt x="325" y="23"/>
                  </a:cubicBezTo>
                  <a:cubicBezTo>
                    <a:pt x="325" y="23"/>
                    <a:pt x="327" y="25"/>
                    <a:pt x="327" y="25"/>
                  </a:cubicBezTo>
                  <a:cubicBezTo>
                    <a:pt x="328" y="25"/>
                    <a:pt x="328" y="26"/>
                    <a:pt x="329" y="27"/>
                  </a:cubicBezTo>
                  <a:cubicBezTo>
                    <a:pt x="329" y="26"/>
                    <a:pt x="331" y="25"/>
                    <a:pt x="331" y="24"/>
                  </a:cubicBezTo>
                  <a:cubicBezTo>
                    <a:pt x="331" y="24"/>
                    <a:pt x="329" y="23"/>
                    <a:pt x="329" y="23"/>
                  </a:cubicBezTo>
                  <a:cubicBezTo>
                    <a:pt x="329" y="22"/>
                    <a:pt x="330" y="21"/>
                    <a:pt x="330" y="20"/>
                  </a:cubicBezTo>
                  <a:cubicBezTo>
                    <a:pt x="330" y="20"/>
                    <a:pt x="328" y="19"/>
                    <a:pt x="328" y="19"/>
                  </a:cubicBezTo>
                  <a:cubicBezTo>
                    <a:pt x="328" y="18"/>
                    <a:pt x="330" y="17"/>
                    <a:pt x="330" y="16"/>
                  </a:cubicBezTo>
                  <a:cubicBezTo>
                    <a:pt x="330" y="16"/>
                    <a:pt x="331" y="15"/>
                    <a:pt x="331" y="14"/>
                  </a:cubicBezTo>
                  <a:cubicBezTo>
                    <a:pt x="331" y="14"/>
                    <a:pt x="330" y="13"/>
                    <a:pt x="329" y="13"/>
                  </a:cubicBezTo>
                  <a:cubicBezTo>
                    <a:pt x="329" y="13"/>
                    <a:pt x="331" y="10"/>
                    <a:pt x="331" y="10"/>
                  </a:cubicBezTo>
                  <a:cubicBezTo>
                    <a:pt x="331" y="10"/>
                    <a:pt x="333" y="12"/>
                    <a:pt x="333" y="12"/>
                  </a:cubicBezTo>
                  <a:cubicBezTo>
                    <a:pt x="333" y="12"/>
                    <a:pt x="335" y="10"/>
                    <a:pt x="335" y="10"/>
                  </a:cubicBezTo>
                  <a:cubicBezTo>
                    <a:pt x="335" y="10"/>
                    <a:pt x="337" y="11"/>
                    <a:pt x="337" y="11"/>
                  </a:cubicBezTo>
                  <a:cubicBezTo>
                    <a:pt x="337" y="12"/>
                    <a:pt x="335" y="14"/>
                    <a:pt x="335" y="14"/>
                  </a:cubicBezTo>
                  <a:cubicBezTo>
                    <a:pt x="336" y="14"/>
                    <a:pt x="337" y="15"/>
                    <a:pt x="338" y="15"/>
                  </a:cubicBezTo>
                  <a:cubicBezTo>
                    <a:pt x="338" y="15"/>
                    <a:pt x="339" y="13"/>
                    <a:pt x="339" y="13"/>
                  </a:cubicBezTo>
                  <a:cubicBezTo>
                    <a:pt x="340" y="13"/>
                    <a:pt x="341" y="14"/>
                    <a:pt x="342" y="15"/>
                  </a:cubicBezTo>
                  <a:cubicBezTo>
                    <a:pt x="342" y="15"/>
                    <a:pt x="343" y="17"/>
                    <a:pt x="344" y="17"/>
                  </a:cubicBezTo>
                  <a:cubicBezTo>
                    <a:pt x="344" y="17"/>
                    <a:pt x="345" y="18"/>
                    <a:pt x="346" y="18"/>
                  </a:cubicBezTo>
                  <a:cubicBezTo>
                    <a:pt x="346" y="18"/>
                    <a:pt x="347" y="16"/>
                    <a:pt x="348" y="16"/>
                  </a:cubicBezTo>
                  <a:cubicBezTo>
                    <a:pt x="348" y="15"/>
                    <a:pt x="349" y="14"/>
                    <a:pt x="349" y="14"/>
                  </a:cubicBezTo>
                  <a:cubicBezTo>
                    <a:pt x="350" y="14"/>
                    <a:pt x="351" y="12"/>
                    <a:pt x="351" y="12"/>
                  </a:cubicBezTo>
                  <a:cubicBezTo>
                    <a:pt x="352" y="12"/>
                    <a:pt x="353" y="13"/>
                    <a:pt x="353" y="13"/>
                  </a:cubicBezTo>
                  <a:cubicBezTo>
                    <a:pt x="354" y="13"/>
                    <a:pt x="354" y="11"/>
                    <a:pt x="355" y="11"/>
                  </a:cubicBezTo>
                  <a:cubicBezTo>
                    <a:pt x="355" y="12"/>
                    <a:pt x="357" y="12"/>
                    <a:pt x="357" y="13"/>
                  </a:cubicBezTo>
                  <a:cubicBezTo>
                    <a:pt x="357" y="13"/>
                    <a:pt x="355" y="14"/>
                    <a:pt x="356" y="15"/>
                  </a:cubicBezTo>
                  <a:cubicBezTo>
                    <a:pt x="356" y="16"/>
                    <a:pt x="358" y="16"/>
                    <a:pt x="358" y="17"/>
                  </a:cubicBezTo>
                  <a:cubicBezTo>
                    <a:pt x="358" y="17"/>
                    <a:pt x="356" y="18"/>
                    <a:pt x="356" y="19"/>
                  </a:cubicBezTo>
                  <a:cubicBezTo>
                    <a:pt x="356" y="20"/>
                    <a:pt x="358" y="20"/>
                    <a:pt x="358" y="21"/>
                  </a:cubicBezTo>
                  <a:cubicBezTo>
                    <a:pt x="359" y="20"/>
                    <a:pt x="360" y="19"/>
                    <a:pt x="360" y="18"/>
                  </a:cubicBezTo>
                  <a:cubicBezTo>
                    <a:pt x="360" y="18"/>
                    <a:pt x="362" y="16"/>
                    <a:pt x="362" y="16"/>
                  </a:cubicBezTo>
                  <a:cubicBezTo>
                    <a:pt x="362" y="16"/>
                    <a:pt x="360" y="14"/>
                    <a:pt x="360" y="14"/>
                  </a:cubicBezTo>
                  <a:cubicBezTo>
                    <a:pt x="360" y="14"/>
                    <a:pt x="361" y="12"/>
                    <a:pt x="361" y="12"/>
                  </a:cubicBezTo>
                  <a:cubicBezTo>
                    <a:pt x="361" y="12"/>
                    <a:pt x="363" y="14"/>
                    <a:pt x="363" y="14"/>
                  </a:cubicBezTo>
                  <a:cubicBezTo>
                    <a:pt x="363" y="14"/>
                    <a:pt x="362" y="16"/>
                    <a:pt x="362" y="16"/>
                  </a:cubicBezTo>
                  <a:cubicBezTo>
                    <a:pt x="362" y="16"/>
                    <a:pt x="364" y="18"/>
                    <a:pt x="364" y="18"/>
                  </a:cubicBezTo>
                  <a:cubicBezTo>
                    <a:pt x="365" y="18"/>
                    <a:pt x="365" y="16"/>
                    <a:pt x="366" y="16"/>
                  </a:cubicBezTo>
                  <a:cubicBezTo>
                    <a:pt x="366" y="16"/>
                    <a:pt x="367" y="17"/>
                    <a:pt x="368" y="17"/>
                  </a:cubicBezTo>
                  <a:cubicBezTo>
                    <a:pt x="369" y="17"/>
                    <a:pt x="369" y="15"/>
                    <a:pt x="370" y="15"/>
                  </a:cubicBezTo>
                  <a:cubicBezTo>
                    <a:pt x="370" y="15"/>
                    <a:pt x="371" y="17"/>
                    <a:pt x="372" y="17"/>
                  </a:cubicBezTo>
                  <a:cubicBezTo>
                    <a:pt x="372" y="17"/>
                    <a:pt x="373" y="15"/>
                    <a:pt x="374" y="15"/>
                  </a:cubicBezTo>
                  <a:cubicBezTo>
                    <a:pt x="374" y="15"/>
                    <a:pt x="375" y="16"/>
                    <a:pt x="376" y="16"/>
                  </a:cubicBezTo>
                  <a:cubicBezTo>
                    <a:pt x="376" y="16"/>
                    <a:pt x="377" y="14"/>
                    <a:pt x="378" y="14"/>
                  </a:cubicBezTo>
                  <a:cubicBezTo>
                    <a:pt x="378" y="14"/>
                    <a:pt x="379" y="12"/>
                    <a:pt x="379" y="12"/>
                  </a:cubicBezTo>
                  <a:cubicBezTo>
                    <a:pt x="380" y="12"/>
                    <a:pt x="381" y="14"/>
                    <a:pt x="381" y="14"/>
                  </a:cubicBezTo>
                  <a:cubicBezTo>
                    <a:pt x="382" y="13"/>
                    <a:pt x="383" y="12"/>
                    <a:pt x="383" y="11"/>
                  </a:cubicBezTo>
                  <a:cubicBezTo>
                    <a:pt x="384" y="11"/>
                    <a:pt x="384" y="9"/>
                    <a:pt x="385" y="9"/>
                  </a:cubicBezTo>
                  <a:cubicBezTo>
                    <a:pt x="385" y="9"/>
                    <a:pt x="387" y="11"/>
                    <a:pt x="387" y="11"/>
                  </a:cubicBezTo>
                  <a:cubicBezTo>
                    <a:pt x="387" y="12"/>
                    <a:pt x="386" y="12"/>
                    <a:pt x="385" y="13"/>
                  </a:cubicBezTo>
                  <a:cubicBezTo>
                    <a:pt x="385" y="13"/>
                    <a:pt x="384" y="15"/>
                    <a:pt x="384" y="15"/>
                  </a:cubicBezTo>
                  <a:cubicBezTo>
                    <a:pt x="384" y="15"/>
                    <a:pt x="386" y="17"/>
                    <a:pt x="386" y="17"/>
                  </a:cubicBezTo>
                  <a:cubicBezTo>
                    <a:pt x="385" y="18"/>
                    <a:pt x="385" y="18"/>
                    <a:pt x="384" y="19"/>
                  </a:cubicBezTo>
                  <a:cubicBezTo>
                    <a:pt x="384" y="20"/>
                    <a:pt x="383" y="21"/>
                    <a:pt x="383" y="21"/>
                  </a:cubicBezTo>
                  <a:cubicBezTo>
                    <a:pt x="382" y="22"/>
                    <a:pt x="381" y="20"/>
                    <a:pt x="380" y="20"/>
                  </a:cubicBezTo>
                  <a:cubicBezTo>
                    <a:pt x="380" y="20"/>
                    <a:pt x="379" y="22"/>
                    <a:pt x="379" y="22"/>
                  </a:cubicBezTo>
                  <a:cubicBezTo>
                    <a:pt x="378" y="22"/>
                    <a:pt x="377" y="20"/>
                    <a:pt x="376" y="20"/>
                  </a:cubicBezTo>
                  <a:cubicBezTo>
                    <a:pt x="376" y="20"/>
                    <a:pt x="375" y="22"/>
                    <a:pt x="375" y="22"/>
                  </a:cubicBezTo>
                  <a:cubicBezTo>
                    <a:pt x="375" y="23"/>
                    <a:pt x="377" y="24"/>
                    <a:pt x="377" y="24"/>
                  </a:cubicBezTo>
                  <a:cubicBezTo>
                    <a:pt x="377" y="25"/>
                    <a:pt x="375" y="26"/>
                    <a:pt x="375" y="26"/>
                  </a:cubicBezTo>
                  <a:cubicBezTo>
                    <a:pt x="376" y="26"/>
                    <a:pt x="377" y="28"/>
                    <a:pt x="377" y="28"/>
                  </a:cubicBezTo>
                  <a:cubicBezTo>
                    <a:pt x="378" y="28"/>
                    <a:pt x="379" y="26"/>
                    <a:pt x="379" y="26"/>
                  </a:cubicBezTo>
                  <a:cubicBezTo>
                    <a:pt x="380" y="26"/>
                    <a:pt x="381" y="28"/>
                    <a:pt x="381" y="28"/>
                  </a:cubicBezTo>
                  <a:cubicBezTo>
                    <a:pt x="382" y="28"/>
                    <a:pt x="382" y="25"/>
                    <a:pt x="383" y="25"/>
                  </a:cubicBezTo>
                  <a:cubicBezTo>
                    <a:pt x="384" y="25"/>
                    <a:pt x="385" y="27"/>
                    <a:pt x="385" y="27"/>
                  </a:cubicBezTo>
                  <a:cubicBezTo>
                    <a:pt x="385" y="26"/>
                    <a:pt x="387" y="25"/>
                    <a:pt x="387" y="25"/>
                  </a:cubicBezTo>
                  <a:cubicBezTo>
                    <a:pt x="387" y="24"/>
                    <a:pt x="385" y="24"/>
                    <a:pt x="385" y="23"/>
                  </a:cubicBezTo>
                  <a:cubicBezTo>
                    <a:pt x="385" y="22"/>
                    <a:pt x="386" y="22"/>
                    <a:pt x="386" y="21"/>
                  </a:cubicBezTo>
                  <a:cubicBezTo>
                    <a:pt x="387" y="20"/>
                    <a:pt x="388" y="19"/>
                    <a:pt x="388" y="19"/>
                  </a:cubicBezTo>
                  <a:cubicBezTo>
                    <a:pt x="388" y="18"/>
                    <a:pt x="386" y="17"/>
                    <a:pt x="386" y="17"/>
                  </a:cubicBezTo>
                  <a:cubicBezTo>
                    <a:pt x="386" y="17"/>
                    <a:pt x="387" y="15"/>
                    <a:pt x="388" y="15"/>
                  </a:cubicBezTo>
                  <a:cubicBezTo>
                    <a:pt x="388" y="15"/>
                    <a:pt x="390" y="17"/>
                    <a:pt x="390" y="16"/>
                  </a:cubicBezTo>
                  <a:cubicBezTo>
                    <a:pt x="390" y="16"/>
                    <a:pt x="392" y="14"/>
                    <a:pt x="392" y="14"/>
                  </a:cubicBezTo>
                  <a:cubicBezTo>
                    <a:pt x="392" y="14"/>
                    <a:pt x="389" y="12"/>
                    <a:pt x="389" y="12"/>
                  </a:cubicBezTo>
                  <a:cubicBezTo>
                    <a:pt x="390" y="12"/>
                    <a:pt x="391" y="10"/>
                    <a:pt x="391" y="10"/>
                  </a:cubicBezTo>
                  <a:cubicBezTo>
                    <a:pt x="392" y="10"/>
                    <a:pt x="393" y="12"/>
                    <a:pt x="393" y="12"/>
                  </a:cubicBezTo>
                  <a:cubicBezTo>
                    <a:pt x="393" y="13"/>
                    <a:pt x="391" y="14"/>
                    <a:pt x="392" y="14"/>
                  </a:cubicBezTo>
                  <a:cubicBezTo>
                    <a:pt x="392" y="15"/>
                    <a:pt x="394" y="15"/>
                    <a:pt x="394" y="16"/>
                  </a:cubicBezTo>
                  <a:cubicBezTo>
                    <a:pt x="394" y="17"/>
                    <a:pt x="396" y="17"/>
                    <a:pt x="396" y="18"/>
                  </a:cubicBezTo>
                  <a:cubicBezTo>
                    <a:pt x="396" y="18"/>
                    <a:pt x="395" y="19"/>
                    <a:pt x="394" y="20"/>
                  </a:cubicBezTo>
                  <a:cubicBezTo>
                    <a:pt x="394" y="20"/>
                    <a:pt x="392" y="18"/>
                    <a:pt x="392" y="18"/>
                  </a:cubicBezTo>
                  <a:cubicBezTo>
                    <a:pt x="392" y="18"/>
                    <a:pt x="391" y="20"/>
                    <a:pt x="390" y="20"/>
                  </a:cubicBezTo>
                  <a:cubicBezTo>
                    <a:pt x="390" y="21"/>
                    <a:pt x="389" y="22"/>
                    <a:pt x="389" y="23"/>
                  </a:cubicBezTo>
                  <a:cubicBezTo>
                    <a:pt x="389" y="23"/>
                    <a:pt x="390" y="24"/>
                    <a:pt x="391" y="24"/>
                  </a:cubicBezTo>
                  <a:cubicBezTo>
                    <a:pt x="391" y="24"/>
                    <a:pt x="392" y="22"/>
                    <a:pt x="393" y="22"/>
                  </a:cubicBezTo>
                  <a:cubicBezTo>
                    <a:pt x="393" y="22"/>
                    <a:pt x="394" y="24"/>
                    <a:pt x="395" y="24"/>
                  </a:cubicBezTo>
                  <a:cubicBezTo>
                    <a:pt x="395" y="24"/>
                    <a:pt x="396" y="22"/>
                    <a:pt x="397" y="22"/>
                  </a:cubicBezTo>
                  <a:cubicBezTo>
                    <a:pt x="397" y="21"/>
                    <a:pt x="398" y="23"/>
                    <a:pt x="399" y="23"/>
                  </a:cubicBezTo>
                  <a:cubicBezTo>
                    <a:pt x="399" y="23"/>
                    <a:pt x="400" y="22"/>
                    <a:pt x="400" y="21"/>
                  </a:cubicBezTo>
                  <a:cubicBezTo>
                    <a:pt x="401" y="20"/>
                    <a:pt x="402" y="20"/>
                    <a:pt x="402" y="19"/>
                  </a:cubicBezTo>
                  <a:cubicBezTo>
                    <a:pt x="402" y="19"/>
                    <a:pt x="404" y="17"/>
                    <a:pt x="404" y="17"/>
                  </a:cubicBezTo>
                  <a:cubicBezTo>
                    <a:pt x="404" y="17"/>
                    <a:pt x="406" y="18"/>
                    <a:pt x="406" y="18"/>
                  </a:cubicBezTo>
                  <a:cubicBezTo>
                    <a:pt x="406" y="19"/>
                    <a:pt x="404" y="20"/>
                    <a:pt x="404" y="20"/>
                  </a:cubicBezTo>
                  <a:cubicBezTo>
                    <a:pt x="405" y="21"/>
                    <a:pt x="407" y="22"/>
                    <a:pt x="407" y="22"/>
                  </a:cubicBezTo>
                  <a:cubicBezTo>
                    <a:pt x="407" y="23"/>
                    <a:pt x="405" y="24"/>
                    <a:pt x="405" y="24"/>
                  </a:cubicBezTo>
                  <a:cubicBezTo>
                    <a:pt x="405" y="25"/>
                    <a:pt x="407" y="26"/>
                    <a:pt x="407" y="26"/>
                  </a:cubicBezTo>
                  <a:cubicBezTo>
                    <a:pt x="408" y="26"/>
                    <a:pt x="408" y="24"/>
                    <a:pt x="409" y="24"/>
                  </a:cubicBezTo>
                  <a:cubicBezTo>
                    <a:pt x="409" y="23"/>
                    <a:pt x="407" y="23"/>
                    <a:pt x="407" y="22"/>
                  </a:cubicBezTo>
                  <a:cubicBezTo>
                    <a:pt x="407" y="22"/>
                    <a:pt x="408" y="20"/>
                    <a:pt x="408" y="20"/>
                  </a:cubicBezTo>
                  <a:cubicBezTo>
                    <a:pt x="409" y="19"/>
                    <a:pt x="410" y="18"/>
                    <a:pt x="410" y="18"/>
                  </a:cubicBezTo>
                  <a:cubicBezTo>
                    <a:pt x="410" y="17"/>
                    <a:pt x="408" y="17"/>
                    <a:pt x="408" y="16"/>
                  </a:cubicBezTo>
                  <a:cubicBezTo>
                    <a:pt x="408" y="16"/>
                    <a:pt x="409" y="14"/>
                    <a:pt x="410" y="14"/>
                  </a:cubicBezTo>
                  <a:cubicBezTo>
                    <a:pt x="410" y="14"/>
                    <a:pt x="412" y="15"/>
                    <a:pt x="412" y="15"/>
                  </a:cubicBezTo>
                  <a:cubicBezTo>
                    <a:pt x="412" y="16"/>
                    <a:pt x="410" y="17"/>
                    <a:pt x="410" y="18"/>
                  </a:cubicBezTo>
                  <a:cubicBezTo>
                    <a:pt x="410" y="18"/>
                    <a:pt x="412" y="19"/>
                    <a:pt x="412" y="19"/>
                  </a:cubicBezTo>
                  <a:cubicBezTo>
                    <a:pt x="412" y="20"/>
                    <a:pt x="410" y="21"/>
                    <a:pt x="411" y="22"/>
                  </a:cubicBezTo>
                  <a:cubicBezTo>
                    <a:pt x="411" y="22"/>
                    <a:pt x="413" y="23"/>
                    <a:pt x="413" y="23"/>
                  </a:cubicBezTo>
                  <a:cubicBezTo>
                    <a:pt x="413" y="24"/>
                    <a:pt x="415" y="25"/>
                    <a:pt x="415" y="25"/>
                  </a:cubicBezTo>
                  <a:cubicBezTo>
                    <a:pt x="415" y="25"/>
                    <a:pt x="416" y="23"/>
                    <a:pt x="417" y="23"/>
                  </a:cubicBezTo>
                  <a:cubicBezTo>
                    <a:pt x="417" y="22"/>
                    <a:pt x="418" y="21"/>
                    <a:pt x="418" y="21"/>
                  </a:cubicBezTo>
                  <a:cubicBezTo>
                    <a:pt x="419" y="20"/>
                    <a:pt x="420" y="19"/>
                    <a:pt x="420" y="18"/>
                  </a:cubicBezTo>
                  <a:cubicBezTo>
                    <a:pt x="420" y="18"/>
                    <a:pt x="421" y="16"/>
                    <a:pt x="422" y="16"/>
                  </a:cubicBezTo>
                  <a:cubicBezTo>
                    <a:pt x="422" y="16"/>
                    <a:pt x="424" y="18"/>
                    <a:pt x="424" y="18"/>
                  </a:cubicBezTo>
                  <a:cubicBezTo>
                    <a:pt x="425" y="18"/>
                    <a:pt x="425" y="16"/>
                    <a:pt x="426" y="16"/>
                  </a:cubicBezTo>
                  <a:cubicBezTo>
                    <a:pt x="426" y="16"/>
                    <a:pt x="428" y="17"/>
                    <a:pt x="428" y="17"/>
                  </a:cubicBezTo>
                  <a:cubicBezTo>
                    <a:pt x="428" y="18"/>
                    <a:pt x="426" y="19"/>
                    <a:pt x="426" y="20"/>
                  </a:cubicBezTo>
                  <a:cubicBezTo>
                    <a:pt x="426" y="20"/>
                    <a:pt x="428" y="21"/>
                    <a:pt x="429" y="21"/>
                  </a:cubicBezTo>
                  <a:cubicBezTo>
                    <a:pt x="429" y="21"/>
                    <a:pt x="430" y="23"/>
                    <a:pt x="431" y="23"/>
                  </a:cubicBezTo>
                  <a:cubicBezTo>
                    <a:pt x="431" y="22"/>
                    <a:pt x="433" y="21"/>
                    <a:pt x="433" y="21"/>
                  </a:cubicBezTo>
                  <a:cubicBezTo>
                    <a:pt x="432" y="20"/>
                    <a:pt x="430" y="20"/>
                    <a:pt x="430" y="19"/>
                  </a:cubicBezTo>
                  <a:cubicBezTo>
                    <a:pt x="430" y="18"/>
                    <a:pt x="432" y="18"/>
                    <a:pt x="432" y="17"/>
                  </a:cubicBezTo>
                  <a:cubicBezTo>
                    <a:pt x="432" y="16"/>
                    <a:pt x="430" y="16"/>
                    <a:pt x="430" y="15"/>
                  </a:cubicBezTo>
                  <a:cubicBezTo>
                    <a:pt x="430" y="15"/>
                    <a:pt x="431" y="13"/>
                    <a:pt x="431" y="13"/>
                  </a:cubicBezTo>
                  <a:cubicBezTo>
                    <a:pt x="432" y="12"/>
                    <a:pt x="433" y="11"/>
                    <a:pt x="433" y="11"/>
                  </a:cubicBezTo>
                  <a:cubicBezTo>
                    <a:pt x="435" y="12"/>
                    <a:pt x="436" y="13"/>
                    <a:pt x="438" y="14"/>
                  </a:cubicBezTo>
                  <a:cubicBezTo>
                    <a:pt x="438" y="15"/>
                    <a:pt x="436" y="16"/>
                    <a:pt x="436" y="16"/>
                  </a:cubicBezTo>
                  <a:cubicBezTo>
                    <a:pt x="436" y="17"/>
                    <a:pt x="438" y="17"/>
                    <a:pt x="438" y="18"/>
                  </a:cubicBezTo>
                  <a:cubicBezTo>
                    <a:pt x="438" y="18"/>
                    <a:pt x="436" y="20"/>
                    <a:pt x="436" y="20"/>
                  </a:cubicBezTo>
                  <a:cubicBezTo>
                    <a:pt x="437" y="21"/>
                    <a:pt x="438" y="21"/>
                    <a:pt x="439" y="22"/>
                  </a:cubicBezTo>
                  <a:cubicBezTo>
                    <a:pt x="439" y="22"/>
                    <a:pt x="440" y="23"/>
                    <a:pt x="441" y="24"/>
                  </a:cubicBezTo>
                  <a:cubicBezTo>
                    <a:pt x="442" y="22"/>
                    <a:pt x="443" y="21"/>
                    <a:pt x="444" y="19"/>
                  </a:cubicBezTo>
                  <a:cubicBezTo>
                    <a:pt x="444" y="18"/>
                    <a:pt x="442" y="18"/>
                    <a:pt x="442" y="17"/>
                  </a:cubicBezTo>
                  <a:cubicBezTo>
                    <a:pt x="442" y="17"/>
                    <a:pt x="444" y="16"/>
                    <a:pt x="444" y="15"/>
                  </a:cubicBezTo>
                  <a:cubicBezTo>
                    <a:pt x="444" y="14"/>
                    <a:pt x="442" y="14"/>
                    <a:pt x="442" y="13"/>
                  </a:cubicBezTo>
                  <a:cubicBezTo>
                    <a:pt x="441" y="13"/>
                    <a:pt x="443" y="12"/>
                    <a:pt x="443" y="11"/>
                  </a:cubicBezTo>
                  <a:cubicBezTo>
                    <a:pt x="443" y="11"/>
                    <a:pt x="441" y="10"/>
                    <a:pt x="441" y="10"/>
                  </a:cubicBezTo>
                  <a:cubicBezTo>
                    <a:pt x="442" y="9"/>
                    <a:pt x="442" y="8"/>
                    <a:pt x="443" y="7"/>
                  </a:cubicBezTo>
                  <a:cubicBezTo>
                    <a:pt x="443" y="7"/>
                    <a:pt x="444" y="5"/>
                    <a:pt x="444" y="5"/>
                  </a:cubicBezTo>
                  <a:cubicBezTo>
                    <a:pt x="445" y="5"/>
                    <a:pt x="447" y="7"/>
                    <a:pt x="447" y="7"/>
                  </a:cubicBezTo>
                  <a:cubicBezTo>
                    <a:pt x="447" y="7"/>
                    <a:pt x="445" y="8"/>
                    <a:pt x="445" y="9"/>
                  </a:cubicBezTo>
                  <a:cubicBezTo>
                    <a:pt x="446" y="10"/>
                    <a:pt x="446" y="10"/>
                    <a:pt x="447" y="11"/>
                  </a:cubicBezTo>
                  <a:cubicBezTo>
                    <a:pt x="448" y="11"/>
                    <a:pt x="449" y="12"/>
                    <a:pt x="449" y="12"/>
                  </a:cubicBezTo>
                  <a:cubicBezTo>
                    <a:pt x="450" y="13"/>
                    <a:pt x="448" y="14"/>
                    <a:pt x="448" y="15"/>
                  </a:cubicBezTo>
                  <a:cubicBezTo>
                    <a:pt x="447" y="15"/>
                    <a:pt x="446" y="17"/>
                    <a:pt x="446" y="17"/>
                  </a:cubicBezTo>
                  <a:cubicBezTo>
                    <a:pt x="446" y="17"/>
                    <a:pt x="448" y="18"/>
                    <a:pt x="448" y="19"/>
                  </a:cubicBezTo>
                  <a:cubicBezTo>
                    <a:pt x="449" y="19"/>
                    <a:pt x="450" y="20"/>
                    <a:pt x="450" y="20"/>
                  </a:cubicBezTo>
                  <a:cubicBezTo>
                    <a:pt x="451" y="21"/>
                    <a:pt x="449" y="22"/>
                    <a:pt x="449" y="23"/>
                  </a:cubicBezTo>
                  <a:cubicBezTo>
                    <a:pt x="449" y="23"/>
                    <a:pt x="447" y="24"/>
                    <a:pt x="447" y="25"/>
                  </a:cubicBezTo>
                  <a:cubicBezTo>
                    <a:pt x="447" y="25"/>
                    <a:pt x="449" y="26"/>
                    <a:pt x="449" y="26"/>
                  </a:cubicBezTo>
                  <a:cubicBezTo>
                    <a:pt x="449" y="27"/>
                    <a:pt x="451" y="28"/>
                    <a:pt x="452" y="28"/>
                  </a:cubicBezTo>
                  <a:cubicBezTo>
                    <a:pt x="452" y="27"/>
                    <a:pt x="453" y="27"/>
                    <a:pt x="453" y="26"/>
                  </a:cubicBezTo>
                  <a:cubicBezTo>
                    <a:pt x="453" y="26"/>
                    <a:pt x="451" y="25"/>
                    <a:pt x="451" y="24"/>
                  </a:cubicBezTo>
                  <a:cubicBezTo>
                    <a:pt x="451" y="24"/>
                    <a:pt x="452" y="23"/>
                    <a:pt x="453" y="22"/>
                  </a:cubicBezTo>
                  <a:cubicBezTo>
                    <a:pt x="453" y="21"/>
                    <a:pt x="454" y="20"/>
                    <a:pt x="454" y="20"/>
                  </a:cubicBezTo>
                  <a:cubicBezTo>
                    <a:pt x="455" y="20"/>
                    <a:pt x="456" y="22"/>
                    <a:pt x="457" y="21"/>
                  </a:cubicBezTo>
                  <a:cubicBezTo>
                    <a:pt x="457" y="21"/>
                    <a:pt x="458" y="20"/>
                    <a:pt x="458" y="19"/>
                  </a:cubicBezTo>
                  <a:cubicBezTo>
                    <a:pt x="459" y="19"/>
                    <a:pt x="460" y="18"/>
                    <a:pt x="460" y="17"/>
                  </a:cubicBezTo>
                  <a:cubicBezTo>
                    <a:pt x="461" y="16"/>
                    <a:pt x="461" y="16"/>
                    <a:pt x="462" y="15"/>
                  </a:cubicBezTo>
                  <a:cubicBezTo>
                    <a:pt x="462" y="14"/>
                    <a:pt x="464" y="13"/>
                    <a:pt x="463" y="13"/>
                  </a:cubicBezTo>
                  <a:cubicBezTo>
                    <a:pt x="463" y="12"/>
                    <a:pt x="462" y="11"/>
                    <a:pt x="461" y="11"/>
                  </a:cubicBezTo>
                  <a:cubicBezTo>
                    <a:pt x="461" y="11"/>
                    <a:pt x="459" y="9"/>
                    <a:pt x="459" y="9"/>
                  </a:cubicBezTo>
                  <a:cubicBezTo>
                    <a:pt x="459" y="9"/>
                    <a:pt x="460" y="7"/>
                    <a:pt x="461" y="7"/>
                  </a:cubicBezTo>
                  <a:cubicBezTo>
                    <a:pt x="461" y="7"/>
                    <a:pt x="462" y="9"/>
                    <a:pt x="463" y="9"/>
                  </a:cubicBezTo>
                  <a:cubicBezTo>
                    <a:pt x="463" y="8"/>
                    <a:pt x="464" y="6"/>
                    <a:pt x="465" y="6"/>
                  </a:cubicBezTo>
                  <a:cubicBezTo>
                    <a:pt x="465" y="7"/>
                    <a:pt x="466" y="8"/>
                    <a:pt x="467" y="8"/>
                  </a:cubicBezTo>
                  <a:cubicBezTo>
                    <a:pt x="467" y="8"/>
                    <a:pt x="469" y="10"/>
                    <a:pt x="469" y="10"/>
                  </a:cubicBezTo>
                  <a:cubicBezTo>
                    <a:pt x="470" y="10"/>
                    <a:pt x="471" y="12"/>
                    <a:pt x="471" y="11"/>
                  </a:cubicBezTo>
                  <a:cubicBezTo>
                    <a:pt x="472" y="11"/>
                    <a:pt x="473" y="10"/>
                    <a:pt x="473" y="9"/>
                  </a:cubicBezTo>
                  <a:cubicBezTo>
                    <a:pt x="474" y="9"/>
                    <a:pt x="474" y="8"/>
                    <a:pt x="475" y="7"/>
                  </a:cubicBezTo>
                  <a:cubicBezTo>
                    <a:pt x="475" y="6"/>
                    <a:pt x="476" y="6"/>
                    <a:pt x="476" y="5"/>
                  </a:cubicBezTo>
                  <a:cubicBezTo>
                    <a:pt x="477" y="5"/>
                    <a:pt x="479" y="6"/>
                    <a:pt x="479" y="6"/>
                  </a:cubicBezTo>
                  <a:cubicBezTo>
                    <a:pt x="479" y="7"/>
                    <a:pt x="477" y="8"/>
                    <a:pt x="477" y="9"/>
                  </a:cubicBezTo>
                  <a:cubicBezTo>
                    <a:pt x="477" y="9"/>
                    <a:pt x="479" y="10"/>
                    <a:pt x="479" y="10"/>
                  </a:cubicBezTo>
                  <a:cubicBezTo>
                    <a:pt x="479" y="11"/>
                    <a:pt x="478" y="12"/>
                    <a:pt x="478" y="13"/>
                  </a:cubicBezTo>
                  <a:cubicBezTo>
                    <a:pt x="477" y="13"/>
                    <a:pt x="476" y="14"/>
                    <a:pt x="476" y="15"/>
                  </a:cubicBezTo>
                  <a:cubicBezTo>
                    <a:pt x="476" y="15"/>
                    <a:pt x="474" y="17"/>
                    <a:pt x="474" y="17"/>
                  </a:cubicBezTo>
                  <a:cubicBezTo>
                    <a:pt x="474" y="17"/>
                    <a:pt x="476" y="19"/>
                    <a:pt x="476" y="19"/>
                  </a:cubicBezTo>
                  <a:cubicBezTo>
                    <a:pt x="477" y="19"/>
                    <a:pt x="478" y="20"/>
                    <a:pt x="479" y="21"/>
                  </a:cubicBezTo>
                  <a:cubicBezTo>
                    <a:pt x="479" y="21"/>
                    <a:pt x="481" y="22"/>
                    <a:pt x="481" y="22"/>
                  </a:cubicBezTo>
                  <a:cubicBezTo>
                    <a:pt x="481" y="22"/>
                    <a:pt x="479" y="24"/>
                    <a:pt x="479" y="24"/>
                  </a:cubicBezTo>
                  <a:cubicBezTo>
                    <a:pt x="479" y="25"/>
                    <a:pt x="477" y="26"/>
                    <a:pt x="477" y="27"/>
                  </a:cubicBezTo>
                  <a:cubicBezTo>
                    <a:pt x="478" y="27"/>
                    <a:pt x="479" y="28"/>
                    <a:pt x="480" y="28"/>
                  </a:cubicBezTo>
                  <a:cubicBezTo>
                    <a:pt x="480" y="29"/>
                    <a:pt x="481" y="29"/>
                    <a:pt x="482" y="30"/>
                  </a:cubicBezTo>
                  <a:cubicBezTo>
                    <a:pt x="482" y="29"/>
                    <a:pt x="483" y="29"/>
                    <a:pt x="484" y="28"/>
                  </a:cubicBezTo>
                  <a:cubicBezTo>
                    <a:pt x="484" y="27"/>
                    <a:pt x="485" y="26"/>
                    <a:pt x="485" y="26"/>
                  </a:cubicBezTo>
                  <a:cubicBezTo>
                    <a:pt x="485" y="25"/>
                    <a:pt x="487" y="24"/>
                    <a:pt x="487" y="23"/>
                  </a:cubicBezTo>
                  <a:cubicBezTo>
                    <a:pt x="487" y="23"/>
                    <a:pt x="485" y="22"/>
                    <a:pt x="485" y="22"/>
                  </a:cubicBezTo>
                  <a:cubicBezTo>
                    <a:pt x="485" y="21"/>
                    <a:pt x="486" y="20"/>
                    <a:pt x="486" y="19"/>
                  </a:cubicBezTo>
                  <a:cubicBezTo>
                    <a:pt x="487" y="19"/>
                    <a:pt x="488" y="18"/>
                    <a:pt x="488" y="17"/>
                  </a:cubicBezTo>
                  <a:cubicBezTo>
                    <a:pt x="488" y="17"/>
                    <a:pt x="486" y="16"/>
                    <a:pt x="486" y="16"/>
                  </a:cubicBezTo>
                  <a:cubicBezTo>
                    <a:pt x="486" y="15"/>
                    <a:pt x="487" y="13"/>
                    <a:pt x="488" y="13"/>
                  </a:cubicBezTo>
                  <a:cubicBezTo>
                    <a:pt x="488" y="13"/>
                    <a:pt x="489" y="15"/>
                    <a:pt x="490" y="15"/>
                  </a:cubicBezTo>
                  <a:cubicBezTo>
                    <a:pt x="490" y="15"/>
                    <a:pt x="491" y="13"/>
                    <a:pt x="492" y="13"/>
                  </a:cubicBezTo>
                  <a:cubicBezTo>
                    <a:pt x="492" y="12"/>
                    <a:pt x="493" y="11"/>
                    <a:pt x="493" y="11"/>
                  </a:cubicBezTo>
                  <a:cubicBezTo>
                    <a:pt x="493" y="10"/>
                    <a:pt x="491" y="9"/>
                    <a:pt x="491" y="9"/>
                  </a:cubicBezTo>
                  <a:cubicBezTo>
                    <a:pt x="492" y="7"/>
                    <a:pt x="493" y="6"/>
                    <a:pt x="494" y="4"/>
                  </a:cubicBezTo>
                  <a:cubicBezTo>
                    <a:pt x="496" y="6"/>
                    <a:pt x="497" y="7"/>
                    <a:pt x="499" y="8"/>
                  </a:cubicBezTo>
                  <a:cubicBezTo>
                    <a:pt x="499" y="8"/>
                    <a:pt x="501" y="9"/>
                    <a:pt x="501" y="9"/>
                  </a:cubicBezTo>
                  <a:cubicBezTo>
                    <a:pt x="501" y="10"/>
                    <a:pt x="499" y="11"/>
                    <a:pt x="499" y="12"/>
                  </a:cubicBezTo>
                  <a:cubicBezTo>
                    <a:pt x="500" y="12"/>
                    <a:pt x="501" y="13"/>
                    <a:pt x="502" y="13"/>
                  </a:cubicBezTo>
                  <a:cubicBezTo>
                    <a:pt x="502" y="14"/>
                    <a:pt x="500" y="15"/>
                    <a:pt x="500" y="16"/>
                  </a:cubicBezTo>
                  <a:cubicBezTo>
                    <a:pt x="500" y="16"/>
                    <a:pt x="502" y="17"/>
                    <a:pt x="502" y="17"/>
                  </a:cubicBezTo>
                  <a:cubicBezTo>
                    <a:pt x="502" y="18"/>
                    <a:pt x="500" y="19"/>
                    <a:pt x="500" y="20"/>
                  </a:cubicBezTo>
                  <a:cubicBezTo>
                    <a:pt x="501" y="20"/>
                    <a:pt x="503" y="21"/>
                    <a:pt x="503" y="21"/>
                  </a:cubicBezTo>
                  <a:cubicBezTo>
                    <a:pt x="503" y="22"/>
                    <a:pt x="501" y="23"/>
                    <a:pt x="501" y="24"/>
                  </a:cubicBezTo>
                  <a:cubicBezTo>
                    <a:pt x="501" y="24"/>
                    <a:pt x="503" y="25"/>
                    <a:pt x="503" y="25"/>
                  </a:cubicBezTo>
                  <a:cubicBezTo>
                    <a:pt x="504" y="26"/>
                    <a:pt x="505" y="26"/>
                    <a:pt x="505" y="27"/>
                  </a:cubicBezTo>
                  <a:cubicBezTo>
                    <a:pt x="506" y="26"/>
                    <a:pt x="507" y="25"/>
                    <a:pt x="507" y="25"/>
                  </a:cubicBezTo>
                  <a:cubicBezTo>
                    <a:pt x="508" y="24"/>
                    <a:pt x="509" y="23"/>
                    <a:pt x="509" y="22"/>
                  </a:cubicBezTo>
                  <a:cubicBezTo>
                    <a:pt x="509" y="22"/>
                    <a:pt x="507" y="21"/>
                    <a:pt x="507" y="21"/>
                  </a:cubicBezTo>
                  <a:cubicBezTo>
                    <a:pt x="507" y="20"/>
                    <a:pt x="508" y="19"/>
                    <a:pt x="508" y="19"/>
                  </a:cubicBezTo>
                  <a:cubicBezTo>
                    <a:pt x="509" y="18"/>
                    <a:pt x="510" y="17"/>
                    <a:pt x="510" y="16"/>
                  </a:cubicBezTo>
                  <a:cubicBezTo>
                    <a:pt x="511" y="16"/>
                    <a:pt x="511" y="15"/>
                    <a:pt x="512" y="14"/>
                  </a:cubicBezTo>
                  <a:cubicBezTo>
                    <a:pt x="513" y="13"/>
                    <a:pt x="514" y="11"/>
                    <a:pt x="515" y="10"/>
                  </a:cubicBezTo>
                  <a:cubicBezTo>
                    <a:pt x="516" y="10"/>
                    <a:pt x="517" y="11"/>
                    <a:pt x="517" y="11"/>
                  </a:cubicBezTo>
                  <a:cubicBezTo>
                    <a:pt x="518" y="12"/>
                    <a:pt x="519" y="12"/>
                    <a:pt x="520" y="13"/>
                  </a:cubicBezTo>
                  <a:cubicBezTo>
                    <a:pt x="520" y="14"/>
                    <a:pt x="521" y="14"/>
                    <a:pt x="522" y="15"/>
                  </a:cubicBezTo>
                  <a:cubicBezTo>
                    <a:pt x="522" y="14"/>
                    <a:pt x="523" y="13"/>
                    <a:pt x="524" y="12"/>
                  </a:cubicBezTo>
                  <a:cubicBezTo>
                    <a:pt x="523" y="13"/>
                    <a:pt x="526" y="14"/>
                    <a:pt x="526" y="14"/>
                  </a:cubicBezTo>
                  <a:cubicBezTo>
                    <a:pt x="526" y="14"/>
                    <a:pt x="524" y="16"/>
                    <a:pt x="524" y="16"/>
                  </a:cubicBezTo>
                  <a:cubicBezTo>
                    <a:pt x="524" y="16"/>
                    <a:pt x="522" y="15"/>
                    <a:pt x="522" y="15"/>
                  </a:cubicBezTo>
                  <a:cubicBezTo>
                    <a:pt x="522" y="15"/>
                    <a:pt x="520" y="17"/>
                    <a:pt x="520" y="17"/>
                  </a:cubicBezTo>
                  <a:cubicBezTo>
                    <a:pt x="520" y="17"/>
                    <a:pt x="522" y="19"/>
                    <a:pt x="522" y="19"/>
                  </a:cubicBezTo>
                  <a:cubicBezTo>
                    <a:pt x="522" y="19"/>
                    <a:pt x="521" y="20"/>
                    <a:pt x="521" y="21"/>
                  </a:cubicBezTo>
                  <a:cubicBezTo>
                    <a:pt x="520" y="22"/>
                    <a:pt x="520" y="22"/>
                    <a:pt x="519" y="23"/>
                  </a:cubicBezTo>
                  <a:cubicBezTo>
                    <a:pt x="518" y="24"/>
                    <a:pt x="518" y="25"/>
                    <a:pt x="517" y="25"/>
                  </a:cubicBezTo>
                  <a:cubicBezTo>
                    <a:pt x="517" y="26"/>
                    <a:pt x="516" y="27"/>
                    <a:pt x="516" y="28"/>
                  </a:cubicBezTo>
                  <a:cubicBezTo>
                    <a:pt x="515" y="28"/>
                    <a:pt x="518" y="29"/>
                    <a:pt x="518" y="29"/>
                  </a:cubicBezTo>
                  <a:cubicBezTo>
                    <a:pt x="519" y="28"/>
                    <a:pt x="520" y="26"/>
                    <a:pt x="521" y="25"/>
                  </a:cubicBezTo>
                  <a:cubicBezTo>
                    <a:pt x="522" y="24"/>
                    <a:pt x="522" y="23"/>
                    <a:pt x="523" y="23"/>
                  </a:cubicBezTo>
                  <a:cubicBezTo>
                    <a:pt x="523" y="22"/>
                    <a:pt x="525" y="24"/>
                    <a:pt x="525" y="24"/>
                  </a:cubicBezTo>
                  <a:cubicBezTo>
                    <a:pt x="526" y="24"/>
                    <a:pt x="527" y="22"/>
                    <a:pt x="527" y="22"/>
                  </a:cubicBezTo>
                  <a:cubicBezTo>
                    <a:pt x="527" y="21"/>
                    <a:pt x="528" y="21"/>
                    <a:pt x="529" y="20"/>
                  </a:cubicBezTo>
                  <a:cubicBezTo>
                    <a:pt x="529" y="19"/>
                    <a:pt x="530" y="18"/>
                    <a:pt x="530" y="18"/>
                  </a:cubicBezTo>
                  <a:cubicBezTo>
                    <a:pt x="530" y="17"/>
                    <a:pt x="528" y="16"/>
                    <a:pt x="528" y="16"/>
                  </a:cubicBezTo>
                  <a:cubicBezTo>
                    <a:pt x="528" y="15"/>
                    <a:pt x="530" y="14"/>
                    <a:pt x="530" y="14"/>
                  </a:cubicBezTo>
                  <a:cubicBezTo>
                    <a:pt x="529" y="14"/>
                    <a:pt x="528" y="12"/>
                    <a:pt x="528" y="12"/>
                  </a:cubicBezTo>
                  <a:cubicBezTo>
                    <a:pt x="528" y="12"/>
                    <a:pt x="529" y="10"/>
                    <a:pt x="529" y="10"/>
                  </a:cubicBezTo>
                  <a:cubicBezTo>
                    <a:pt x="530" y="10"/>
                    <a:pt x="531" y="11"/>
                    <a:pt x="531" y="11"/>
                  </a:cubicBezTo>
                  <a:cubicBezTo>
                    <a:pt x="532" y="12"/>
                    <a:pt x="534" y="13"/>
                    <a:pt x="534" y="13"/>
                  </a:cubicBezTo>
                  <a:cubicBezTo>
                    <a:pt x="534" y="14"/>
                    <a:pt x="532" y="15"/>
                    <a:pt x="532" y="15"/>
                  </a:cubicBezTo>
                  <a:cubicBezTo>
                    <a:pt x="532" y="16"/>
                    <a:pt x="534" y="16"/>
                    <a:pt x="534" y="17"/>
                  </a:cubicBezTo>
                  <a:cubicBezTo>
                    <a:pt x="534" y="18"/>
                    <a:pt x="532" y="19"/>
                    <a:pt x="532" y="19"/>
                  </a:cubicBezTo>
                  <a:cubicBezTo>
                    <a:pt x="533" y="20"/>
                    <a:pt x="535" y="20"/>
                    <a:pt x="535" y="21"/>
                  </a:cubicBezTo>
                  <a:cubicBezTo>
                    <a:pt x="535" y="22"/>
                    <a:pt x="537" y="22"/>
                    <a:pt x="537" y="23"/>
                  </a:cubicBezTo>
                  <a:cubicBezTo>
                    <a:pt x="537" y="22"/>
                    <a:pt x="539" y="21"/>
                    <a:pt x="539" y="20"/>
                  </a:cubicBezTo>
                  <a:cubicBezTo>
                    <a:pt x="539" y="20"/>
                    <a:pt x="536" y="19"/>
                    <a:pt x="536" y="19"/>
                  </a:cubicBezTo>
                  <a:cubicBezTo>
                    <a:pt x="536" y="18"/>
                    <a:pt x="538" y="17"/>
                    <a:pt x="538" y="17"/>
                  </a:cubicBezTo>
                  <a:cubicBezTo>
                    <a:pt x="538" y="16"/>
                    <a:pt x="539" y="14"/>
                    <a:pt x="540" y="14"/>
                  </a:cubicBezTo>
                  <a:cubicBezTo>
                    <a:pt x="540" y="14"/>
                    <a:pt x="542" y="16"/>
                    <a:pt x="542" y="16"/>
                  </a:cubicBezTo>
                  <a:cubicBezTo>
                    <a:pt x="543" y="16"/>
                    <a:pt x="543" y="14"/>
                    <a:pt x="544" y="14"/>
                  </a:cubicBezTo>
                  <a:cubicBezTo>
                    <a:pt x="545" y="14"/>
                    <a:pt x="545" y="15"/>
                    <a:pt x="546" y="15"/>
                  </a:cubicBezTo>
                  <a:cubicBezTo>
                    <a:pt x="547" y="16"/>
                    <a:pt x="548" y="17"/>
                    <a:pt x="548" y="17"/>
                  </a:cubicBezTo>
                  <a:cubicBezTo>
                    <a:pt x="548" y="18"/>
                    <a:pt x="546" y="19"/>
                    <a:pt x="547" y="19"/>
                  </a:cubicBezTo>
                  <a:cubicBezTo>
                    <a:pt x="547" y="20"/>
                    <a:pt x="549" y="21"/>
                    <a:pt x="549" y="21"/>
                  </a:cubicBezTo>
                  <a:cubicBezTo>
                    <a:pt x="549" y="21"/>
                    <a:pt x="550" y="23"/>
                    <a:pt x="551" y="23"/>
                  </a:cubicBezTo>
                  <a:cubicBezTo>
                    <a:pt x="551" y="23"/>
                    <a:pt x="552" y="21"/>
                    <a:pt x="553" y="21"/>
                  </a:cubicBezTo>
                  <a:cubicBezTo>
                    <a:pt x="553" y="20"/>
                    <a:pt x="554" y="19"/>
                    <a:pt x="554" y="18"/>
                  </a:cubicBezTo>
                  <a:cubicBezTo>
                    <a:pt x="554" y="18"/>
                    <a:pt x="552" y="17"/>
                    <a:pt x="552" y="17"/>
                  </a:cubicBezTo>
                  <a:cubicBezTo>
                    <a:pt x="553" y="16"/>
                    <a:pt x="553" y="15"/>
                    <a:pt x="554" y="14"/>
                  </a:cubicBezTo>
                  <a:cubicBezTo>
                    <a:pt x="554" y="14"/>
                    <a:pt x="556" y="16"/>
                    <a:pt x="556" y="16"/>
                  </a:cubicBezTo>
                  <a:cubicBezTo>
                    <a:pt x="557" y="17"/>
                    <a:pt x="558" y="18"/>
                    <a:pt x="558" y="18"/>
                  </a:cubicBezTo>
                  <a:cubicBezTo>
                    <a:pt x="559" y="18"/>
                    <a:pt x="560" y="20"/>
                    <a:pt x="561" y="20"/>
                  </a:cubicBezTo>
                  <a:cubicBezTo>
                    <a:pt x="561" y="20"/>
                    <a:pt x="562" y="17"/>
                    <a:pt x="562" y="17"/>
                  </a:cubicBezTo>
                  <a:cubicBezTo>
                    <a:pt x="563" y="18"/>
                    <a:pt x="564" y="19"/>
                    <a:pt x="565" y="19"/>
                  </a:cubicBezTo>
                  <a:cubicBezTo>
                    <a:pt x="565" y="20"/>
                    <a:pt x="563" y="21"/>
                    <a:pt x="563" y="21"/>
                  </a:cubicBezTo>
                  <a:cubicBezTo>
                    <a:pt x="563" y="22"/>
                    <a:pt x="561" y="23"/>
                    <a:pt x="561" y="23"/>
                  </a:cubicBezTo>
                  <a:cubicBezTo>
                    <a:pt x="561" y="24"/>
                    <a:pt x="563" y="25"/>
                    <a:pt x="563" y="25"/>
                  </a:cubicBezTo>
                  <a:cubicBezTo>
                    <a:pt x="564" y="26"/>
                    <a:pt x="565" y="26"/>
                    <a:pt x="566" y="27"/>
                  </a:cubicBezTo>
                  <a:cubicBezTo>
                    <a:pt x="567" y="25"/>
                    <a:pt x="568" y="24"/>
                    <a:pt x="569" y="22"/>
                  </a:cubicBezTo>
                  <a:cubicBezTo>
                    <a:pt x="570" y="22"/>
                    <a:pt x="570" y="21"/>
                    <a:pt x="571" y="20"/>
                  </a:cubicBezTo>
                  <a:cubicBezTo>
                    <a:pt x="572" y="19"/>
                    <a:pt x="573" y="17"/>
                    <a:pt x="574" y="16"/>
                  </a:cubicBezTo>
                  <a:cubicBezTo>
                    <a:pt x="575" y="15"/>
                    <a:pt x="575" y="14"/>
                    <a:pt x="576" y="14"/>
                  </a:cubicBezTo>
                  <a:cubicBezTo>
                    <a:pt x="577" y="14"/>
                    <a:pt x="577" y="15"/>
                    <a:pt x="578" y="15"/>
                  </a:cubicBezTo>
                  <a:cubicBezTo>
                    <a:pt x="579" y="16"/>
                    <a:pt x="580" y="16"/>
                    <a:pt x="580" y="17"/>
                  </a:cubicBezTo>
                  <a:cubicBezTo>
                    <a:pt x="580" y="17"/>
                    <a:pt x="578" y="19"/>
                    <a:pt x="579" y="19"/>
                  </a:cubicBezTo>
                  <a:cubicBezTo>
                    <a:pt x="579" y="19"/>
                    <a:pt x="581" y="21"/>
                    <a:pt x="581" y="21"/>
                  </a:cubicBezTo>
                  <a:cubicBezTo>
                    <a:pt x="581" y="21"/>
                    <a:pt x="582" y="19"/>
                    <a:pt x="582" y="19"/>
                  </a:cubicBezTo>
                  <a:cubicBezTo>
                    <a:pt x="583" y="18"/>
                    <a:pt x="584" y="17"/>
                    <a:pt x="584" y="16"/>
                  </a:cubicBezTo>
                  <a:cubicBezTo>
                    <a:pt x="584" y="16"/>
                    <a:pt x="582" y="15"/>
                    <a:pt x="582" y="15"/>
                  </a:cubicBezTo>
                  <a:cubicBezTo>
                    <a:pt x="582" y="14"/>
                    <a:pt x="583" y="13"/>
                    <a:pt x="584" y="12"/>
                  </a:cubicBezTo>
                  <a:cubicBezTo>
                    <a:pt x="584" y="12"/>
                    <a:pt x="585" y="11"/>
                    <a:pt x="585" y="10"/>
                  </a:cubicBezTo>
                  <a:cubicBezTo>
                    <a:pt x="586" y="9"/>
                    <a:pt x="587" y="9"/>
                    <a:pt x="587" y="8"/>
                  </a:cubicBezTo>
                  <a:cubicBezTo>
                    <a:pt x="587" y="8"/>
                    <a:pt x="588" y="6"/>
                    <a:pt x="589" y="6"/>
                  </a:cubicBezTo>
                  <a:cubicBezTo>
                    <a:pt x="589" y="6"/>
                    <a:pt x="591" y="7"/>
                    <a:pt x="591" y="7"/>
                  </a:cubicBezTo>
                  <a:cubicBezTo>
                    <a:pt x="591" y="8"/>
                    <a:pt x="590" y="9"/>
                    <a:pt x="589" y="10"/>
                  </a:cubicBezTo>
                  <a:cubicBezTo>
                    <a:pt x="589" y="10"/>
                    <a:pt x="588" y="12"/>
                    <a:pt x="588" y="12"/>
                  </a:cubicBezTo>
                  <a:cubicBezTo>
                    <a:pt x="588" y="12"/>
                    <a:pt x="590" y="14"/>
                    <a:pt x="590" y="14"/>
                  </a:cubicBezTo>
                  <a:cubicBezTo>
                    <a:pt x="590" y="14"/>
                    <a:pt x="591" y="11"/>
                    <a:pt x="592" y="11"/>
                  </a:cubicBezTo>
                  <a:cubicBezTo>
                    <a:pt x="592" y="11"/>
                    <a:pt x="593" y="13"/>
                    <a:pt x="594" y="13"/>
                  </a:cubicBezTo>
                  <a:cubicBezTo>
                    <a:pt x="594" y="13"/>
                    <a:pt x="595" y="11"/>
                    <a:pt x="595" y="11"/>
                  </a:cubicBezTo>
                  <a:cubicBezTo>
                    <a:pt x="596" y="11"/>
                    <a:pt x="597" y="13"/>
                    <a:pt x="598" y="13"/>
                  </a:cubicBezTo>
                  <a:cubicBezTo>
                    <a:pt x="598" y="12"/>
                    <a:pt x="599" y="11"/>
                    <a:pt x="599" y="10"/>
                  </a:cubicBezTo>
                  <a:cubicBezTo>
                    <a:pt x="600" y="10"/>
                    <a:pt x="601" y="9"/>
                    <a:pt x="601" y="8"/>
                  </a:cubicBezTo>
                  <a:cubicBezTo>
                    <a:pt x="601" y="8"/>
                    <a:pt x="603" y="6"/>
                    <a:pt x="603" y="6"/>
                  </a:cubicBezTo>
                  <a:cubicBezTo>
                    <a:pt x="603" y="6"/>
                    <a:pt x="601" y="4"/>
                    <a:pt x="601" y="4"/>
                  </a:cubicBezTo>
                  <a:cubicBezTo>
                    <a:pt x="601" y="4"/>
                    <a:pt x="602" y="2"/>
                    <a:pt x="602" y="2"/>
                  </a:cubicBezTo>
                  <a:cubicBezTo>
                    <a:pt x="603" y="2"/>
                    <a:pt x="604" y="4"/>
                    <a:pt x="605" y="4"/>
                  </a:cubicBezTo>
                  <a:cubicBezTo>
                    <a:pt x="605" y="4"/>
                    <a:pt x="607" y="5"/>
                    <a:pt x="607" y="5"/>
                  </a:cubicBezTo>
                  <a:cubicBezTo>
                    <a:pt x="607" y="6"/>
                    <a:pt x="605" y="7"/>
                    <a:pt x="605" y="8"/>
                  </a:cubicBezTo>
                  <a:cubicBezTo>
                    <a:pt x="605" y="8"/>
                    <a:pt x="603" y="9"/>
                    <a:pt x="603" y="10"/>
                  </a:cubicBezTo>
                  <a:cubicBezTo>
                    <a:pt x="603" y="10"/>
                    <a:pt x="606" y="11"/>
                    <a:pt x="606" y="12"/>
                  </a:cubicBezTo>
                  <a:cubicBezTo>
                    <a:pt x="605" y="12"/>
                    <a:pt x="604" y="14"/>
                    <a:pt x="604" y="14"/>
                  </a:cubicBezTo>
                  <a:cubicBezTo>
                    <a:pt x="603" y="14"/>
                    <a:pt x="602" y="12"/>
                    <a:pt x="602" y="12"/>
                  </a:cubicBezTo>
                  <a:cubicBezTo>
                    <a:pt x="601" y="12"/>
                    <a:pt x="600" y="14"/>
                    <a:pt x="600" y="14"/>
                  </a:cubicBezTo>
                  <a:cubicBezTo>
                    <a:pt x="600" y="15"/>
                    <a:pt x="598" y="16"/>
                    <a:pt x="598" y="16"/>
                  </a:cubicBezTo>
                  <a:cubicBezTo>
                    <a:pt x="598" y="17"/>
                    <a:pt x="601" y="18"/>
                    <a:pt x="600" y="18"/>
                  </a:cubicBezTo>
                  <a:cubicBezTo>
                    <a:pt x="600" y="19"/>
                    <a:pt x="599" y="20"/>
                    <a:pt x="599" y="20"/>
                  </a:cubicBezTo>
                  <a:cubicBezTo>
                    <a:pt x="598" y="21"/>
                    <a:pt x="597" y="22"/>
                    <a:pt x="597" y="23"/>
                  </a:cubicBezTo>
                  <a:cubicBezTo>
                    <a:pt x="597" y="23"/>
                    <a:pt x="599" y="24"/>
                    <a:pt x="599" y="24"/>
                  </a:cubicBezTo>
                  <a:cubicBezTo>
                    <a:pt x="599" y="25"/>
                    <a:pt x="598" y="26"/>
                    <a:pt x="598" y="27"/>
                  </a:cubicBezTo>
                  <a:cubicBezTo>
                    <a:pt x="597" y="27"/>
                    <a:pt x="596" y="28"/>
                    <a:pt x="596" y="29"/>
                  </a:cubicBezTo>
                  <a:cubicBezTo>
                    <a:pt x="597" y="29"/>
                    <a:pt x="597" y="31"/>
                    <a:pt x="598" y="31"/>
                  </a:cubicBezTo>
                  <a:cubicBezTo>
                    <a:pt x="598" y="30"/>
                    <a:pt x="600" y="29"/>
                    <a:pt x="600" y="28"/>
                  </a:cubicBezTo>
                  <a:cubicBezTo>
                    <a:pt x="600" y="28"/>
                    <a:pt x="601" y="27"/>
                    <a:pt x="602" y="26"/>
                  </a:cubicBezTo>
                  <a:cubicBezTo>
                    <a:pt x="602" y="25"/>
                    <a:pt x="603" y="25"/>
                    <a:pt x="603" y="24"/>
                  </a:cubicBezTo>
                  <a:cubicBezTo>
                    <a:pt x="604" y="23"/>
                    <a:pt x="604" y="22"/>
                    <a:pt x="605" y="22"/>
                  </a:cubicBezTo>
                  <a:cubicBezTo>
                    <a:pt x="605" y="21"/>
                    <a:pt x="607" y="20"/>
                    <a:pt x="607" y="19"/>
                  </a:cubicBezTo>
                  <a:cubicBezTo>
                    <a:pt x="607" y="19"/>
                    <a:pt x="604" y="18"/>
                    <a:pt x="604" y="18"/>
                  </a:cubicBezTo>
                  <a:cubicBezTo>
                    <a:pt x="605" y="17"/>
                    <a:pt x="606" y="16"/>
                    <a:pt x="606" y="15"/>
                  </a:cubicBezTo>
                  <a:cubicBezTo>
                    <a:pt x="607" y="15"/>
                    <a:pt x="607" y="14"/>
                    <a:pt x="608" y="13"/>
                  </a:cubicBezTo>
                  <a:cubicBezTo>
                    <a:pt x="608" y="13"/>
                    <a:pt x="610" y="15"/>
                    <a:pt x="610" y="15"/>
                  </a:cubicBezTo>
                  <a:cubicBezTo>
                    <a:pt x="611" y="13"/>
                    <a:pt x="612" y="12"/>
                    <a:pt x="613" y="10"/>
                  </a:cubicBezTo>
                  <a:cubicBezTo>
                    <a:pt x="614" y="11"/>
                    <a:pt x="616" y="12"/>
                    <a:pt x="616" y="12"/>
                  </a:cubicBezTo>
                  <a:cubicBezTo>
                    <a:pt x="616" y="13"/>
                    <a:pt x="614" y="14"/>
                    <a:pt x="614" y="14"/>
                  </a:cubicBezTo>
                  <a:cubicBezTo>
                    <a:pt x="614" y="15"/>
                    <a:pt x="616" y="16"/>
                    <a:pt x="616" y="16"/>
                  </a:cubicBezTo>
                  <a:cubicBezTo>
                    <a:pt x="616" y="16"/>
                    <a:pt x="618" y="14"/>
                    <a:pt x="618" y="14"/>
                  </a:cubicBezTo>
                  <a:cubicBezTo>
                    <a:pt x="618" y="14"/>
                    <a:pt x="620" y="15"/>
                    <a:pt x="620" y="16"/>
                  </a:cubicBezTo>
                  <a:cubicBezTo>
                    <a:pt x="620" y="16"/>
                    <a:pt x="618" y="18"/>
                    <a:pt x="618" y="18"/>
                  </a:cubicBezTo>
                  <a:cubicBezTo>
                    <a:pt x="619" y="18"/>
                    <a:pt x="620" y="19"/>
                    <a:pt x="621" y="19"/>
                  </a:cubicBezTo>
                  <a:cubicBezTo>
                    <a:pt x="621" y="20"/>
                    <a:pt x="622" y="17"/>
                    <a:pt x="622" y="17"/>
                  </a:cubicBezTo>
                  <a:cubicBezTo>
                    <a:pt x="623" y="17"/>
                    <a:pt x="624" y="19"/>
                    <a:pt x="625" y="19"/>
                  </a:cubicBezTo>
                  <a:cubicBezTo>
                    <a:pt x="626" y="17"/>
                    <a:pt x="627" y="16"/>
                    <a:pt x="628" y="15"/>
                  </a:cubicBezTo>
                  <a:cubicBezTo>
                    <a:pt x="629" y="14"/>
                    <a:pt x="629" y="13"/>
                    <a:pt x="630" y="12"/>
                  </a:cubicBezTo>
                  <a:cubicBezTo>
                    <a:pt x="630" y="12"/>
                    <a:pt x="631" y="11"/>
                    <a:pt x="631" y="10"/>
                  </a:cubicBezTo>
                  <a:cubicBezTo>
                    <a:pt x="632" y="10"/>
                    <a:pt x="633" y="8"/>
                    <a:pt x="633" y="8"/>
                  </a:cubicBezTo>
                  <a:cubicBezTo>
                    <a:pt x="633" y="7"/>
                    <a:pt x="631" y="6"/>
                    <a:pt x="631" y="6"/>
                  </a:cubicBezTo>
                  <a:cubicBezTo>
                    <a:pt x="631" y="5"/>
                    <a:pt x="632" y="4"/>
                    <a:pt x="633" y="4"/>
                  </a:cubicBezTo>
                  <a:cubicBezTo>
                    <a:pt x="633" y="3"/>
                    <a:pt x="634" y="2"/>
                    <a:pt x="634" y="2"/>
                  </a:cubicBezTo>
                  <a:cubicBezTo>
                    <a:pt x="636" y="3"/>
                    <a:pt x="637" y="4"/>
                    <a:pt x="639" y="5"/>
                  </a:cubicBezTo>
                  <a:cubicBezTo>
                    <a:pt x="639" y="6"/>
                    <a:pt x="637" y="7"/>
                    <a:pt x="637" y="7"/>
                  </a:cubicBezTo>
                  <a:cubicBezTo>
                    <a:pt x="637" y="8"/>
                    <a:pt x="639" y="9"/>
                    <a:pt x="639" y="9"/>
                  </a:cubicBezTo>
                  <a:cubicBezTo>
                    <a:pt x="640" y="10"/>
                    <a:pt x="641" y="10"/>
                    <a:pt x="642" y="11"/>
                  </a:cubicBezTo>
                  <a:cubicBezTo>
                    <a:pt x="642" y="11"/>
                    <a:pt x="643" y="12"/>
                    <a:pt x="644" y="12"/>
                  </a:cubicBezTo>
                  <a:cubicBezTo>
                    <a:pt x="645" y="13"/>
                    <a:pt x="645" y="14"/>
                    <a:pt x="646" y="14"/>
                  </a:cubicBezTo>
                  <a:cubicBezTo>
                    <a:pt x="646" y="14"/>
                    <a:pt x="648" y="16"/>
                    <a:pt x="648" y="16"/>
                  </a:cubicBezTo>
                  <a:cubicBezTo>
                    <a:pt x="648" y="16"/>
                    <a:pt x="647" y="18"/>
                    <a:pt x="647" y="18"/>
                  </a:cubicBezTo>
                  <a:cubicBezTo>
                    <a:pt x="646" y="19"/>
                    <a:pt x="645" y="20"/>
                    <a:pt x="645" y="20"/>
                  </a:cubicBezTo>
                  <a:cubicBezTo>
                    <a:pt x="644" y="20"/>
                    <a:pt x="643" y="19"/>
                    <a:pt x="643" y="19"/>
                  </a:cubicBezTo>
                  <a:cubicBezTo>
                    <a:pt x="642" y="19"/>
                    <a:pt x="642" y="21"/>
                    <a:pt x="641" y="21"/>
                  </a:cubicBezTo>
                  <a:cubicBezTo>
                    <a:pt x="642" y="22"/>
                    <a:pt x="644" y="23"/>
                    <a:pt x="645" y="24"/>
                  </a:cubicBezTo>
                  <a:cubicBezTo>
                    <a:pt x="646" y="24"/>
                    <a:pt x="646" y="22"/>
                    <a:pt x="647" y="22"/>
                  </a:cubicBezTo>
                  <a:cubicBezTo>
                    <a:pt x="647" y="22"/>
                    <a:pt x="649" y="24"/>
                    <a:pt x="649" y="24"/>
                  </a:cubicBezTo>
                  <a:cubicBezTo>
                    <a:pt x="650" y="23"/>
                    <a:pt x="651" y="22"/>
                    <a:pt x="651" y="21"/>
                  </a:cubicBezTo>
                  <a:cubicBezTo>
                    <a:pt x="652" y="21"/>
                    <a:pt x="652" y="20"/>
                    <a:pt x="653" y="19"/>
                  </a:cubicBezTo>
                  <a:cubicBezTo>
                    <a:pt x="653" y="18"/>
                    <a:pt x="654" y="18"/>
                    <a:pt x="654" y="17"/>
                  </a:cubicBezTo>
                  <a:cubicBezTo>
                    <a:pt x="655" y="16"/>
                    <a:pt x="656" y="15"/>
                    <a:pt x="656" y="15"/>
                  </a:cubicBezTo>
                  <a:cubicBezTo>
                    <a:pt x="656" y="14"/>
                    <a:pt x="658" y="13"/>
                    <a:pt x="658" y="13"/>
                  </a:cubicBezTo>
                  <a:cubicBezTo>
                    <a:pt x="658" y="12"/>
                    <a:pt x="656" y="11"/>
                    <a:pt x="656" y="11"/>
                  </a:cubicBezTo>
                  <a:cubicBezTo>
                    <a:pt x="655" y="11"/>
                    <a:pt x="653" y="9"/>
                    <a:pt x="653" y="9"/>
                  </a:cubicBezTo>
                  <a:cubicBezTo>
                    <a:pt x="654" y="9"/>
                    <a:pt x="655" y="7"/>
                    <a:pt x="655" y="7"/>
                  </a:cubicBezTo>
                  <a:cubicBezTo>
                    <a:pt x="656" y="7"/>
                    <a:pt x="657" y="8"/>
                    <a:pt x="657" y="9"/>
                  </a:cubicBezTo>
                  <a:cubicBezTo>
                    <a:pt x="658" y="9"/>
                    <a:pt x="659" y="10"/>
                    <a:pt x="660" y="10"/>
                  </a:cubicBezTo>
                  <a:cubicBezTo>
                    <a:pt x="660" y="11"/>
                    <a:pt x="661" y="12"/>
                    <a:pt x="662" y="12"/>
                  </a:cubicBezTo>
                  <a:cubicBezTo>
                    <a:pt x="662" y="12"/>
                    <a:pt x="663" y="14"/>
                    <a:pt x="664" y="14"/>
                  </a:cubicBezTo>
                  <a:cubicBezTo>
                    <a:pt x="664" y="14"/>
                    <a:pt x="665" y="12"/>
                    <a:pt x="666" y="11"/>
                  </a:cubicBezTo>
                  <a:cubicBezTo>
                    <a:pt x="666" y="11"/>
                    <a:pt x="667" y="9"/>
                    <a:pt x="667" y="9"/>
                  </a:cubicBezTo>
                  <a:cubicBezTo>
                    <a:pt x="668" y="9"/>
                    <a:pt x="669" y="11"/>
                    <a:pt x="670" y="11"/>
                  </a:cubicBezTo>
                  <a:cubicBezTo>
                    <a:pt x="670" y="11"/>
                    <a:pt x="671" y="13"/>
                    <a:pt x="672" y="13"/>
                  </a:cubicBezTo>
                  <a:cubicBezTo>
                    <a:pt x="672" y="13"/>
                    <a:pt x="673" y="11"/>
                    <a:pt x="674" y="10"/>
                  </a:cubicBezTo>
                  <a:cubicBezTo>
                    <a:pt x="674" y="10"/>
                    <a:pt x="675" y="8"/>
                    <a:pt x="675" y="8"/>
                  </a:cubicBezTo>
                  <a:cubicBezTo>
                    <a:pt x="676" y="8"/>
                    <a:pt x="677" y="9"/>
                    <a:pt x="677" y="10"/>
                  </a:cubicBezTo>
                  <a:cubicBezTo>
                    <a:pt x="678" y="10"/>
                    <a:pt x="676" y="12"/>
                    <a:pt x="676" y="12"/>
                  </a:cubicBezTo>
                  <a:cubicBezTo>
                    <a:pt x="675" y="13"/>
                    <a:pt x="674" y="14"/>
                    <a:pt x="674" y="14"/>
                  </a:cubicBezTo>
                  <a:cubicBezTo>
                    <a:pt x="674" y="15"/>
                    <a:pt x="676" y="16"/>
                    <a:pt x="676" y="16"/>
                  </a:cubicBezTo>
                  <a:cubicBezTo>
                    <a:pt x="676" y="17"/>
                    <a:pt x="675" y="18"/>
                    <a:pt x="675" y="18"/>
                  </a:cubicBezTo>
                  <a:cubicBezTo>
                    <a:pt x="675" y="19"/>
                    <a:pt x="677" y="19"/>
                    <a:pt x="677" y="20"/>
                  </a:cubicBezTo>
                  <a:cubicBezTo>
                    <a:pt x="677" y="21"/>
                    <a:pt x="675" y="22"/>
                    <a:pt x="675" y="22"/>
                  </a:cubicBezTo>
                  <a:cubicBezTo>
                    <a:pt x="675" y="23"/>
                    <a:pt x="677" y="23"/>
                    <a:pt x="677" y="24"/>
                  </a:cubicBezTo>
                  <a:cubicBezTo>
                    <a:pt x="677" y="25"/>
                    <a:pt x="676" y="26"/>
                    <a:pt x="676" y="26"/>
                  </a:cubicBezTo>
                  <a:cubicBezTo>
                    <a:pt x="676" y="27"/>
                    <a:pt x="678" y="27"/>
                    <a:pt x="678" y="28"/>
                  </a:cubicBezTo>
                  <a:cubicBezTo>
                    <a:pt x="678" y="27"/>
                    <a:pt x="679" y="26"/>
                    <a:pt x="680" y="26"/>
                  </a:cubicBezTo>
                  <a:cubicBezTo>
                    <a:pt x="680" y="25"/>
                    <a:pt x="681" y="24"/>
                    <a:pt x="681" y="23"/>
                  </a:cubicBezTo>
                  <a:cubicBezTo>
                    <a:pt x="682" y="23"/>
                    <a:pt x="683" y="22"/>
                    <a:pt x="683" y="21"/>
                  </a:cubicBezTo>
                  <a:cubicBezTo>
                    <a:pt x="683" y="21"/>
                    <a:pt x="681" y="20"/>
                    <a:pt x="681" y="19"/>
                  </a:cubicBezTo>
                  <a:cubicBezTo>
                    <a:pt x="681" y="19"/>
                    <a:pt x="683" y="18"/>
                    <a:pt x="682" y="17"/>
                  </a:cubicBezTo>
                  <a:cubicBezTo>
                    <a:pt x="682" y="17"/>
                    <a:pt x="680" y="16"/>
                    <a:pt x="680" y="16"/>
                  </a:cubicBezTo>
                  <a:cubicBezTo>
                    <a:pt x="680" y="15"/>
                    <a:pt x="682" y="14"/>
                    <a:pt x="682" y="13"/>
                  </a:cubicBezTo>
                  <a:cubicBezTo>
                    <a:pt x="682" y="13"/>
                    <a:pt x="680" y="12"/>
                    <a:pt x="680" y="12"/>
                  </a:cubicBezTo>
                  <a:cubicBezTo>
                    <a:pt x="680" y="11"/>
                    <a:pt x="681" y="9"/>
                    <a:pt x="681" y="9"/>
                  </a:cubicBezTo>
                  <a:cubicBezTo>
                    <a:pt x="682" y="9"/>
                    <a:pt x="683" y="11"/>
                    <a:pt x="684" y="11"/>
                  </a:cubicBezTo>
                  <a:cubicBezTo>
                    <a:pt x="684" y="11"/>
                    <a:pt x="685" y="13"/>
                    <a:pt x="686" y="13"/>
                  </a:cubicBezTo>
                  <a:cubicBezTo>
                    <a:pt x="686" y="13"/>
                    <a:pt x="687" y="10"/>
                    <a:pt x="688" y="11"/>
                  </a:cubicBezTo>
                  <a:cubicBezTo>
                    <a:pt x="688" y="11"/>
                    <a:pt x="689" y="12"/>
                    <a:pt x="690" y="12"/>
                  </a:cubicBezTo>
                  <a:cubicBezTo>
                    <a:pt x="691" y="13"/>
                    <a:pt x="691" y="13"/>
                    <a:pt x="692" y="14"/>
                  </a:cubicBezTo>
                  <a:cubicBezTo>
                    <a:pt x="693" y="14"/>
                    <a:pt x="694" y="15"/>
                    <a:pt x="694" y="16"/>
                  </a:cubicBezTo>
                  <a:cubicBezTo>
                    <a:pt x="695" y="16"/>
                    <a:pt x="696" y="17"/>
                    <a:pt x="697" y="17"/>
                  </a:cubicBezTo>
                  <a:cubicBezTo>
                    <a:pt x="697" y="17"/>
                    <a:pt x="698" y="15"/>
                    <a:pt x="698" y="15"/>
                  </a:cubicBezTo>
                  <a:cubicBezTo>
                    <a:pt x="699" y="15"/>
                    <a:pt x="700" y="17"/>
                    <a:pt x="700" y="17"/>
                  </a:cubicBezTo>
                  <a:cubicBezTo>
                    <a:pt x="701" y="17"/>
                    <a:pt x="702" y="15"/>
                    <a:pt x="702" y="15"/>
                  </a:cubicBezTo>
                  <a:cubicBezTo>
                    <a:pt x="702" y="14"/>
                    <a:pt x="700" y="13"/>
                    <a:pt x="700" y="13"/>
                  </a:cubicBezTo>
                  <a:cubicBezTo>
                    <a:pt x="700" y="12"/>
                    <a:pt x="701" y="11"/>
                    <a:pt x="702" y="11"/>
                  </a:cubicBezTo>
                  <a:cubicBezTo>
                    <a:pt x="702" y="10"/>
                    <a:pt x="703" y="9"/>
                    <a:pt x="703" y="8"/>
                  </a:cubicBezTo>
                  <a:cubicBezTo>
                    <a:pt x="705" y="10"/>
                    <a:pt x="706" y="11"/>
                    <a:pt x="708" y="12"/>
                  </a:cubicBezTo>
                  <a:cubicBezTo>
                    <a:pt x="707" y="13"/>
                    <a:pt x="707" y="13"/>
                    <a:pt x="706" y="14"/>
                  </a:cubicBezTo>
                  <a:cubicBezTo>
                    <a:pt x="706" y="14"/>
                    <a:pt x="704" y="16"/>
                    <a:pt x="704" y="16"/>
                  </a:cubicBezTo>
                  <a:cubicBezTo>
                    <a:pt x="704" y="17"/>
                    <a:pt x="706" y="18"/>
                    <a:pt x="707" y="18"/>
                  </a:cubicBezTo>
                  <a:cubicBezTo>
                    <a:pt x="707" y="18"/>
                    <a:pt x="709" y="19"/>
                    <a:pt x="709" y="20"/>
                  </a:cubicBezTo>
                  <a:cubicBezTo>
                    <a:pt x="709" y="20"/>
                    <a:pt x="707" y="21"/>
                    <a:pt x="707" y="22"/>
                  </a:cubicBezTo>
                  <a:cubicBezTo>
                    <a:pt x="707" y="22"/>
                    <a:pt x="709" y="23"/>
                    <a:pt x="709" y="24"/>
                  </a:cubicBezTo>
                  <a:cubicBezTo>
                    <a:pt x="709" y="24"/>
                    <a:pt x="708" y="25"/>
                    <a:pt x="708" y="26"/>
                  </a:cubicBezTo>
                  <a:cubicBezTo>
                    <a:pt x="707" y="26"/>
                    <a:pt x="706" y="28"/>
                    <a:pt x="706" y="28"/>
                  </a:cubicBezTo>
                  <a:cubicBezTo>
                    <a:pt x="706" y="29"/>
                    <a:pt x="708" y="29"/>
                    <a:pt x="708" y="30"/>
                  </a:cubicBezTo>
                  <a:cubicBezTo>
                    <a:pt x="709" y="28"/>
                    <a:pt x="710" y="27"/>
                    <a:pt x="712" y="25"/>
                  </a:cubicBezTo>
                  <a:cubicBezTo>
                    <a:pt x="712" y="25"/>
                    <a:pt x="713" y="23"/>
                    <a:pt x="713" y="23"/>
                  </a:cubicBezTo>
                  <a:cubicBezTo>
                    <a:pt x="713" y="23"/>
                    <a:pt x="711" y="22"/>
                    <a:pt x="711" y="21"/>
                  </a:cubicBezTo>
                  <a:cubicBezTo>
                    <a:pt x="711" y="21"/>
                    <a:pt x="709" y="20"/>
                    <a:pt x="709" y="20"/>
                  </a:cubicBezTo>
                  <a:cubicBezTo>
                    <a:pt x="709" y="19"/>
                    <a:pt x="710" y="18"/>
                    <a:pt x="711" y="17"/>
                  </a:cubicBezTo>
                  <a:cubicBezTo>
                    <a:pt x="711" y="17"/>
                    <a:pt x="712" y="16"/>
                    <a:pt x="712" y="15"/>
                  </a:cubicBezTo>
                  <a:cubicBezTo>
                    <a:pt x="712" y="15"/>
                    <a:pt x="710" y="14"/>
                    <a:pt x="710" y="14"/>
                  </a:cubicBezTo>
                  <a:cubicBezTo>
                    <a:pt x="711" y="12"/>
                    <a:pt x="712" y="11"/>
                    <a:pt x="713" y="9"/>
                  </a:cubicBezTo>
                  <a:cubicBezTo>
                    <a:pt x="714" y="10"/>
                    <a:pt x="715" y="10"/>
                    <a:pt x="716" y="11"/>
                  </a:cubicBezTo>
                  <a:cubicBezTo>
                    <a:pt x="716" y="11"/>
                    <a:pt x="718" y="12"/>
                    <a:pt x="718" y="12"/>
                  </a:cubicBezTo>
                  <a:cubicBezTo>
                    <a:pt x="718" y="13"/>
                    <a:pt x="716" y="14"/>
                    <a:pt x="716" y="15"/>
                  </a:cubicBezTo>
                  <a:cubicBezTo>
                    <a:pt x="716" y="15"/>
                    <a:pt x="714" y="13"/>
                    <a:pt x="714" y="13"/>
                  </a:cubicBezTo>
                  <a:cubicBezTo>
                    <a:pt x="713" y="13"/>
                    <a:pt x="713" y="15"/>
                    <a:pt x="712" y="15"/>
                  </a:cubicBezTo>
                  <a:cubicBezTo>
                    <a:pt x="714" y="16"/>
                    <a:pt x="715" y="17"/>
                    <a:pt x="717" y="19"/>
                  </a:cubicBezTo>
                  <a:cubicBezTo>
                    <a:pt x="717" y="18"/>
                    <a:pt x="718" y="17"/>
                    <a:pt x="718" y="16"/>
                  </a:cubicBezTo>
                  <a:cubicBezTo>
                    <a:pt x="719" y="16"/>
                    <a:pt x="719" y="15"/>
                    <a:pt x="720" y="14"/>
                  </a:cubicBezTo>
                  <a:cubicBezTo>
                    <a:pt x="721" y="14"/>
                    <a:pt x="721" y="12"/>
                    <a:pt x="722" y="12"/>
                  </a:cubicBezTo>
                  <a:cubicBezTo>
                    <a:pt x="722" y="12"/>
                    <a:pt x="724" y="14"/>
                    <a:pt x="724" y="14"/>
                  </a:cubicBezTo>
                  <a:cubicBezTo>
                    <a:pt x="724" y="13"/>
                    <a:pt x="726" y="12"/>
                    <a:pt x="726" y="11"/>
                  </a:cubicBezTo>
                  <a:cubicBezTo>
                    <a:pt x="726" y="11"/>
                    <a:pt x="723" y="10"/>
                    <a:pt x="724" y="10"/>
                  </a:cubicBezTo>
                  <a:cubicBezTo>
                    <a:pt x="724" y="9"/>
                    <a:pt x="725" y="8"/>
                    <a:pt x="725" y="7"/>
                  </a:cubicBezTo>
                  <a:cubicBezTo>
                    <a:pt x="726" y="7"/>
                    <a:pt x="727" y="9"/>
                    <a:pt x="727" y="9"/>
                  </a:cubicBezTo>
                  <a:cubicBezTo>
                    <a:pt x="728" y="10"/>
                    <a:pt x="730" y="10"/>
                    <a:pt x="730" y="11"/>
                  </a:cubicBezTo>
                  <a:cubicBezTo>
                    <a:pt x="730" y="11"/>
                    <a:pt x="728" y="13"/>
                    <a:pt x="728" y="13"/>
                  </a:cubicBezTo>
                  <a:cubicBezTo>
                    <a:pt x="727" y="14"/>
                    <a:pt x="727" y="15"/>
                    <a:pt x="726" y="15"/>
                  </a:cubicBezTo>
                  <a:cubicBezTo>
                    <a:pt x="726" y="15"/>
                    <a:pt x="725" y="14"/>
                    <a:pt x="724" y="14"/>
                  </a:cubicBezTo>
                  <a:cubicBezTo>
                    <a:pt x="724" y="14"/>
                    <a:pt x="722" y="16"/>
                    <a:pt x="722" y="16"/>
                  </a:cubicBezTo>
                  <a:cubicBezTo>
                    <a:pt x="722" y="16"/>
                    <a:pt x="725" y="17"/>
                    <a:pt x="725" y="18"/>
                  </a:cubicBezTo>
                  <a:cubicBezTo>
                    <a:pt x="725" y="18"/>
                    <a:pt x="723" y="19"/>
                    <a:pt x="723" y="20"/>
                  </a:cubicBezTo>
                  <a:cubicBezTo>
                    <a:pt x="724" y="20"/>
                    <a:pt x="724" y="21"/>
                    <a:pt x="725" y="22"/>
                  </a:cubicBezTo>
                  <a:cubicBezTo>
                    <a:pt x="726" y="22"/>
                    <a:pt x="727" y="23"/>
                    <a:pt x="727" y="23"/>
                  </a:cubicBezTo>
                  <a:cubicBezTo>
                    <a:pt x="728" y="23"/>
                    <a:pt x="729" y="21"/>
                    <a:pt x="729" y="21"/>
                  </a:cubicBezTo>
                  <a:cubicBezTo>
                    <a:pt x="730" y="20"/>
                    <a:pt x="730" y="19"/>
                    <a:pt x="731" y="19"/>
                  </a:cubicBezTo>
                  <a:cubicBezTo>
                    <a:pt x="731" y="18"/>
                    <a:pt x="732" y="17"/>
                    <a:pt x="732" y="17"/>
                  </a:cubicBezTo>
                  <a:cubicBezTo>
                    <a:pt x="733" y="16"/>
                    <a:pt x="734" y="14"/>
                    <a:pt x="734" y="14"/>
                  </a:cubicBezTo>
                  <a:cubicBezTo>
                    <a:pt x="735" y="14"/>
                    <a:pt x="736" y="16"/>
                    <a:pt x="736" y="16"/>
                  </a:cubicBezTo>
                  <a:cubicBezTo>
                    <a:pt x="737" y="16"/>
                    <a:pt x="738" y="17"/>
                    <a:pt x="739" y="18"/>
                  </a:cubicBezTo>
                  <a:cubicBezTo>
                    <a:pt x="739" y="18"/>
                    <a:pt x="737" y="20"/>
                    <a:pt x="737" y="20"/>
                  </a:cubicBezTo>
                  <a:cubicBezTo>
                    <a:pt x="737" y="20"/>
                    <a:pt x="739" y="22"/>
                    <a:pt x="739" y="22"/>
                  </a:cubicBezTo>
                  <a:cubicBezTo>
                    <a:pt x="739" y="21"/>
                    <a:pt x="741" y="20"/>
                    <a:pt x="741" y="19"/>
                  </a:cubicBezTo>
                  <a:cubicBezTo>
                    <a:pt x="741" y="19"/>
                    <a:pt x="739" y="18"/>
                    <a:pt x="739" y="18"/>
                  </a:cubicBezTo>
                  <a:cubicBezTo>
                    <a:pt x="739" y="17"/>
                    <a:pt x="740" y="16"/>
                    <a:pt x="740" y="15"/>
                  </a:cubicBezTo>
                  <a:cubicBezTo>
                    <a:pt x="741" y="15"/>
                    <a:pt x="742" y="14"/>
                    <a:pt x="742" y="13"/>
                  </a:cubicBezTo>
                  <a:cubicBezTo>
                    <a:pt x="742" y="13"/>
                    <a:pt x="744" y="12"/>
                    <a:pt x="744" y="11"/>
                  </a:cubicBezTo>
                  <a:cubicBezTo>
                    <a:pt x="744" y="11"/>
                    <a:pt x="741" y="10"/>
                    <a:pt x="742" y="9"/>
                  </a:cubicBezTo>
                  <a:cubicBezTo>
                    <a:pt x="742" y="9"/>
                    <a:pt x="743" y="8"/>
                    <a:pt x="743" y="7"/>
                  </a:cubicBezTo>
                  <a:cubicBezTo>
                    <a:pt x="744" y="6"/>
                    <a:pt x="744" y="5"/>
                    <a:pt x="745" y="5"/>
                  </a:cubicBezTo>
                  <a:cubicBezTo>
                    <a:pt x="745" y="5"/>
                    <a:pt x="747" y="7"/>
                    <a:pt x="747" y="7"/>
                  </a:cubicBezTo>
                  <a:cubicBezTo>
                    <a:pt x="748" y="6"/>
                    <a:pt x="748" y="5"/>
                    <a:pt x="749" y="4"/>
                  </a:cubicBezTo>
                  <a:cubicBezTo>
                    <a:pt x="750" y="5"/>
                    <a:pt x="750" y="5"/>
                    <a:pt x="751" y="6"/>
                  </a:cubicBezTo>
                  <a:cubicBezTo>
                    <a:pt x="752" y="7"/>
                    <a:pt x="753" y="7"/>
                    <a:pt x="753" y="8"/>
                  </a:cubicBezTo>
                  <a:cubicBezTo>
                    <a:pt x="754" y="8"/>
                    <a:pt x="755" y="9"/>
                    <a:pt x="756" y="9"/>
                  </a:cubicBezTo>
                  <a:cubicBezTo>
                    <a:pt x="756" y="10"/>
                    <a:pt x="754" y="11"/>
                    <a:pt x="754" y="12"/>
                  </a:cubicBezTo>
                  <a:cubicBezTo>
                    <a:pt x="754" y="12"/>
                    <a:pt x="756" y="13"/>
                    <a:pt x="756" y="13"/>
                  </a:cubicBezTo>
                  <a:cubicBezTo>
                    <a:pt x="756" y="14"/>
                    <a:pt x="758" y="15"/>
                    <a:pt x="758" y="15"/>
                  </a:cubicBezTo>
                  <a:cubicBezTo>
                    <a:pt x="758" y="15"/>
                    <a:pt x="756" y="17"/>
                    <a:pt x="757" y="17"/>
                  </a:cubicBezTo>
                  <a:cubicBezTo>
                    <a:pt x="757" y="18"/>
                    <a:pt x="758" y="19"/>
                    <a:pt x="759" y="19"/>
                  </a:cubicBezTo>
                  <a:cubicBezTo>
                    <a:pt x="759" y="19"/>
                    <a:pt x="760" y="17"/>
                    <a:pt x="761" y="17"/>
                  </a:cubicBezTo>
                  <a:cubicBezTo>
                    <a:pt x="761" y="17"/>
                    <a:pt x="762" y="18"/>
                    <a:pt x="763" y="18"/>
                  </a:cubicBezTo>
                  <a:cubicBezTo>
                    <a:pt x="763" y="18"/>
                    <a:pt x="765" y="20"/>
                    <a:pt x="765" y="20"/>
                  </a:cubicBezTo>
                  <a:cubicBezTo>
                    <a:pt x="766" y="20"/>
                    <a:pt x="766" y="19"/>
                    <a:pt x="767" y="18"/>
                  </a:cubicBezTo>
                  <a:cubicBezTo>
                    <a:pt x="767" y="17"/>
                    <a:pt x="768" y="16"/>
                    <a:pt x="768" y="16"/>
                  </a:cubicBezTo>
                  <a:cubicBezTo>
                    <a:pt x="769" y="15"/>
                    <a:pt x="770" y="14"/>
                    <a:pt x="770" y="13"/>
                  </a:cubicBezTo>
                  <a:cubicBezTo>
                    <a:pt x="771" y="13"/>
                    <a:pt x="771" y="12"/>
                    <a:pt x="772" y="11"/>
                  </a:cubicBezTo>
                  <a:cubicBezTo>
                    <a:pt x="772" y="11"/>
                    <a:pt x="774" y="13"/>
                    <a:pt x="774" y="13"/>
                  </a:cubicBezTo>
                  <a:cubicBezTo>
                    <a:pt x="775" y="13"/>
                    <a:pt x="775" y="11"/>
                    <a:pt x="776" y="11"/>
                  </a:cubicBezTo>
                  <a:cubicBezTo>
                    <a:pt x="776" y="11"/>
                    <a:pt x="778" y="13"/>
                    <a:pt x="778" y="12"/>
                  </a:cubicBezTo>
                  <a:cubicBezTo>
                    <a:pt x="779" y="12"/>
                    <a:pt x="779" y="11"/>
                    <a:pt x="780" y="10"/>
                  </a:cubicBezTo>
                  <a:cubicBezTo>
                    <a:pt x="780" y="10"/>
                    <a:pt x="781" y="8"/>
                    <a:pt x="781" y="8"/>
                  </a:cubicBezTo>
                  <a:cubicBezTo>
                    <a:pt x="782" y="8"/>
                    <a:pt x="783" y="9"/>
                    <a:pt x="784" y="10"/>
                  </a:cubicBezTo>
                  <a:cubicBezTo>
                    <a:pt x="784" y="10"/>
                    <a:pt x="785" y="11"/>
                    <a:pt x="786" y="11"/>
                  </a:cubicBezTo>
                  <a:cubicBezTo>
                    <a:pt x="786" y="11"/>
                    <a:pt x="787" y="9"/>
                    <a:pt x="788" y="9"/>
                  </a:cubicBezTo>
                  <a:cubicBezTo>
                    <a:pt x="788" y="9"/>
                    <a:pt x="790" y="11"/>
                    <a:pt x="790" y="11"/>
                  </a:cubicBezTo>
                  <a:cubicBezTo>
                    <a:pt x="790" y="11"/>
                    <a:pt x="788" y="13"/>
                    <a:pt x="788" y="13"/>
                  </a:cubicBezTo>
                  <a:cubicBezTo>
                    <a:pt x="788" y="13"/>
                    <a:pt x="786" y="11"/>
                    <a:pt x="786" y="11"/>
                  </a:cubicBezTo>
                  <a:cubicBezTo>
                    <a:pt x="785" y="11"/>
                    <a:pt x="784" y="13"/>
                    <a:pt x="784" y="14"/>
                  </a:cubicBezTo>
                  <a:cubicBezTo>
                    <a:pt x="784" y="14"/>
                    <a:pt x="783" y="15"/>
                    <a:pt x="782" y="16"/>
                  </a:cubicBezTo>
                  <a:cubicBezTo>
                    <a:pt x="782" y="17"/>
                    <a:pt x="781" y="17"/>
                    <a:pt x="781" y="18"/>
                  </a:cubicBezTo>
                  <a:cubicBezTo>
                    <a:pt x="780" y="19"/>
                    <a:pt x="780" y="20"/>
                    <a:pt x="779" y="20"/>
                  </a:cubicBezTo>
                  <a:cubicBezTo>
                    <a:pt x="781" y="21"/>
                    <a:pt x="782" y="23"/>
                    <a:pt x="784" y="24"/>
                  </a:cubicBezTo>
                  <a:cubicBezTo>
                    <a:pt x="784" y="23"/>
                    <a:pt x="785" y="22"/>
                    <a:pt x="785" y="21"/>
                  </a:cubicBezTo>
                  <a:cubicBezTo>
                    <a:pt x="785" y="21"/>
                    <a:pt x="787" y="19"/>
                    <a:pt x="787" y="19"/>
                  </a:cubicBezTo>
                  <a:cubicBezTo>
                    <a:pt x="788" y="19"/>
                    <a:pt x="789" y="21"/>
                    <a:pt x="789" y="21"/>
                  </a:cubicBezTo>
                  <a:cubicBezTo>
                    <a:pt x="790" y="21"/>
                    <a:pt x="790" y="19"/>
                    <a:pt x="791" y="19"/>
                  </a:cubicBezTo>
                  <a:cubicBezTo>
                    <a:pt x="791" y="19"/>
                    <a:pt x="793" y="21"/>
                    <a:pt x="793" y="20"/>
                  </a:cubicBezTo>
                  <a:cubicBezTo>
                    <a:pt x="794" y="20"/>
                    <a:pt x="794" y="19"/>
                    <a:pt x="795" y="18"/>
                  </a:cubicBezTo>
                  <a:cubicBezTo>
                    <a:pt x="795" y="17"/>
                    <a:pt x="796" y="17"/>
                    <a:pt x="797" y="16"/>
                  </a:cubicBezTo>
                  <a:cubicBezTo>
                    <a:pt x="797" y="15"/>
                    <a:pt x="798" y="14"/>
                    <a:pt x="798" y="14"/>
                  </a:cubicBezTo>
                  <a:cubicBezTo>
                    <a:pt x="799" y="13"/>
                    <a:pt x="799" y="12"/>
                    <a:pt x="800" y="11"/>
                  </a:cubicBezTo>
                  <a:cubicBezTo>
                    <a:pt x="800" y="11"/>
                    <a:pt x="802" y="13"/>
                    <a:pt x="802" y="13"/>
                  </a:cubicBezTo>
                  <a:cubicBezTo>
                    <a:pt x="803" y="13"/>
                    <a:pt x="803" y="11"/>
                    <a:pt x="804" y="11"/>
                  </a:cubicBezTo>
                  <a:cubicBezTo>
                    <a:pt x="805" y="12"/>
                    <a:pt x="805" y="12"/>
                    <a:pt x="806" y="13"/>
                  </a:cubicBezTo>
                  <a:cubicBezTo>
                    <a:pt x="806" y="13"/>
                    <a:pt x="808" y="14"/>
                    <a:pt x="808" y="14"/>
                  </a:cubicBezTo>
                  <a:cubicBezTo>
                    <a:pt x="808" y="15"/>
                    <a:pt x="806" y="16"/>
                    <a:pt x="807" y="17"/>
                  </a:cubicBezTo>
                  <a:cubicBezTo>
                    <a:pt x="807" y="17"/>
                    <a:pt x="808" y="18"/>
                    <a:pt x="809" y="18"/>
                  </a:cubicBezTo>
                  <a:cubicBezTo>
                    <a:pt x="810" y="19"/>
                    <a:pt x="810" y="19"/>
                    <a:pt x="811" y="20"/>
                  </a:cubicBezTo>
                  <a:cubicBezTo>
                    <a:pt x="812" y="20"/>
                    <a:pt x="812" y="18"/>
                    <a:pt x="813" y="18"/>
                  </a:cubicBezTo>
                  <a:cubicBezTo>
                    <a:pt x="813" y="18"/>
                    <a:pt x="815" y="20"/>
                    <a:pt x="815" y="19"/>
                  </a:cubicBezTo>
                  <a:cubicBezTo>
                    <a:pt x="815" y="19"/>
                    <a:pt x="817" y="17"/>
                    <a:pt x="817" y="17"/>
                  </a:cubicBezTo>
                  <a:cubicBezTo>
                    <a:pt x="817" y="17"/>
                    <a:pt x="815" y="15"/>
                    <a:pt x="814" y="16"/>
                  </a:cubicBezTo>
                  <a:cubicBezTo>
                    <a:pt x="814" y="16"/>
                    <a:pt x="813" y="18"/>
                    <a:pt x="813" y="18"/>
                  </a:cubicBezTo>
                  <a:cubicBezTo>
                    <a:pt x="812" y="17"/>
                    <a:pt x="811" y="16"/>
                    <a:pt x="811" y="16"/>
                  </a:cubicBezTo>
                  <a:cubicBezTo>
                    <a:pt x="811" y="16"/>
                    <a:pt x="812" y="14"/>
                    <a:pt x="812" y="14"/>
                  </a:cubicBezTo>
                  <a:cubicBezTo>
                    <a:pt x="813" y="13"/>
                    <a:pt x="813" y="12"/>
                    <a:pt x="814" y="12"/>
                  </a:cubicBezTo>
                  <a:cubicBezTo>
                    <a:pt x="814" y="11"/>
                    <a:pt x="815" y="9"/>
                    <a:pt x="816" y="9"/>
                  </a:cubicBezTo>
                  <a:cubicBezTo>
                    <a:pt x="816" y="9"/>
                    <a:pt x="817" y="11"/>
                    <a:pt x="818" y="11"/>
                  </a:cubicBezTo>
                  <a:cubicBezTo>
                    <a:pt x="818" y="11"/>
                    <a:pt x="816" y="13"/>
                    <a:pt x="816" y="13"/>
                  </a:cubicBezTo>
                  <a:cubicBezTo>
                    <a:pt x="816" y="14"/>
                    <a:pt x="818" y="15"/>
                    <a:pt x="818" y="15"/>
                  </a:cubicBezTo>
                  <a:cubicBezTo>
                    <a:pt x="819" y="16"/>
                    <a:pt x="820" y="16"/>
                    <a:pt x="821" y="17"/>
                  </a:cubicBezTo>
                  <a:cubicBezTo>
                    <a:pt x="821" y="16"/>
                    <a:pt x="822" y="15"/>
                    <a:pt x="822" y="14"/>
                  </a:cubicBezTo>
                  <a:cubicBezTo>
                    <a:pt x="823" y="14"/>
                    <a:pt x="824" y="13"/>
                    <a:pt x="824" y="12"/>
                  </a:cubicBezTo>
                  <a:cubicBezTo>
                    <a:pt x="824" y="12"/>
                    <a:pt x="822" y="11"/>
                    <a:pt x="822" y="11"/>
                  </a:cubicBezTo>
                  <a:cubicBezTo>
                    <a:pt x="822" y="10"/>
                    <a:pt x="823" y="9"/>
                    <a:pt x="824" y="8"/>
                  </a:cubicBezTo>
                  <a:cubicBezTo>
                    <a:pt x="824" y="8"/>
                    <a:pt x="825" y="7"/>
                    <a:pt x="825" y="6"/>
                  </a:cubicBezTo>
                  <a:cubicBezTo>
                    <a:pt x="825" y="5"/>
                    <a:pt x="827" y="4"/>
                    <a:pt x="827" y="4"/>
                  </a:cubicBezTo>
                  <a:cubicBezTo>
                    <a:pt x="827" y="5"/>
                    <a:pt x="829" y="5"/>
                    <a:pt x="829" y="6"/>
                  </a:cubicBezTo>
                  <a:cubicBezTo>
                    <a:pt x="829" y="6"/>
                    <a:pt x="827" y="7"/>
                    <a:pt x="827" y="8"/>
                  </a:cubicBezTo>
                  <a:cubicBezTo>
                    <a:pt x="828" y="8"/>
                    <a:pt x="830" y="9"/>
                    <a:pt x="830" y="9"/>
                  </a:cubicBezTo>
                  <a:cubicBezTo>
                    <a:pt x="830" y="10"/>
                    <a:pt x="828" y="11"/>
                    <a:pt x="828" y="12"/>
                  </a:cubicBezTo>
                  <a:cubicBezTo>
                    <a:pt x="827" y="12"/>
                    <a:pt x="827" y="13"/>
                    <a:pt x="826" y="14"/>
                  </a:cubicBezTo>
                  <a:cubicBezTo>
                    <a:pt x="826" y="14"/>
                    <a:pt x="825" y="16"/>
                    <a:pt x="825" y="16"/>
                  </a:cubicBezTo>
                  <a:cubicBezTo>
                    <a:pt x="825" y="16"/>
                    <a:pt x="827" y="18"/>
                    <a:pt x="827" y="18"/>
                  </a:cubicBezTo>
                  <a:cubicBezTo>
                    <a:pt x="827" y="18"/>
                    <a:pt x="828" y="16"/>
                    <a:pt x="829" y="16"/>
                  </a:cubicBezTo>
                  <a:cubicBezTo>
                    <a:pt x="829" y="16"/>
                    <a:pt x="830" y="17"/>
                    <a:pt x="831" y="17"/>
                  </a:cubicBezTo>
                  <a:cubicBezTo>
                    <a:pt x="831" y="18"/>
                    <a:pt x="832" y="18"/>
                    <a:pt x="833" y="19"/>
                  </a:cubicBezTo>
                  <a:cubicBezTo>
                    <a:pt x="833" y="19"/>
                    <a:pt x="831" y="21"/>
                    <a:pt x="831" y="21"/>
                  </a:cubicBezTo>
                  <a:cubicBezTo>
                    <a:pt x="831" y="22"/>
                    <a:pt x="834" y="22"/>
                    <a:pt x="834" y="23"/>
                  </a:cubicBezTo>
                  <a:cubicBezTo>
                    <a:pt x="833" y="24"/>
                    <a:pt x="832" y="24"/>
                    <a:pt x="832" y="25"/>
                  </a:cubicBezTo>
                  <a:cubicBezTo>
                    <a:pt x="832" y="26"/>
                    <a:pt x="834" y="26"/>
                    <a:pt x="834" y="27"/>
                  </a:cubicBezTo>
                  <a:cubicBezTo>
                    <a:pt x="834" y="27"/>
                    <a:pt x="833" y="29"/>
                    <a:pt x="832" y="29"/>
                  </a:cubicBezTo>
                  <a:cubicBezTo>
                    <a:pt x="832" y="29"/>
                    <a:pt x="831" y="31"/>
                    <a:pt x="831" y="31"/>
                  </a:cubicBezTo>
                  <a:cubicBezTo>
                    <a:pt x="831" y="32"/>
                    <a:pt x="833" y="32"/>
                    <a:pt x="833" y="33"/>
                  </a:cubicBezTo>
                  <a:cubicBezTo>
                    <a:pt x="833" y="32"/>
                    <a:pt x="834" y="32"/>
                    <a:pt x="835" y="31"/>
                  </a:cubicBezTo>
                  <a:cubicBezTo>
                    <a:pt x="835" y="30"/>
                    <a:pt x="836" y="29"/>
                    <a:pt x="836" y="29"/>
                  </a:cubicBezTo>
                  <a:cubicBezTo>
                    <a:pt x="836" y="28"/>
                    <a:pt x="838" y="27"/>
                    <a:pt x="838" y="26"/>
                  </a:cubicBezTo>
                  <a:cubicBezTo>
                    <a:pt x="838" y="26"/>
                    <a:pt x="836" y="25"/>
                    <a:pt x="836" y="25"/>
                  </a:cubicBezTo>
                  <a:cubicBezTo>
                    <a:pt x="836" y="24"/>
                    <a:pt x="837" y="23"/>
                    <a:pt x="837" y="22"/>
                  </a:cubicBezTo>
                  <a:cubicBezTo>
                    <a:pt x="838" y="22"/>
                    <a:pt x="839" y="20"/>
                    <a:pt x="839" y="20"/>
                  </a:cubicBezTo>
                  <a:cubicBezTo>
                    <a:pt x="839" y="20"/>
                    <a:pt x="841" y="22"/>
                    <a:pt x="841" y="22"/>
                  </a:cubicBezTo>
                  <a:cubicBezTo>
                    <a:pt x="842" y="21"/>
                    <a:pt x="843" y="20"/>
                    <a:pt x="843" y="20"/>
                  </a:cubicBezTo>
                  <a:cubicBezTo>
                    <a:pt x="843" y="19"/>
                    <a:pt x="841" y="19"/>
                    <a:pt x="841" y="18"/>
                  </a:cubicBezTo>
                  <a:cubicBezTo>
                    <a:pt x="841" y="17"/>
                    <a:pt x="843" y="16"/>
                    <a:pt x="843" y="16"/>
                  </a:cubicBezTo>
                  <a:cubicBezTo>
                    <a:pt x="842" y="15"/>
                    <a:pt x="840" y="15"/>
                    <a:pt x="840" y="14"/>
                  </a:cubicBezTo>
                  <a:cubicBezTo>
                    <a:pt x="840" y="14"/>
                    <a:pt x="842" y="12"/>
                    <a:pt x="842" y="12"/>
                  </a:cubicBezTo>
                  <a:cubicBezTo>
                    <a:pt x="842" y="12"/>
                    <a:pt x="844" y="10"/>
                    <a:pt x="844" y="10"/>
                  </a:cubicBezTo>
                  <a:cubicBezTo>
                    <a:pt x="844" y="9"/>
                    <a:pt x="842" y="9"/>
                    <a:pt x="842" y="8"/>
                  </a:cubicBezTo>
                  <a:cubicBezTo>
                    <a:pt x="843" y="6"/>
                    <a:pt x="844" y="5"/>
                    <a:pt x="845" y="3"/>
                  </a:cubicBezTo>
                  <a:cubicBezTo>
                    <a:pt x="846" y="5"/>
                    <a:pt x="848" y="6"/>
                    <a:pt x="849" y="7"/>
                  </a:cubicBezTo>
                  <a:cubicBezTo>
                    <a:pt x="849" y="8"/>
                    <a:pt x="848" y="8"/>
                    <a:pt x="848" y="9"/>
                  </a:cubicBezTo>
                  <a:cubicBezTo>
                    <a:pt x="848" y="10"/>
                    <a:pt x="850" y="10"/>
                    <a:pt x="850" y="11"/>
                  </a:cubicBezTo>
                  <a:cubicBezTo>
                    <a:pt x="850" y="11"/>
                    <a:pt x="848" y="13"/>
                    <a:pt x="848" y="13"/>
                  </a:cubicBezTo>
                  <a:cubicBezTo>
                    <a:pt x="848" y="14"/>
                    <a:pt x="850" y="14"/>
                    <a:pt x="850" y="15"/>
                  </a:cubicBezTo>
                  <a:cubicBezTo>
                    <a:pt x="851" y="15"/>
                    <a:pt x="852" y="16"/>
                    <a:pt x="853" y="16"/>
                  </a:cubicBezTo>
                  <a:cubicBezTo>
                    <a:pt x="853" y="17"/>
                    <a:pt x="855" y="18"/>
                    <a:pt x="855" y="18"/>
                  </a:cubicBezTo>
                  <a:cubicBezTo>
                    <a:pt x="855" y="18"/>
                    <a:pt x="853" y="20"/>
                    <a:pt x="853" y="20"/>
                  </a:cubicBezTo>
                  <a:cubicBezTo>
                    <a:pt x="853" y="21"/>
                    <a:pt x="851" y="22"/>
                    <a:pt x="851" y="23"/>
                  </a:cubicBezTo>
                  <a:cubicBezTo>
                    <a:pt x="852" y="23"/>
                    <a:pt x="853" y="24"/>
                    <a:pt x="854" y="24"/>
                  </a:cubicBezTo>
                  <a:cubicBezTo>
                    <a:pt x="854" y="24"/>
                    <a:pt x="855" y="23"/>
                    <a:pt x="855" y="22"/>
                  </a:cubicBezTo>
                  <a:cubicBezTo>
                    <a:pt x="856" y="22"/>
                    <a:pt x="857" y="20"/>
                    <a:pt x="857" y="20"/>
                  </a:cubicBezTo>
                  <a:cubicBezTo>
                    <a:pt x="857" y="19"/>
                    <a:pt x="855" y="19"/>
                    <a:pt x="855" y="18"/>
                  </a:cubicBezTo>
                  <a:cubicBezTo>
                    <a:pt x="855" y="17"/>
                    <a:pt x="857" y="17"/>
                    <a:pt x="857" y="16"/>
                  </a:cubicBezTo>
                  <a:cubicBezTo>
                    <a:pt x="857" y="15"/>
                    <a:pt x="854" y="15"/>
                    <a:pt x="854" y="14"/>
                  </a:cubicBezTo>
                  <a:cubicBezTo>
                    <a:pt x="854" y="14"/>
                    <a:pt x="856" y="13"/>
                    <a:pt x="856" y="12"/>
                  </a:cubicBezTo>
                  <a:cubicBezTo>
                    <a:pt x="856" y="11"/>
                    <a:pt x="854" y="11"/>
                    <a:pt x="854" y="10"/>
                  </a:cubicBezTo>
                  <a:cubicBezTo>
                    <a:pt x="854" y="10"/>
                    <a:pt x="856" y="9"/>
                    <a:pt x="856" y="8"/>
                  </a:cubicBezTo>
                  <a:cubicBezTo>
                    <a:pt x="855" y="7"/>
                    <a:pt x="853" y="7"/>
                    <a:pt x="853" y="6"/>
                  </a:cubicBezTo>
                  <a:cubicBezTo>
                    <a:pt x="853" y="6"/>
                    <a:pt x="855" y="4"/>
                    <a:pt x="855" y="4"/>
                  </a:cubicBezTo>
                  <a:cubicBezTo>
                    <a:pt x="856" y="4"/>
                    <a:pt x="857" y="6"/>
                    <a:pt x="857" y="6"/>
                  </a:cubicBezTo>
                  <a:cubicBezTo>
                    <a:pt x="857" y="6"/>
                    <a:pt x="859" y="7"/>
                    <a:pt x="859" y="7"/>
                  </a:cubicBezTo>
                  <a:cubicBezTo>
                    <a:pt x="860" y="8"/>
                    <a:pt x="858" y="9"/>
                    <a:pt x="858" y="10"/>
                  </a:cubicBezTo>
                  <a:cubicBezTo>
                    <a:pt x="858" y="10"/>
                    <a:pt x="860" y="11"/>
                    <a:pt x="860" y="11"/>
                  </a:cubicBezTo>
                  <a:cubicBezTo>
                    <a:pt x="860" y="12"/>
                    <a:pt x="859" y="13"/>
                    <a:pt x="858" y="14"/>
                  </a:cubicBezTo>
                  <a:cubicBezTo>
                    <a:pt x="858" y="14"/>
                    <a:pt x="857" y="16"/>
                    <a:pt x="857" y="16"/>
                  </a:cubicBezTo>
                  <a:cubicBezTo>
                    <a:pt x="857" y="16"/>
                    <a:pt x="859" y="18"/>
                    <a:pt x="859" y="18"/>
                  </a:cubicBezTo>
                  <a:cubicBezTo>
                    <a:pt x="859" y="18"/>
                    <a:pt x="860" y="16"/>
                    <a:pt x="861" y="15"/>
                  </a:cubicBezTo>
                  <a:cubicBezTo>
                    <a:pt x="861" y="15"/>
                    <a:pt x="862" y="13"/>
                    <a:pt x="862" y="13"/>
                  </a:cubicBezTo>
                  <a:cubicBezTo>
                    <a:pt x="862" y="13"/>
                    <a:pt x="864" y="15"/>
                    <a:pt x="864" y="15"/>
                  </a:cubicBezTo>
                  <a:cubicBezTo>
                    <a:pt x="865" y="15"/>
                    <a:pt x="863" y="17"/>
                    <a:pt x="863" y="17"/>
                  </a:cubicBezTo>
                  <a:cubicBezTo>
                    <a:pt x="863" y="18"/>
                    <a:pt x="865" y="18"/>
                    <a:pt x="865" y="19"/>
                  </a:cubicBezTo>
                  <a:cubicBezTo>
                    <a:pt x="865" y="19"/>
                    <a:pt x="863" y="20"/>
                    <a:pt x="863" y="21"/>
                  </a:cubicBezTo>
                  <a:cubicBezTo>
                    <a:pt x="863" y="21"/>
                    <a:pt x="865" y="22"/>
                    <a:pt x="866" y="23"/>
                  </a:cubicBezTo>
                  <a:cubicBezTo>
                    <a:pt x="866" y="23"/>
                    <a:pt x="867" y="24"/>
                    <a:pt x="868" y="24"/>
                  </a:cubicBezTo>
                  <a:cubicBezTo>
                    <a:pt x="869" y="23"/>
                    <a:pt x="870" y="21"/>
                    <a:pt x="871" y="20"/>
                  </a:cubicBezTo>
                  <a:cubicBezTo>
                    <a:pt x="872" y="19"/>
                    <a:pt x="872" y="18"/>
                    <a:pt x="873" y="18"/>
                  </a:cubicBezTo>
                  <a:cubicBezTo>
                    <a:pt x="874" y="16"/>
                    <a:pt x="875" y="15"/>
                    <a:pt x="876" y="13"/>
                  </a:cubicBezTo>
                  <a:cubicBezTo>
                    <a:pt x="877" y="12"/>
                    <a:pt x="877" y="12"/>
                    <a:pt x="878" y="11"/>
                  </a:cubicBezTo>
                  <a:cubicBezTo>
                    <a:pt x="879" y="12"/>
                    <a:pt x="881" y="13"/>
                    <a:pt x="882" y="14"/>
                  </a:cubicBezTo>
                  <a:cubicBezTo>
                    <a:pt x="882" y="15"/>
                    <a:pt x="881" y="16"/>
                    <a:pt x="881" y="17"/>
                  </a:cubicBezTo>
                  <a:cubicBezTo>
                    <a:pt x="881" y="17"/>
                    <a:pt x="879" y="19"/>
                    <a:pt x="879" y="19"/>
                  </a:cubicBezTo>
                  <a:cubicBezTo>
                    <a:pt x="879" y="19"/>
                    <a:pt x="881" y="20"/>
                    <a:pt x="881" y="21"/>
                  </a:cubicBezTo>
                  <a:cubicBezTo>
                    <a:pt x="882" y="21"/>
                    <a:pt x="883" y="22"/>
                    <a:pt x="884" y="22"/>
                  </a:cubicBezTo>
                  <a:cubicBezTo>
                    <a:pt x="884" y="22"/>
                    <a:pt x="885" y="20"/>
                    <a:pt x="885" y="20"/>
                  </a:cubicBezTo>
                  <a:cubicBezTo>
                    <a:pt x="885" y="20"/>
                    <a:pt x="887" y="22"/>
                    <a:pt x="887" y="22"/>
                  </a:cubicBezTo>
                  <a:cubicBezTo>
                    <a:pt x="888" y="21"/>
                    <a:pt x="889" y="20"/>
                    <a:pt x="889" y="20"/>
                  </a:cubicBezTo>
                  <a:cubicBezTo>
                    <a:pt x="889" y="19"/>
                    <a:pt x="887" y="18"/>
                    <a:pt x="887" y="18"/>
                  </a:cubicBezTo>
                  <a:cubicBezTo>
                    <a:pt x="887" y="17"/>
                    <a:pt x="889" y="16"/>
                    <a:pt x="889" y="16"/>
                  </a:cubicBezTo>
                  <a:cubicBezTo>
                    <a:pt x="889" y="15"/>
                    <a:pt x="886" y="14"/>
                    <a:pt x="886" y="14"/>
                  </a:cubicBezTo>
                  <a:cubicBezTo>
                    <a:pt x="886" y="14"/>
                    <a:pt x="888" y="12"/>
                    <a:pt x="888" y="12"/>
                  </a:cubicBezTo>
                  <a:cubicBezTo>
                    <a:pt x="889" y="11"/>
                    <a:pt x="889" y="10"/>
                    <a:pt x="890" y="9"/>
                  </a:cubicBezTo>
                  <a:cubicBezTo>
                    <a:pt x="890" y="10"/>
                    <a:pt x="892" y="11"/>
                    <a:pt x="892" y="11"/>
                  </a:cubicBezTo>
                  <a:cubicBezTo>
                    <a:pt x="892" y="12"/>
                    <a:pt x="890" y="13"/>
                    <a:pt x="890" y="13"/>
                  </a:cubicBezTo>
                  <a:cubicBezTo>
                    <a:pt x="891" y="14"/>
                    <a:pt x="892" y="14"/>
                    <a:pt x="893" y="15"/>
                  </a:cubicBezTo>
                  <a:cubicBezTo>
                    <a:pt x="893" y="15"/>
                    <a:pt x="891" y="17"/>
                    <a:pt x="891" y="17"/>
                  </a:cubicBezTo>
                  <a:cubicBezTo>
                    <a:pt x="891" y="17"/>
                    <a:pt x="893" y="19"/>
                    <a:pt x="893" y="19"/>
                  </a:cubicBezTo>
                  <a:cubicBezTo>
                    <a:pt x="893" y="19"/>
                    <a:pt x="895" y="17"/>
                    <a:pt x="895" y="17"/>
                  </a:cubicBezTo>
                  <a:cubicBezTo>
                    <a:pt x="895" y="17"/>
                    <a:pt x="896" y="15"/>
                    <a:pt x="896" y="15"/>
                  </a:cubicBezTo>
                  <a:cubicBezTo>
                    <a:pt x="897" y="15"/>
                    <a:pt x="898" y="16"/>
                    <a:pt x="899" y="16"/>
                  </a:cubicBezTo>
                  <a:cubicBezTo>
                    <a:pt x="899" y="17"/>
                    <a:pt x="901" y="17"/>
                    <a:pt x="901" y="18"/>
                  </a:cubicBezTo>
                  <a:cubicBezTo>
                    <a:pt x="901" y="18"/>
                    <a:pt x="899" y="20"/>
                    <a:pt x="899" y="20"/>
                  </a:cubicBezTo>
                  <a:cubicBezTo>
                    <a:pt x="899" y="20"/>
                    <a:pt x="901" y="22"/>
                    <a:pt x="901" y="22"/>
                  </a:cubicBezTo>
                  <a:cubicBezTo>
                    <a:pt x="902" y="22"/>
                    <a:pt x="903" y="20"/>
                    <a:pt x="903" y="20"/>
                  </a:cubicBezTo>
                  <a:cubicBezTo>
                    <a:pt x="903" y="19"/>
                    <a:pt x="905" y="18"/>
                    <a:pt x="905" y="17"/>
                  </a:cubicBezTo>
                  <a:cubicBezTo>
                    <a:pt x="905" y="17"/>
                    <a:pt x="903" y="16"/>
                    <a:pt x="903" y="16"/>
                  </a:cubicBezTo>
                  <a:cubicBezTo>
                    <a:pt x="903" y="15"/>
                    <a:pt x="904" y="14"/>
                    <a:pt x="904" y="13"/>
                  </a:cubicBezTo>
                  <a:cubicBezTo>
                    <a:pt x="905" y="14"/>
                    <a:pt x="906" y="15"/>
                    <a:pt x="907" y="15"/>
                  </a:cubicBezTo>
                  <a:cubicBezTo>
                    <a:pt x="907" y="15"/>
                    <a:pt x="909" y="17"/>
                    <a:pt x="909" y="17"/>
                  </a:cubicBezTo>
                  <a:cubicBezTo>
                    <a:pt x="909" y="18"/>
                    <a:pt x="907" y="18"/>
                    <a:pt x="907" y="19"/>
                  </a:cubicBezTo>
                  <a:cubicBezTo>
                    <a:pt x="907" y="20"/>
                    <a:pt x="909" y="20"/>
                    <a:pt x="909" y="21"/>
                  </a:cubicBezTo>
                  <a:cubicBezTo>
                    <a:pt x="909" y="21"/>
                    <a:pt x="908" y="22"/>
                    <a:pt x="908" y="23"/>
                  </a:cubicBezTo>
                  <a:cubicBezTo>
                    <a:pt x="908" y="24"/>
                    <a:pt x="910" y="24"/>
                    <a:pt x="910" y="25"/>
                  </a:cubicBezTo>
                  <a:cubicBezTo>
                    <a:pt x="911" y="23"/>
                    <a:pt x="912" y="22"/>
                    <a:pt x="913" y="20"/>
                  </a:cubicBezTo>
                  <a:cubicBezTo>
                    <a:pt x="914" y="20"/>
                    <a:pt x="914" y="19"/>
                    <a:pt x="915" y="18"/>
                  </a:cubicBezTo>
                  <a:cubicBezTo>
                    <a:pt x="916" y="17"/>
                    <a:pt x="916" y="17"/>
                    <a:pt x="917" y="16"/>
                  </a:cubicBezTo>
                  <a:cubicBezTo>
                    <a:pt x="917" y="16"/>
                    <a:pt x="914" y="14"/>
                    <a:pt x="914" y="14"/>
                  </a:cubicBezTo>
                  <a:cubicBezTo>
                    <a:pt x="914" y="14"/>
                    <a:pt x="916" y="12"/>
                    <a:pt x="916" y="12"/>
                  </a:cubicBezTo>
                  <a:cubicBezTo>
                    <a:pt x="917" y="12"/>
                    <a:pt x="918" y="13"/>
                    <a:pt x="918" y="14"/>
                  </a:cubicBezTo>
                  <a:cubicBezTo>
                    <a:pt x="918" y="13"/>
                    <a:pt x="920" y="12"/>
                    <a:pt x="920" y="11"/>
                  </a:cubicBezTo>
                  <a:cubicBezTo>
                    <a:pt x="920" y="12"/>
                    <a:pt x="922" y="12"/>
                    <a:pt x="922" y="13"/>
                  </a:cubicBezTo>
                  <a:cubicBezTo>
                    <a:pt x="922" y="13"/>
                    <a:pt x="921" y="15"/>
                    <a:pt x="921" y="15"/>
                  </a:cubicBezTo>
                  <a:cubicBezTo>
                    <a:pt x="920" y="16"/>
                    <a:pt x="919" y="17"/>
                    <a:pt x="919" y="18"/>
                  </a:cubicBezTo>
                  <a:cubicBezTo>
                    <a:pt x="919" y="18"/>
                    <a:pt x="921" y="19"/>
                    <a:pt x="921" y="19"/>
                  </a:cubicBezTo>
                  <a:cubicBezTo>
                    <a:pt x="921" y="20"/>
                    <a:pt x="920" y="21"/>
                    <a:pt x="919" y="21"/>
                  </a:cubicBezTo>
                  <a:cubicBezTo>
                    <a:pt x="919" y="22"/>
                    <a:pt x="918" y="23"/>
                    <a:pt x="918" y="24"/>
                  </a:cubicBezTo>
                  <a:cubicBezTo>
                    <a:pt x="918" y="24"/>
                    <a:pt x="920" y="25"/>
                    <a:pt x="920" y="25"/>
                  </a:cubicBezTo>
                  <a:cubicBezTo>
                    <a:pt x="921" y="25"/>
                    <a:pt x="921" y="24"/>
                    <a:pt x="922" y="23"/>
                  </a:cubicBezTo>
                  <a:cubicBezTo>
                    <a:pt x="922" y="23"/>
                    <a:pt x="923" y="21"/>
                    <a:pt x="923" y="21"/>
                  </a:cubicBezTo>
                  <a:cubicBezTo>
                    <a:pt x="924" y="21"/>
                    <a:pt x="925" y="22"/>
                    <a:pt x="926" y="23"/>
                  </a:cubicBezTo>
                  <a:cubicBezTo>
                    <a:pt x="926" y="23"/>
                    <a:pt x="927" y="24"/>
                    <a:pt x="928" y="24"/>
                  </a:cubicBezTo>
                  <a:cubicBezTo>
                    <a:pt x="928" y="24"/>
                    <a:pt x="929" y="22"/>
                    <a:pt x="930" y="22"/>
                  </a:cubicBezTo>
                  <a:cubicBezTo>
                    <a:pt x="930" y="22"/>
                    <a:pt x="931" y="24"/>
                    <a:pt x="932" y="24"/>
                  </a:cubicBezTo>
                  <a:cubicBezTo>
                    <a:pt x="932" y="24"/>
                    <a:pt x="934" y="22"/>
                    <a:pt x="933" y="22"/>
                  </a:cubicBezTo>
                  <a:cubicBezTo>
                    <a:pt x="933" y="21"/>
                    <a:pt x="931" y="20"/>
                    <a:pt x="931" y="20"/>
                  </a:cubicBezTo>
                  <a:cubicBezTo>
                    <a:pt x="931" y="19"/>
                    <a:pt x="933" y="18"/>
                    <a:pt x="933" y="18"/>
                  </a:cubicBezTo>
                  <a:cubicBezTo>
                    <a:pt x="933" y="17"/>
                    <a:pt x="934" y="16"/>
                    <a:pt x="935" y="15"/>
                  </a:cubicBezTo>
                  <a:cubicBezTo>
                    <a:pt x="935" y="15"/>
                    <a:pt x="936" y="17"/>
                    <a:pt x="937" y="17"/>
                  </a:cubicBezTo>
                  <a:cubicBezTo>
                    <a:pt x="937" y="17"/>
                    <a:pt x="938" y="15"/>
                    <a:pt x="939" y="15"/>
                  </a:cubicBezTo>
                  <a:cubicBezTo>
                    <a:pt x="939" y="15"/>
                    <a:pt x="940" y="16"/>
                    <a:pt x="941" y="17"/>
                  </a:cubicBezTo>
                  <a:cubicBezTo>
                    <a:pt x="941" y="16"/>
                    <a:pt x="943" y="14"/>
                    <a:pt x="943" y="14"/>
                  </a:cubicBezTo>
                  <a:cubicBezTo>
                    <a:pt x="943" y="15"/>
                    <a:pt x="945" y="16"/>
                    <a:pt x="945" y="16"/>
                  </a:cubicBezTo>
                  <a:cubicBezTo>
                    <a:pt x="945" y="16"/>
                    <a:pt x="943" y="18"/>
                    <a:pt x="943" y="18"/>
                  </a:cubicBezTo>
                  <a:cubicBezTo>
                    <a:pt x="943" y="19"/>
                    <a:pt x="942" y="20"/>
                    <a:pt x="941" y="21"/>
                  </a:cubicBezTo>
                  <a:cubicBezTo>
                    <a:pt x="941" y="21"/>
                    <a:pt x="939" y="19"/>
                    <a:pt x="939" y="19"/>
                  </a:cubicBezTo>
                  <a:cubicBezTo>
                    <a:pt x="939" y="19"/>
                    <a:pt x="938" y="21"/>
                    <a:pt x="937" y="21"/>
                  </a:cubicBezTo>
                  <a:cubicBezTo>
                    <a:pt x="937" y="22"/>
                    <a:pt x="936" y="23"/>
                    <a:pt x="936" y="23"/>
                  </a:cubicBezTo>
                  <a:cubicBezTo>
                    <a:pt x="936" y="23"/>
                    <a:pt x="937" y="25"/>
                    <a:pt x="938" y="25"/>
                  </a:cubicBezTo>
                  <a:cubicBezTo>
                    <a:pt x="938" y="25"/>
                    <a:pt x="939" y="23"/>
                    <a:pt x="940" y="23"/>
                  </a:cubicBezTo>
                  <a:cubicBezTo>
                    <a:pt x="940" y="22"/>
                    <a:pt x="941" y="21"/>
                    <a:pt x="941" y="21"/>
                  </a:cubicBezTo>
                  <a:cubicBezTo>
                    <a:pt x="942" y="20"/>
                    <a:pt x="943" y="22"/>
                    <a:pt x="944" y="22"/>
                  </a:cubicBezTo>
                  <a:cubicBezTo>
                    <a:pt x="944" y="22"/>
                    <a:pt x="945" y="20"/>
                    <a:pt x="945" y="20"/>
                  </a:cubicBezTo>
                  <a:cubicBezTo>
                    <a:pt x="946" y="20"/>
                    <a:pt x="947" y="22"/>
                    <a:pt x="948" y="22"/>
                  </a:cubicBezTo>
                  <a:cubicBezTo>
                    <a:pt x="948" y="22"/>
                    <a:pt x="949" y="20"/>
                    <a:pt x="949" y="19"/>
                  </a:cubicBezTo>
                  <a:cubicBezTo>
                    <a:pt x="950" y="19"/>
                    <a:pt x="951" y="21"/>
                    <a:pt x="951" y="21"/>
                  </a:cubicBezTo>
                  <a:cubicBezTo>
                    <a:pt x="952" y="21"/>
                    <a:pt x="953" y="19"/>
                    <a:pt x="953" y="19"/>
                  </a:cubicBezTo>
                  <a:cubicBezTo>
                    <a:pt x="954" y="19"/>
                    <a:pt x="955" y="21"/>
                    <a:pt x="955" y="21"/>
                  </a:cubicBezTo>
                  <a:cubicBezTo>
                    <a:pt x="956" y="21"/>
                    <a:pt x="957" y="18"/>
                    <a:pt x="957" y="18"/>
                  </a:cubicBezTo>
                  <a:cubicBezTo>
                    <a:pt x="957" y="18"/>
                    <a:pt x="959" y="20"/>
                    <a:pt x="959" y="20"/>
                  </a:cubicBezTo>
                  <a:cubicBezTo>
                    <a:pt x="960" y="20"/>
                    <a:pt x="961" y="18"/>
                    <a:pt x="961" y="18"/>
                  </a:cubicBezTo>
                  <a:cubicBezTo>
                    <a:pt x="962" y="17"/>
                    <a:pt x="962" y="16"/>
                    <a:pt x="963" y="16"/>
                  </a:cubicBezTo>
                  <a:cubicBezTo>
                    <a:pt x="963" y="15"/>
                    <a:pt x="965" y="14"/>
                    <a:pt x="964" y="13"/>
                  </a:cubicBezTo>
                  <a:cubicBezTo>
                    <a:pt x="964" y="13"/>
                    <a:pt x="962" y="12"/>
                    <a:pt x="962" y="12"/>
                  </a:cubicBezTo>
                  <a:cubicBezTo>
                    <a:pt x="963" y="11"/>
                    <a:pt x="964" y="10"/>
                    <a:pt x="964" y="9"/>
                  </a:cubicBezTo>
                  <a:cubicBezTo>
                    <a:pt x="965" y="9"/>
                    <a:pt x="965" y="11"/>
                    <a:pt x="966" y="11"/>
                  </a:cubicBezTo>
                  <a:cubicBezTo>
                    <a:pt x="966" y="12"/>
                    <a:pt x="968" y="12"/>
                    <a:pt x="968" y="13"/>
                  </a:cubicBezTo>
                  <a:cubicBezTo>
                    <a:pt x="968" y="13"/>
                    <a:pt x="967" y="15"/>
                    <a:pt x="967" y="15"/>
                  </a:cubicBezTo>
                  <a:cubicBezTo>
                    <a:pt x="966" y="16"/>
                    <a:pt x="965" y="17"/>
                    <a:pt x="965" y="17"/>
                  </a:cubicBezTo>
                  <a:cubicBezTo>
                    <a:pt x="965" y="18"/>
                    <a:pt x="964" y="19"/>
                    <a:pt x="963" y="20"/>
                  </a:cubicBezTo>
                  <a:cubicBezTo>
                    <a:pt x="963" y="20"/>
                    <a:pt x="962" y="21"/>
                    <a:pt x="962" y="22"/>
                  </a:cubicBezTo>
                  <a:cubicBezTo>
                    <a:pt x="962" y="22"/>
                    <a:pt x="964" y="23"/>
                    <a:pt x="964" y="24"/>
                  </a:cubicBezTo>
                  <a:cubicBezTo>
                    <a:pt x="964" y="24"/>
                    <a:pt x="962" y="25"/>
                    <a:pt x="962" y="26"/>
                  </a:cubicBezTo>
                  <a:cubicBezTo>
                    <a:pt x="962" y="26"/>
                    <a:pt x="964" y="27"/>
                    <a:pt x="964" y="27"/>
                  </a:cubicBezTo>
                  <a:cubicBezTo>
                    <a:pt x="965" y="26"/>
                    <a:pt x="967" y="24"/>
                    <a:pt x="968" y="23"/>
                  </a:cubicBezTo>
                  <a:cubicBezTo>
                    <a:pt x="968" y="22"/>
                    <a:pt x="969" y="22"/>
                    <a:pt x="969" y="21"/>
                  </a:cubicBezTo>
                  <a:cubicBezTo>
                    <a:pt x="971" y="19"/>
                    <a:pt x="972" y="18"/>
                    <a:pt x="973" y="16"/>
                  </a:cubicBezTo>
                  <a:cubicBezTo>
                    <a:pt x="974" y="17"/>
                    <a:pt x="976" y="19"/>
                    <a:pt x="977" y="20"/>
                  </a:cubicBezTo>
                  <a:cubicBezTo>
                    <a:pt x="977" y="20"/>
                    <a:pt x="976" y="21"/>
                    <a:pt x="976" y="22"/>
                  </a:cubicBezTo>
                  <a:cubicBezTo>
                    <a:pt x="976" y="22"/>
                    <a:pt x="978" y="23"/>
                    <a:pt x="978" y="24"/>
                  </a:cubicBezTo>
                  <a:cubicBezTo>
                    <a:pt x="978" y="24"/>
                    <a:pt x="976" y="26"/>
                    <a:pt x="976" y="26"/>
                  </a:cubicBezTo>
                  <a:cubicBezTo>
                    <a:pt x="976" y="26"/>
                    <a:pt x="974" y="24"/>
                    <a:pt x="974" y="24"/>
                  </a:cubicBezTo>
                  <a:cubicBezTo>
                    <a:pt x="974" y="24"/>
                    <a:pt x="972" y="26"/>
                    <a:pt x="972" y="26"/>
                  </a:cubicBezTo>
                  <a:cubicBezTo>
                    <a:pt x="972" y="27"/>
                    <a:pt x="971" y="28"/>
                    <a:pt x="971" y="29"/>
                  </a:cubicBezTo>
                  <a:cubicBezTo>
                    <a:pt x="972" y="30"/>
                    <a:pt x="973" y="31"/>
                    <a:pt x="975" y="32"/>
                  </a:cubicBezTo>
                  <a:cubicBezTo>
                    <a:pt x="976" y="33"/>
                    <a:pt x="976" y="33"/>
                    <a:pt x="977" y="34"/>
                  </a:cubicBezTo>
                  <a:cubicBezTo>
                    <a:pt x="978" y="32"/>
                    <a:pt x="979" y="31"/>
                    <a:pt x="981" y="29"/>
                  </a:cubicBezTo>
                  <a:cubicBezTo>
                    <a:pt x="981" y="29"/>
                    <a:pt x="982" y="28"/>
                    <a:pt x="982" y="27"/>
                  </a:cubicBezTo>
                  <a:cubicBezTo>
                    <a:pt x="983" y="27"/>
                    <a:pt x="984" y="25"/>
                    <a:pt x="984" y="25"/>
                  </a:cubicBezTo>
                  <a:cubicBezTo>
                    <a:pt x="984" y="25"/>
                    <a:pt x="982" y="23"/>
                    <a:pt x="982" y="23"/>
                  </a:cubicBezTo>
                  <a:cubicBezTo>
                    <a:pt x="982" y="23"/>
                    <a:pt x="983" y="21"/>
                    <a:pt x="983" y="21"/>
                  </a:cubicBezTo>
                  <a:cubicBezTo>
                    <a:pt x="984" y="21"/>
                    <a:pt x="985" y="23"/>
                    <a:pt x="986" y="23"/>
                  </a:cubicBezTo>
                  <a:cubicBezTo>
                    <a:pt x="986" y="22"/>
                    <a:pt x="987" y="21"/>
                    <a:pt x="987" y="20"/>
                  </a:cubicBezTo>
                  <a:cubicBezTo>
                    <a:pt x="989" y="19"/>
                    <a:pt x="990" y="17"/>
                    <a:pt x="991" y="16"/>
                  </a:cubicBezTo>
                  <a:cubicBezTo>
                    <a:pt x="991" y="15"/>
                    <a:pt x="992" y="14"/>
                    <a:pt x="993" y="14"/>
                  </a:cubicBezTo>
                  <a:cubicBezTo>
                    <a:pt x="993" y="13"/>
                    <a:pt x="994" y="12"/>
                    <a:pt x="994" y="11"/>
                  </a:cubicBezTo>
                  <a:cubicBezTo>
                    <a:pt x="994" y="12"/>
                    <a:pt x="996" y="12"/>
                    <a:pt x="996" y="13"/>
                  </a:cubicBezTo>
                  <a:cubicBezTo>
                    <a:pt x="997" y="14"/>
                    <a:pt x="995" y="15"/>
                    <a:pt x="995" y="15"/>
                  </a:cubicBezTo>
                  <a:cubicBezTo>
                    <a:pt x="994" y="16"/>
                    <a:pt x="994" y="17"/>
                    <a:pt x="993" y="18"/>
                  </a:cubicBezTo>
                  <a:cubicBezTo>
                    <a:pt x="993" y="18"/>
                    <a:pt x="992" y="19"/>
                    <a:pt x="991" y="20"/>
                  </a:cubicBezTo>
                  <a:cubicBezTo>
                    <a:pt x="991" y="21"/>
                    <a:pt x="990" y="21"/>
                    <a:pt x="990" y="22"/>
                  </a:cubicBezTo>
                  <a:cubicBezTo>
                    <a:pt x="989" y="23"/>
                    <a:pt x="988" y="24"/>
                    <a:pt x="988" y="24"/>
                  </a:cubicBezTo>
                  <a:cubicBezTo>
                    <a:pt x="988" y="25"/>
                    <a:pt x="990" y="26"/>
                    <a:pt x="990" y="26"/>
                  </a:cubicBezTo>
                  <a:cubicBezTo>
                    <a:pt x="990" y="26"/>
                    <a:pt x="988" y="28"/>
                    <a:pt x="988" y="28"/>
                  </a:cubicBezTo>
                  <a:cubicBezTo>
                    <a:pt x="989" y="28"/>
                    <a:pt x="990" y="30"/>
                    <a:pt x="991" y="30"/>
                  </a:cubicBezTo>
                  <a:cubicBezTo>
                    <a:pt x="991" y="30"/>
                    <a:pt x="992" y="28"/>
                    <a:pt x="992" y="28"/>
                  </a:cubicBezTo>
                  <a:cubicBezTo>
                    <a:pt x="993" y="28"/>
                    <a:pt x="994" y="29"/>
                    <a:pt x="995" y="29"/>
                  </a:cubicBezTo>
                  <a:cubicBezTo>
                    <a:pt x="995" y="30"/>
                    <a:pt x="996" y="31"/>
                    <a:pt x="997" y="31"/>
                  </a:cubicBezTo>
                  <a:cubicBezTo>
                    <a:pt x="997" y="30"/>
                    <a:pt x="998" y="30"/>
                    <a:pt x="999" y="29"/>
                  </a:cubicBezTo>
                  <a:cubicBezTo>
                    <a:pt x="999" y="29"/>
                    <a:pt x="1000" y="27"/>
                    <a:pt x="1000" y="27"/>
                  </a:cubicBezTo>
                  <a:cubicBezTo>
                    <a:pt x="1000" y="26"/>
                    <a:pt x="998" y="25"/>
                    <a:pt x="998" y="25"/>
                  </a:cubicBezTo>
                  <a:cubicBezTo>
                    <a:pt x="997" y="24"/>
                    <a:pt x="997" y="24"/>
                    <a:pt x="996" y="23"/>
                  </a:cubicBezTo>
                  <a:cubicBezTo>
                    <a:pt x="997" y="22"/>
                    <a:pt x="998" y="20"/>
                    <a:pt x="999" y="19"/>
                  </a:cubicBezTo>
                  <a:cubicBezTo>
                    <a:pt x="1000" y="18"/>
                    <a:pt x="1000" y="17"/>
                    <a:pt x="1001" y="17"/>
                  </a:cubicBezTo>
                  <a:cubicBezTo>
                    <a:pt x="1001" y="16"/>
                    <a:pt x="1002" y="14"/>
                    <a:pt x="1003" y="14"/>
                  </a:cubicBezTo>
                  <a:cubicBezTo>
                    <a:pt x="1003" y="14"/>
                    <a:pt x="1005" y="16"/>
                    <a:pt x="1005" y="16"/>
                  </a:cubicBezTo>
                  <a:cubicBezTo>
                    <a:pt x="1005" y="16"/>
                    <a:pt x="1003" y="18"/>
                    <a:pt x="1003" y="18"/>
                  </a:cubicBezTo>
                  <a:cubicBezTo>
                    <a:pt x="1003" y="19"/>
                    <a:pt x="1002" y="20"/>
                    <a:pt x="1001" y="20"/>
                  </a:cubicBezTo>
                  <a:cubicBezTo>
                    <a:pt x="1001" y="21"/>
                    <a:pt x="1000" y="22"/>
                    <a:pt x="1000" y="23"/>
                  </a:cubicBezTo>
                  <a:cubicBezTo>
                    <a:pt x="1000" y="23"/>
                    <a:pt x="1002" y="24"/>
                    <a:pt x="1002" y="24"/>
                  </a:cubicBezTo>
                  <a:cubicBezTo>
                    <a:pt x="1002" y="25"/>
                    <a:pt x="1000" y="26"/>
                    <a:pt x="1000" y="27"/>
                  </a:cubicBezTo>
                  <a:cubicBezTo>
                    <a:pt x="1001" y="27"/>
                    <a:pt x="1002" y="28"/>
                    <a:pt x="1003" y="28"/>
                  </a:cubicBezTo>
                  <a:cubicBezTo>
                    <a:pt x="1003" y="29"/>
                    <a:pt x="1005" y="30"/>
                    <a:pt x="1005" y="30"/>
                  </a:cubicBezTo>
                  <a:cubicBezTo>
                    <a:pt x="1005" y="31"/>
                    <a:pt x="1003" y="32"/>
                    <a:pt x="1003" y="32"/>
                  </a:cubicBezTo>
                  <a:cubicBezTo>
                    <a:pt x="1003" y="33"/>
                    <a:pt x="1005" y="33"/>
                    <a:pt x="1005" y="34"/>
                  </a:cubicBezTo>
                  <a:cubicBezTo>
                    <a:pt x="1005" y="35"/>
                    <a:pt x="1003" y="36"/>
                    <a:pt x="1004" y="36"/>
                  </a:cubicBezTo>
                  <a:cubicBezTo>
                    <a:pt x="1004" y="37"/>
                    <a:pt x="1006" y="37"/>
                    <a:pt x="1006" y="38"/>
                  </a:cubicBezTo>
                  <a:cubicBezTo>
                    <a:pt x="1006" y="37"/>
                    <a:pt x="1007" y="36"/>
                    <a:pt x="1008" y="36"/>
                  </a:cubicBezTo>
                  <a:cubicBezTo>
                    <a:pt x="1008" y="35"/>
                    <a:pt x="1009" y="34"/>
                    <a:pt x="1009" y="33"/>
                  </a:cubicBezTo>
                  <a:cubicBezTo>
                    <a:pt x="1009" y="33"/>
                    <a:pt x="1007" y="32"/>
                    <a:pt x="1007" y="32"/>
                  </a:cubicBezTo>
                  <a:cubicBezTo>
                    <a:pt x="1007" y="31"/>
                    <a:pt x="1005" y="31"/>
                    <a:pt x="1005" y="30"/>
                  </a:cubicBezTo>
                  <a:cubicBezTo>
                    <a:pt x="1005" y="30"/>
                    <a:pt x="1006" y="28"/>
                    <a:pt x="1006" y="28"/>
                  </a:cubicBezTo>
                  <a:cubicBezTo>
                    <a:pt x="1007" y="27"/>
                    <a:pt x="1008" y="26"/>
                    <a:pt x="1008" y="26"/>
                  </a:cubicBezTo>
                  <a:cubicBezTo>
                    <a:pt x="1009" y="26"/>
                    <a:pt x="1010" y="27"/>
                    <a:pt x="1010" y="27"/>
                  </a:cubicBezTo>
                  <a:cubicBezTo>
                    <a:pt x="1011" y="28"/>
                    <a:pt x="1012" y="29"/>
                    <a:pt x="1013" y="29"/>
                  </a:cubicBezTo>
                  <a:cubicBezTo>
                    <a:pt x="1013" y="29"/>
                    <a:pt x="1014" y="31"/>
                    <a:pt x="1015" y="31"/>
                  </a:cubicBezTo>
                  <a:cubicBezTo>
                    <a:pt x="1015" y="31"/>
                    <a:pt x="1016" y="29"/>
                    <a:pt x="1017" y="28"/>
                  </a:cubicBezTo>
                  <a:cubicBezTo>
                    <a:pt x="1017" y="28"/>
                    <a:pt x="1018" y="27"/>
                    <a:pt x="1018" y="26"/>
                  </a:cubicBezTo>
                  <a:cubicBezTo>
                    <a:pt x="1019" y="26"/>
                    <a:pt x="1020" y="28"/>
                    <a:pt x="1021" y="28"/>
                  </a:cubicBezTo>
                  <a:cubicBezTo>
                    <a:pt x="1021" y="28"/>
                    <a:pt x="1022" y="26"/>
                    <a:pt x="1022" y="26"/>
                  </a:cubicBezTo>
                  <a:cubicBezTo>
                    <a:pt x="1022" y="26"/>
                    <a:pt x="1024" y="23"/>
                    <a:pt x="1024" y="23"/>
                  </a:cubicBezTo>
                  <a:cubicBezTo>
                    <a:pt x="1024" y="24"/>
                    <a:pt x="1026" y="25"/>
                    <a:pt x="1026" y="25"/>
                  </a:cubicBezTo>
                  <a:cubicBezTo>
                    <a:pt x="1026" y="26"/>
                    <a:pt x="1024" y="27"/>
                    <a:pt x="1024" y="27"/>
                  </a:cubicBezTo>
                  <a:cubicBezTo>
                    <a:pt x="1025" y="28"/>
                    <a:pt x="1027" y="28"/>
                    <a:pt x="1027" y="29"/>
                  </a:cubicBezTo>
                  <a:cubicBezTo>
                    <a:pt x="1027" y="30"/>
                    <a:pt x="1025" y="31"/>
                    <a:pt x="1025" y="31"/>
                  </a:cubicBezTo>
                  <a:cubicBezTo>
                    <a:pt x="1025" y="32"/>
                    <a:pt x="1027" y="32"/>
                    <a:pt x="1027" y="33"/>
                  </a:cubicBezTo>
                  <a:cubicBezTo>
                    <a:pt x="1028" y="32"/>
                    <a:pt x="1028" y="32"/>
                    <a:pt x="1029" y="31"/>
                  </a:cubicBezTo>
                  <a:cubicBezTo>
                    <a:pt x="1029" y="31"/>
                    <a:pt x="1030" y="29"/>
                    <a:pt x="1031" y="29"/>
                  </a:cubicBezTo>
                  <a:cubicBezTo>
                    <a:pt x="1031" y="29"/>
                    <a:pt x="1033" y="30"/>
                    <a:pt x="1033" y="30"/>
                  </a:cubicBezTo>
                  <a:cubicBezTo>
                    <a:pt x="1033" y="30"/>
                    <a:pt x="1034" y="29"/>
                    <a:pt x="1035" y="28"/>
                  </a:cubicBezTo>
                  <a:cubicBezTo>
                    <a:pt x="1035" y="27"/>
                    <a:pt x="1036" y="27"/>
                    <a:pt x="1036" y="26"/>
                  </a:cubicBezTo>
                  <a:cubicBezTo>
                    <a:pt x="1037" y="25"/>
                    <a:pt x="1037" y="24"/>
                    <a:pt x="1038" y="24"/>
                  </a:cubicBezTo>
                  <a:cubicBezTo>
                    <a:pt x="1038" y="23"/>
                    <a:pt x="1039" y="21"/>
                    <a:pt x="1040" y="21"/>
                  </a:cubicBezTo>
                  <a:cubicBezTo>
                    <a:pt x="1040" y="21"/>
                    <a:pt x="1041" y="23"/>
                    <a:pt x="1042" y="23"/>
                  </a:cubicBezTo>
                  <a:cubicBezTo>
                    <a:pt x="1042" y="24"/>
                    <a:pt x="1044" y="24"/>
                    <a:pt x="1044" y="25"/>
                  </a:cubicBezTo>
                  <a:cubicBezTo>
                    <a:pt x="1044" y="25"/>
                    <a:pt x="1043" y="27"/>
                    <a:pt x="1042" y="27"/>
                  </a:cubicBezTo>
                  <a:cubicBezTo>
                    <a:pt x="1042" y="28"/>
                    <a:pt x="1041" y="28"/>
                    <a:pt x="1041" y="29"/>
                  </a:cubicBezTo>
                  <a:cubicBezTo>
                    <a:pt x="1040" y="29"/>
                    <a:pt x="1039" y="27"/>
                    <a:pt x="1038" y="28"/>
                  </a:cubicBezTo>
                  <a:cubicBezTo>
                    <a:pt x="1038" y="28"/>
                    <a:pt x="1037" y="29"/>
                    <a:pt x="1037" y="30"/>
                  </a:cubicBezTo>
                  <a:cubicBezTo>
                    <a:pt x="1036" y="30"/>
                    <a:pt x="1035" y="32"/>
                    <a:pt x="1035" y="32"/>
                  </a:cubicBezTo>
                  <a:cubicBezTo>
                    <a:pt x="1035" y="33"/>
                    <a:pt x="1037" y="33"/>
                    <a:pt x="1037" y="34"/>
                  </a:cubicBezTo>
                  <a:cubicBezTo>
                    <a:pt x="1037" y="34"/>
                    <a:pt x="1036" y="36"/>
                    <a:pt x="1036" y="36"/>
                  </a:cubicBezTo>
                  <a:cubicBezTo>
                    <a:pt x="1035" y="37"/>
                    <a:pt x="1034" y="37"/>
                    <a:pt x="1034" y="38"/>
                  </a:cubicBezTo>
                  <a:cubicBezTo>
                    <a:pt x="1035" y="38"/>
                    <a:pt x="1035" y="40"/>
                    <a:pt x="1036" y="40"/>
                  </a:cubicBezTo>
                  <a:cubicBezTo>
                    <a:pt x="1036" y="40"/>
                    <a:pt x="1038" y="38"/>
                    <a:pt x="1038" y="38"/>
                  </a:cubicBezTo>
                  <a:cubicBezTo>
                    <a:pt x="1038" y="37"/>
                    <a:pt x="1039" y="35"/>
                    <a:pt x="1040" y="35"/>
                  </a:cubicBezTo>
                  <a:cubicBezTo>
                    <a:pt x="1040" y="35"/>
                    <a:pt x="1041" y="37"/>
                    <a:pt x="1042" y="37"/>
                  </a:cubicBezTo>
                  <a:cubicBezTo>
                    <a:pt x="1042" y="38"/>
                    <a:pt x="1043" y="39"/>
                    <a:pt x="1044" y="39"/>
                  </a:cubicBezTo>
                  <a:cubicBezTo>
                    <a:pt x="1044" y="39"/>
                    <a:pt x="1046" y="41"/>
                    <a:pt x="1046" y="41"/>
                  </a:cubicBezTo>
                  <a:cubicBezTo>
                    <a:pt x="1047" y="40"/>
                    <a:pt x="1048" y="39"/>
                    <a:pt x="1048" y="38"/>
                  </a:cubicBezTo>
                  <a:cubicBezTo>
                    <a:pt x="1049" y="38"/>
                    <a:pt x="1049" y="37"/>
                    <a:pt x="1050" y="36"/>
                  </a:cubicBezTo>
                  <a:cubicBezTo>
                    <a:pt x="1051" y="37"/>
                    <a:pt x="1053" y="38"/>
                    <a:pt x="1054" y="39"/>
                  </a:cubicBezTo>
                  <a:cubicBezTo>
                    <a:pt x="1053" y="41"/>
                    <a:pt x="1052" y="42"/>
                    <a:pt x="1051" y="44"/>
                  </a:cubicBezTo>
                  <a:cubicBezTo>
                    <a:pt x="1050" y="44"/>
                    <a:pt x="1050" y="46"/>
                    <a:pt x="1049" y="46"/>
                  </a:cubicBezTo>
                  <a:cubicBezTo>
                    <a:pt x="1048" y="46"/>
                    <a:pt x="1047" y="44"/>
                    <a:pt x="1047" y="44"/>
                  </a:cubicBezTo>
                  <a:cubicBezTo>
                    <a:pt x="1046" y="45"/>
                    <a:pt x="1046" y="47"/>
                    <a:pt x="1045" y="47"/>
                  </a:cubicBezTo>
                  <a:cubicBezTo>
                    <a:pt x="1044" y="47"/>
                    <a:pt x="1043" y="45"/>
                    <a:pt x="1043" y="45"/>
                  </a:cubicBezTo>
                  <a:cubicBezTo>
                    <a:pt x="1042" y="45"/>
                    <a:pt x="1042" y="47"/>
                    <a:pt x="1041" y="47"/>
                  </a:cubicBezTo>
                  <a:cubicBezTo>
                    <a:pt x="1041" y="48"/>
                    <a:pt x="1043" y="48"/>
                    <a:pt x="1043" y="49"/>
                  </a:cubicBezTo>
                  <a:cubicBezTo>
                    <a:pt x="1043" y="49"/>
                    <a:pt x="1041" y="51"/>
                    <a:pt x="1042" y="51"/>
                  </a:cubicBezTo>
                  <a:cubicBezTo>
                    <a:pt x="1042" y="51"/>
                    <a:pt x="1044" y="53"/>
                    <a:pt x="1044" y="53"/>
                  </a:cubicBezTo>
                  <a:cubicBezTo>
                    <a:pt x="1044" y="53"/>
                    <a:pt x="1045" y="51"/>
                    <a:pt x="1046" y="51"/>
                  </a:cubicBezTo>
                  <a:cubicBezTo>
                    <a:pt x="1046" y="51"/>
                    <a:pt x="1047" y="52"/>
                    <a:pt x="1048" y="52"/>
                  </a:cubicBezTo>
                  <a:cubicBezTo>
                    <a:pt x="1048" y="52"/>
                    <a:pt x="1049" y="50"/>
                    <a:pt x="1050" y="50"/>
                  </a:cubicBezTo>
                  <a:cubicBezTo>
                    <a:pt x="1050" y="50"/>
                    <a:pt x="1051" y="52"/>
                    <a:pt x="1052" y="52"/>
                  </a:cubicBezTo>
                  <a:cubicBezTo>
                    <a:pt x="1052" y="52"/>
                    <a:pt x="1053" y="50"/>
                    <a:pt x="1053" y="50"/>
                  </a:cubicBezTo>
                  <a:cubicBezTo>
                    <a:pt x="1054" y="49"/>
                    <a:pt x="1055" y="48"/>
                    <a:pt x="1055" y="47"/>
                  </a:cubicBezTo>
                  <a:cubicBezTo>
                    <a:pt x="1056" y="47"/>
                    <a:pt x="1057" y="46"/>
                    <a:pt x="1057" y="45"/>
                  </a:cubicBezTo>
                  <a:cubicBezTo>
                    <a:pt x="1057" y="45"/>
                    <a:pt x="1055" y="44"/>
                    <a:pt x="1055" y="43"/>
                  </a:cubicBezTo>
                  <a:cubicBezTo>
                    <a:pt x="1055" y="43"/>
                    <a:pt x="1056" y="42"/>
                    <a:pt x="1056" y="41"/>
                  </a:cubicBezTo>
                  <a:cubicBezTo>
                    <a:pt x="1056" y="41"/>
                    <a:pt x="1054" y="40"/>
                    <a:pt x="1054" y="39"/>
                  </a:cubicBezTo>
                  <a:cubicBezTo>
                    <a:pt x="1054" y="39"/>
                    <a:pt x="1056" y="38"/>
                    <a:pt x="1056" y="37"/>
                  </a:cubicBezTo>
                  <a:cubicBezTo>
                    <a:pt x="1056" y="36"/>
                    <a:pt x="1057" y="36"/>
                    <a:pt x="1058" y="35"/>
                  </a:cubicBezTo>
                  <a:cubicBezTo>
                    <a:pt x="1058" y="35"/>
                    <a:pt x="1060" y="37"/>
                    <a:pt x="1060" y="37"/>
                  </a:cubicBezTo>
                  <a:cubicBezTo>
                    <a:pt x="1060" y="37"/>
                    <a:pt x="1062" y="38"/>
                    <a:pt x="1062" y="38"/>
                  </a:cubicBezTo>
                  <a:cubicBezTo>
                    <a:pt x="1062" y="38"/>
                    <a:pt x="1064" y="36"/>
                    <a:pt x="1064" y="36"/>
                  </a:cubicBezTo>
                  <a:cubicBezTo>
                    <a:pt x="1064" y="36"/>
                    <a:pt x="1061" y="35"/>
                    <a:pt x="1061" y="34"/>
                  </a:cubicBezTo>
                  <a:cubicBezTo>
                    <a:pt x="1061" y="34"/>
                    <a:pt x="1063" y="33"/>
                    <a:pt x="1063" y="32"/>
                  </a:cubicBezTo>
                  <a:cubicBezTo>
                    <a:pt x="1064" y="31"/>
                    <a:pt x="1065" y="29"/>
                    <a:pt x="1067" y="28"/>
                  </a:cubicBezTo>
                  <a:cubicBezTo>
                    <a:pt x="1067" y="28"/>
                    <a:pt x="1069" y="29"/>
                    <a:pt x="1069" y="29"/>
                  </a:cubicBezTo>
                  <a:cubicBezTo>
                    <a:pt x="1069" y="30"/>
                    <a:pt x="1067" y="31"/>
                    <a:pt x="1067" y="32"/>
                  </a:cubicBezTo>
                  <a:cubicBezTo>
                    <a:pt x="1067" y="32"/>
                    <a:pt x="1069" y="33"/>
                    <a:pt x="1069" y="33"/>
                  </a:cubicBezTo>
                  <a:cubicBezTo>
                    <a:pt x="1069" y="34"/>
                    <a:pt x="1068" y="35"/>
                    <a:pt x="1068" y="36"/>
                  </a:cubicBezTo>
                  <a:cubicBezTo>
                    <a:pt x="1067" y="36"/>
                    <a:pt x="1066" y="37"/>
                    <a:pt x="1066" y="38"/>
                  </a:cubicBezTo>
                  <a:cubicBezTo>
                    <a:pt x="1065" y="39"/>
                    <a:pt x="1065" y="40"/>
                    <a:pt x="1064" y="40"/>
                  </a:cubicBezTo>
                  <a:cubicBezTo>
                    <a:pt x="1064" y="40"/>
                    <a:pt x="1063" y="42"/>
                    <a:pt x="1063" y="42"/>
                  </a:cubicBezTo>
                  <a:cubicBezTo>
                    <a:pt x="1062" y="42"/>
                    <a:pt x="1060" y="41"/>
                    <a:pt x="1060" y="41"/>
                  </a:cubicBezTo>
                  <a:cubicBezTo>
                    <a:pt x="1060" y="41"/>
                    <a:pt x="1058" y="42"/>
                    <a:pt x="1059" y="43"/>
                  </a:cubicBezTo>
                  <a:cubicBezTo>
                    <a:pt x="1059" y="43"/>
                    <a:pt x="1060" y="44"/>
                    <a:pt x="1061" y="45"/>
                  </a:cubicBezTo>
                  <a:cubicBezTo>
                    <a:pt x="1061" y="45"/>
                    <a:pt x="1063" y="46"/>
                    <a:pt x="1063" y="46"/>
                  </a:cubicBezTo>
                  <a:cubicBezTo>
                    <a:pt x="1063" y="47"/>
                    <a:pt x="1062" y="48"/>
                    <a:pt x="1061" y="49"/>
                  </a:cubicBezTo>
                  <a:cubicBezTo>
                    <a:pt x="1061" y="49"/>
                    <a:pt x="1060" y="50"/>
                    <a:pt x="1060" y="51"/>
                  </a:cubicBezTo>
                  <a:cubicBezTo>
                    <a:pt x="1059" y="51"/>
                    <a:pt x="1058" y="53"/>
                    <a:pt x="1058" y="53"/>
                  </a:cubicBezTo>
                  <a:cubicBezTo>
                    <a:pt x="1058" y="54"/>
                    <a:pt x="1056" y="55"/>
                    <a:pt x="1056" y="55"/>
                  </a:cubicBezTo>
                  <a:cubicBezTo>
                    <a:pt x="1056" y="55"/>
                    <a:pt x="1058" y="57"/>
                    <a:pt x="1058" y="57"/>
                  </a:cubicBezTo>
                  <a:cubicBezTo>
                    <a:pt x="1059" y="57"/>
                    <a:pt x="1060" y="55"/>
                    <a:pt x="1060" y="55"/>
                  </a:cubicBezTo>
                  <a:cubicBezTo>
                    <a:pt x="1061" y="55"/>
                    <a:pt x="1062" y="56"/>
                    <a:pt x="1062" y="56"/>
                  </a:cubicBezTo>
                  <a:cubicBezTo>
                    <a:pt x="1063" y="57"/>
                    <a:pt x="1065" y="58"/>
                    <a:pt x="1065" y="58"/>
                  </a:cubicBezTo>
                  <a:cubicBezTo>
                    <a:pt x="1065" y="59"/>
                    <a:pt x="1063" y="60"/>
                    <a:pt x="1063" y="60"/>
                  </a:cubicBezTo>
                  <a:cubicBezTo>
                    <a:pt x="1062" y="62"/>
                    <a:pt x="1061" y="63"/>
                    <a:pt x="1060" y="65"/>
                  </a:cubicBezTo>
                  <a:cubicBezTo>
                    <a:pt x="1058" y="64"/>
                    <a:pt x="1057" y="63"/>
                    <a:pt x="1055" y="61"/>
                  </a:cubicBezTo>
                  <a:cubicBezTo>
                    <a:pt x="1055" y="61"/>
                    <a:pt x="1057" y="60"/>
                    <a:pt x="1057" y="59"/>
                  </a:cubicBezTo>
                  <a:cubicBezTo>
                    <a:pt x="1057" y="59"/>
                    <a:pt x="1054" y="58"/>
                    <a:pt x="1055" y="57"/>
                  </a:cubicBezTo>
                  <a:cubicBezTo>
                    <a:pt x="1055" y="57"/>
                    <a:pt x="1056" y="56"/>
                    <a:pt x="1056" y="55"/>
                  </a:cubicBezTo>
                  <a:cubicBezTo>
                    <a:pt x="1056" y="55"/>
                    <a:pt x="1055" y="54"/>
                    <a:pt x="1054" y="53"/>
                  </a:cubicBezTo>
                  <a:cubicBezTo>
                    <a:pt x="1053" y="53"/>
                    <a:pt x="1052" y="52"/>
                    <a:pt x="1052" y="52"/>
                  </a:cubicBezTo>
                  <a:cubicBezTo>
                    <a:pt x="1051" y="53"/>
                    <a:pt x="1049" y="55"/>
                    <a:pt x="1048" y="56"/>
                  </a:cubicBezTo>
                  <a:cubicBezTo>
                    <a:pt x="1049" y="57"/>
                    <a:pt x="1050" y="57"/>
                    <a:pt x="1051" y="58"/>
                  </a:cubicBezTo>
                  <a:cubicBezTo>
                    <a:pt x="1051" y="58"/>
                    <a:pt x="1053" y="59"/>
                    <a:pt x="1053" y="60"/>
                  </a:cubicBezTo>
                  <a:cubicBezTo>
                    <a:pt x="1053" y="60"/>
                    <a:pt x="1051" y="62"/>
                    <a:pt x="1051" y="62"/>
                  </a:cubicBezTo>
                  <a:cubicBezTo>
                    <a:pt x="1051" y="62"/>
                    <a:pt x="1049" y="64"/>
                    <a:pt x="1049" y="64"/>
                  </a:cubicBezTo>
                  <a:cubicBezTo>
                    <a:pt x="1049" y="64"/>
                    <a:pt x="1051" y="66"/>
                    <a:pt x="1052" y="66"/>
                  </a:cubicBezTo>
                  <a:cubicBezTo>
                    <a:pt x="1052" y="66"/>
                    <a:pt x="1054" y="67"/>
                    <a:pt x="1054" y="68"/>
                  </a:cubicBezTo>
                  <a:cubicBezTo>
                    <a:pt x="1054" y="68"/>
                    <a:pt x="1052" y="70"/>
                    <a:pt x="1052" y="70"/>
                  </a:cubicBezTo>
                  <a:cubicBezTo>
                    <a:pt x="1052" y="70"/>
                    <a:pt x="1050" y="68"/>
                    <a:pt x="1050" y="68"/>
                  </a:cubicBezTo>
                  <a:cubicBezTo>
                    <a:pt x="1049" y="68"/>
                    <a:pt x="1049" y="70"/>
                    <a:pt x="1048" y="70"/>
                  </a:cubicBezTo>
                  <a:cubicBezTo>
                    <a:pt x="1048" y="71"/>
                    <a:pt x="1047" y="72"/>
                    <a:pt x="1047" y="73"/>
                  </a:cubicBezTo>
                  <a:cubicBezTo>
                    <a:pt x="1047" y="73"/>
                    <a:pt x="1048" y="74"/>
                    <a:pt x="1049" y="74"/>
                  </a:cubicBezTo>
                  <a:cubicBezTo>
                    <a:pt x="1049" y="74"/>
                    <a:pt x="1047" y="76"/>
                    <a:pt x="1047" y="76"/>
                  </a:cubicBezTo>
                  <a:cubicBezTo>
                    <a:pt x="1047" y="76"/>
                    <a:pt x="1045" y="75"/>
                    <a:pt x="1045" y="75"/>
                  </a:cubicBezTo>
                  <a:cubicBezTo>
                    <a:pt x="1045" y="74"/>
                    <a:pt x="1047" y="73"/>
                    <a:pt x="1047" y="73"/>
                  </a:cubicBezTo>
                  <a:cubicBezTo>
                    <a:pt x="1046" y="72"/>
                    <a:pt x="1044" y="71"/>
                    <a:pt x="1044" y="71"/>
                  </a:cubicBezTo>
                  <a:cubicBezTo>
                    <a:pt x="1044" y="70"/>
                    <a:pt x="1046" y="69"/>
                    <a:pt x="1046" y="69"/>
                  </a:cubicBezTo>
                  <a:cubicBezTo>
                    <a:pt x="1046" y="68"/>
                    <a:pt x="1044" y="68"/>
                    <a:pt x="1044" y="67"/>
                  </a:cubicBezTo>
                  <a:cubicBezTo>
                    <a:pt x="1044" y="66"/>
                    <a:pt x="1046" y="65"/>
                    <a:pt x="1045" y="65"/>
                  </a:cubicBezTo>
                  <a:cubicBezTo>
                    <a:pt x="1045" y="64"/>
                    <a:pt x="1043" y="64"/>
                    <a:pt x="1043" y="63"/>
                  </a:cubicBezTo>
                  <a:cubicBezTo>
                    <a:pt x="1043" y="62"/>
                    <a:pt x="1045" y="61"/>
                    <a:pt x="1045" y="61"/>
                  </a:cubicBezTo>
                  <a:cubicBezTo>
                    <a:pt x="1045" y="60"/>
                    <a:pt x="1043" y="60"/>
                    <a:pt x="1043" y="59"/>
                  </a:cubicBezTo>
                  <a:cubicBezTo>
                    <a:pt x="1042" y="61"/>
                    <a:pt x="1040" y="62"/>
                    <a:pt x="1039" y="63"/>
                  </a:cubicBezTo>
                  <a:cubicBezTo>
                    <a:pt x="1039" y="64"/>
                    <a:pt x="1038" y="65"/>
                    <a:pt x="1038" y="66"/>
                  </a:cubicBezTo>
                  <a:cubicBezTo>
                    <a:pt x="1037" y="66"/>
                    <a:pt x="1036" y="68"/>
                    <a:pt x="1036" y="68"/>
                  </a:cubicBezTo>
                  <a:cubicBezTo>
                    <a:pt x="1036" y="68"/>
                    <a:pt x="1034" y="66"/>
                    <a:pt x="1034" y="66"/>
                  </a:cubicBezTo>
                  <a:cubicBezTo>
                    <a:pt x="1033" y="67"/>
                    <a:pt x="1032" y="68"/>
                    <a:pt x="1032" y="68"/>
                  </a:cubicBezTo>
                  <a:cubicBezTo>
                    <a:pt x="1032" y="69"/>
                    <a:pt x="1034" y="70"/>
                    <a:pt x="1034" y="70"/>
                  </a:cubicBezTo>
                  <a:cubicBezTo>
                    <a:pt x="1034" y="71"/>
                    <a:pt x="1033" y="72"/>
                    <a:pt x="1032" y="72"/>
                  </a:cubicBezTo>
                  <a:cubicBezTo>
                    <a:pt x="1032" y="73"/>
                    <a:pt x="1031" y="74"/>
                    <a:pt x="1031" y="75"/>
                  </a:cubicBezTo>
                  <a:cubicBezTo>
                    <a:pt x="1030" y="75"/>
                    <a:pt x="1030" y="76"/>
                    <a:pt x="1029" y="77"/>
                  </a:cubicBezTo>
                  <a:cubicBezTo>
                    <a:pt x="1028" y="76"/>
                    <a:pt x="1026" y="75"/>
                    <a:pt x="1025" y="73"/>
                  </a:cubicBezTo>
                  <a:cubicBezTo>
                    <a:pt x="1025" y="73"/>
                    <a:pt x="1026" y="72"/>
                    <a:pt x="1026" y="71"/>
                  </a:cubicBezTo>
                  <a:cubicBezTo>
                    <a:pt x="1027" y="71"/>
                    <a:pt x="1028" y="69"/>
                    <a:pt x="1028" y="69"/>
                  </a:cubicBezTo>
                  <a:cubicBezTo>
                    <a:pt x="1028" y="69"/>
                    <a:pt x="1026" y="68"/>
                    <a:pt x="1026" y="67"/>
                  </a:cubicBezTo>
                  <a:cubicBezTo>
                    <a:pt x="1025" y="67"/>
                    <a:pt x="1024" y="66"/>
                    <a:pt x="1024" y="66"/>
                  </a:cubicBezTo>
                  <a:cubicBezTo>
                    <a:pt x="1023" y="66"/>
                    <a:pt x="1022" y="68"/>
                    <a:pt x="1022" y="68"/>
                  </a:cubicBezTo>
                  <a:cubicBezTo>
                    <a:pt x="1022" y="68"/>
                    <a:pt x="1020" y="70"/>
                    <a:pt x="1020" y="70"/>
                  </a:cubicBezTo>
                  <a:cubicBezTo>
                    <a:pt x="1020" y="70"/>
                    <a:pt x="1018" y="69"/>
                    <a:pt x="1018" y="68"/>
                  </a:cubicBezTo>
                  <a:cubicBezTo>
                    <a:pt x="1018" y="68"/>
                    <a:pt x="1016" y="67"/>
                    <a:pt x="1016" y="67"/>
                  </a:cubicBezTo>
                  <a:cubicBezTo>
                    <a:pt x="1016" y="66"/>
                    <a:pt x="1018" y="65"/>
                    <a:pt x="1017" y="64"/>
                  </a:cubicBezTo>
                  <a:cubicBezTo>
                    <a:pt x="1017" y="64"/>
                    <a:pt x="1016" y="63"/>
                    <a:pt x="1015" y="63"/>
                  </a:cubicBezTo>
                  <a:cubicBezTo>
                    <a:pt x="1014" y="62"/>
                    <a:pt x="1014" y="62"/>
                    <a:pt x="1013" y="61"/>
                  </a:cubicBezTo>
                  <a:cubicBezTo>
                    <a:pt x="1013" y="62"/>
                    <a:pt x="1011" y="63"/>
                    <a:pt x="1011" y="63"/>
                  </a:cubicBezTo>
                  <a:cubicBezTo>
                    <a:pt x="1011" y="64"/>
                    <a:pt x="1013" y="65"/>
                    <a:pt x="1013" y="65"/>
                  </a:cubicBezTo>
                  <a:cubicBezTo>
                    <a:pt x="1014" y="65"/>
                    <a:pt x="1016" y="66"/>
                    <a:pt x="1016" y="67"/>
                  </a:cubicBezTo>
                  <a:cubicBezTo>
                    <a:pt x="1016" y="67"/>
                    <a:pt x="1014" y="68"/>
                    <a:pt x="1014" y="69"/>
                  </a:cubicBezTo>
                  <a:cubicBezTo>
                    <a:pt x="1014" y="69"/>
                    <a:pt x="1013" y="71"/>
                    <a:pt x="1012" y="71"/>
                  </a:cubicBezTo>
                  <a:cubicBezTo>
                    <a:pt x="1012" y="71"/>
                    <a:pt x="1010" y="69"/>
                    <a:pt x="1010" y="69"/>
                  </a:cubicBezTo>
                  <a:cubicBezTo>
                    <a:pt x="1009" y="70"/>
                    <a:pt x="1009" y="71"/>
                    <a:pt x="1008" y="72"/>
                  </a:cubicBezTo>
                  <a:cubicBezTo>
                    <a:pt x="1009" y="72"/>
                    <a:pt x="1010" y="73"/>
                    <a:pt x="1011" y="73"/>
                  </a:cubicBezTo>
                  <a:cubicBezTo>
                    <a:pt x="1010" y="73"/>
                    <a:pt x="1009" y="76"/>
                    <a:pt x="1009" y="76"/>
                  </a:cubicBezTo>
                  <a:cubicBezTo>
                    <a:pt x="1008" y="76"/>
                    <a:pt x="1007" y="74"/>
                    <a:pt x="1007" y="74"/>
                  </a:cubicBezTo>
                  <a:cubicBezTo>
                    <a:pt x="1006" y="74"/>
                    <a:pt x="1004" y="72"/>
                    <a:pt x="1004" y="72"/>
                  </a:cubicBezTo>
                  <a:cubicBezTo>
                    <a:pt x="1004" y="72"/>
                    <a:pt x="1006" y="70"/>
                    <a:pt x="1006" y="70"/>
                  </a:cubicBezTo>
                  <a:cubicBezTo>
                    <a:pt x="1006" y="70"/>
                    <a:pt x="1008" y="68"/>
                    <a:pt x="1008" y="68"/>
                  </a:cubicBezTo>
                  <a:cubicBezTo>
                    <a:pt x="1008" y="67"/>
                    <a:pt x="1006" y="67"/>
                    <a:pt x="1006" y="66"/>
                  </a:cubicBezTo>
                  <a:cubicBezTo>
                    <a:pt x="1005" y="65"/>
                    <a:pt x="1007" y="64"/>
                    <a:pt x="1007" y="64"/>
                  </a:cubicBezTo>
                  <a:cubicBezTo>
                    <a:pt x="1007" y="63"/>
                    <a:pt x="1009" y="62"/>
                    <a:pt x="1009" y="62"/>
                  </a:cubicBezTo>
                  <a:cubicBezTo>
                    <a:pt x="1009" y="61"/>
                    <a:pt x="1007" y="60"/>
                    <a:pt x="1007" y="60"/>
                  </a:cubicBezTo>
                  <a:cubicBezTo>
                    <a:pt x="1007" y="59"/>
                    <a:pt x="1005" y="59"/>
                    <a:pt x="1005" y="58"/>
                  </a:cubicBezTo>
                  <a:cubicBezTo>
                    <a:pt x="1003" y="60"/>
                    <a:pt x="1002" y="61"/>
                    <a:pt x="1001" y="63"/>
                  </a:cubicBezTo>
                  <a:cubicBezTo>
                    <a:pt x="1001" y="63"/>
                    <a:pt x="1000" y="64"/>
                    <a:pt x="999" y="65"/>
                  </a:cubicBezTo>
                  <a:cubicBezTo>
                    <a:pt x="999" y="65"/>
                    <a:pt x="998" y="67"/>
                    <a:pt x="998" y="67"/>
                  </a:cubicBezTo>
                  <a:cubicBezTo>
                    <a:pt x="998" y="68"/>
                    <a:pt x="1000" y="68"/>
                    <a:pt x="1000" y="69"/>
                  </a:cubicBezTo>
                  <a:cubicBezTo>
                    <a:pt x="1000" y="70"/>
                    <a:pt x="998" y="70"/>
                    <a:pt x="998" y="71"/>
                  </a:cubicBezTo>
                  <a:cubicBezTo>
                    <a:pt x="997" y="70"/>
                    <a:pt x="997" y="70"/>
                    <a:pt x="996" y="69"/>
                  </a:cubicBezTo>
                  <a:cubicBezTo>
                    <a:pt x="996" y="69"/>
                    <a:pt x="994" y="68"/>
                    <a:pt x="994" y="68"/>
                  </a:cubicBezTo>
                  <a:cubicBezTo>
                    <a:pt x="994" y="67"/>
                    <a:pt x="996" y="66"/>
                    <a:pt x="995" y="65"/>
                  </a:cubicBezTo>
                  <a:cubicBezTo>
                    <a:pt x="995" y="65"/>
                    <a:pt x="994" y="64"/>
                    <a:pt x="993" y="64"/>
                  </a:cubicBezTo>
                  <a:cubicBezTo>
                    <a:pt x="993" y="63"/>
                    <a:pt x="991" y="62"/>
                    <a:pt x="991" y="62"/>
                  </a:cubicBezTo>
                  <a:cubicBezTo>
                    <a:pt x="991" y="61"/>
                    <a:pt x="993" y="60"/>
                    <a:pt x="993" y="60"/>
                  </a:cubicBezTo>
                  <a:cubicBezTo>
                    <a:pt x="993" y="59"/>
                    <a:pt x="991" y="59"/>
                    <a:pt x="990" y="58"/>
                  </a:cubicBezTo>
                  <a:cubicBezTo>
                    <a:pt x="990" y="57"/>
                    <a:pt x="992" y="56"/>
                    <a:pt x="992" y="56"/>
                  </a:cubicBezTo>
                  <a:cubicBezTo>
                    <a:pt x="992" y="55"/>
                    <a:pt x="990" y="55"/>
                    <a:pt x="990" y="54"/>
                  </a:cubicBezTo>
                  <a:cubicBezTo>
                    <a:pt x="990" y="55"/>
                    <a:pt x="988" y="56"/>
                    <a:pt x="988" y="56"/>
                  </a:cubicBezTo>
                  <a:cubicBezTo>
                    <a:pt x="988" y="57"/>
                    <a:pt x="991" y="58"/>
                    <a:pt x="990" y="58"/>
                  </a:cubicBezTo>
                  <a:cubicBezTo>
                    <a:pt x="990" y="59"/>
                    <a:pt x="989" y="60"/>
                    <a:pt x="989" y="60"/>
                  </a:cubicBezTo>
                  <a:cubicBezTo>
                    <a:pt x="988" y="61"/>
                    <a:pt x="987" y="62"/>
                    <a:pt x="987" y="62"/>
                  </a:cubicBezTo>
                  <a:cubicBezTo>
                    <a:pt x="987" y="63"/>
                    <a:pt x="985" y="64"/>
                    <a:pt x="985" y="65"/>
                  </a:cubicBezTo>
                  <a:cubicBezTo>
                    <a:pt x="985" y="65"/>
                    <a:pt x="988" y="66"/>
                    <a:pt x="988" y="66"/>
                  </a:cubicBezTo>
                  <a:cubicBezTo>
                    <a:pt x="987" y="67"/>
                    <a:pt x="986" y="68"/>
                    <a:pt x="986" y="69"/>
                  </a:cubicBezTo>
                  <a:cubicBezTo>
                    <a:pt x="985" y="69"/>
                    <a:pt x="985" y="70"/>
                    <a:pt x="984" y="71"/>
                  </a:cubicBezTo>
                  <a:cubicBezTo>
                    <a:pt x="984" y="71"/>
                    <a:pt x="982" y="69"/>
                    <a:pt x="982" y="69"/>
                  </a:cubicBezTo>
                  <a:cubicBezTo>
                    <a:pt x="981" y="69"/>
                    <a:pt x="981" y="71"/>
                    <a:pt x="980" y="71"/>
                  </a:cubicBezTo>
                  <a:cubicBezTo>
                    <a:pt x="979" y="71"/>
                    <a:pt x="979" y="70"/>
                    <a:pt x="978" y="70"/>
                  </a:cubicBezTo>
                  <a:cubicBezTo>
                    <a:pt x="977" y="70"/>
                    <a:pt x="977" y="71"/>
                    <a:pt x="976" y="72"/>
                  </a:cubicBezTo>
                  <a:cubicBezTo>
                    <a:pt x="976" y="72"/>
                    <a:pt x="974" y="70"/>
                    <a:pt x="974" y="70"/>
                  </a:cubicBezTo>
                  <a:cubicBezTo>
                    <a:pt x="974" y="70"/>
                    <a:pt x="976" y="68"/>
                    <a:pt x="976" y="68"/>
                  </a:cubicBezTo>
                  <a:cubicBezTo>
                    <a:pt x="976" y="68"/>
                    <a:pt x="977" y="66"/>
                    <a:pt x="977" y="66"/>
                  </a:cubicBezTo>
                  <a:cubicBezTo>
                    <a:pt x="978" y="66"/>
                    <a:pt x="980" y="68"/>
                    <a:pt x="980" y="67"/>
                  </a:cubicBezTo>
                  <a:cubicBezTo>
                    <a:pt x="980" y="67"/>
                    <a:pt x="981" y="66"/>
                    <a:pt x="981" y="65"/>
                  </a:cubicBezTo>
                  <a:cubicBezTo>
                    <a:pt x="982" y="64"/>
                    <a:pt x="983" y="64"/>
                    <a:pt x="983" y="63"/>
                  </a:cubicBezTo>
                  <a:cubicBezTo>
                    <a:pt x="983" y="63"/>
                    <a:pt x="985" y="61"/>
                    <a:pt x="985" y="61"/>
                  </a:cubicBezTo>
                  <a:cubicBezTo>
                    <a:pt x="985" y="61"/>
                    <a:pt x="983" y="59"/>
                    <a:pt x="983" y="59"/>
                  </a:cubicBezTo>
                  <a:cubicBezTo>
                    <a:pt x="982" y="59"/>
                    <a:pt x="981" y="61"/>
                    <a:pt x="981" y="61"/>
                  </a:cubicBezTo>
                  <a:cubicBezTo>
                    <a:pt x="980" y="61"/>
                    <a:pt x="979" y="60"/>
                    <a:pt x="979" y="60"/>
                  </a:cubicBezTo>
                  <a:cubicBezTo>
                    <a:pt x="978" y="59"/>
                    <a:pt x="977" y="58"/>
                    <a:pt x="976" y="58"/>
                  </a:cubicBezTo>
                  <a:cubicBezTo>
                    <a:pt x="976" y="58"/>
                    <a:pt x="975" y="56"/>
                    <a:pt x="974" y="56"/>
                  </a:cubicBezTo>
                  <a:cubicBezTo>
                    <a:pt x="974" y="56"/>
                    <a:pt x="973" y="58"/>
                    <a:pt x="972" y="58"/>
                  </a:cubicBezTo>
                  <a:cubicBezTo>
                    <a:pt x="972" y="58"/>
                    <a:pt x="971" y="57"/>
                    <a:pt x="970" y="57"/>
                  </a:cubicBezTo>
                  <a:cubicBezTo>
                    <a:pt x="970" y="57"/>
                    <a:pt x="969" y="58"/>
                    <a:pt x="969" y="59"/>
                  </a:cubicBezTo>
                  <a:cubicBezTo>
                    <a:pt x="968" y="60"/>
                    <a:pt x="967" y="60"/>
                    <a:pt x="967" y="61"/>
                  </a:cubicBezTo>
                  <a:cubicBezTo>
                    <a:pt x="966" y="62"/>
                    <a:pt x="966" y="63"/>
                    <a:pt x="965" y="63"/>
                  </a:cubicBezTo>
                  <a:cubicBezTo>
                    <a:pt x="965" y="64"/>
                    <a:pt x="964" y="65"/>
                    <a:pt x="963" y="66"/>
                  </a:cubicBezTo>
                  <a:cubicBezTo>
                    <a:pt x="963" y="66"/>
                    <a:pt x="962" y="68"/>
                    <a:pt x="962" y="68"/>
                  </a:cubicBezTo>
                  <a:cubicBezTo>
                    <a:pt x="961" y="68"/>
                    <a:pt x="961" y="70"/>
                    <a:pt x="960" y="70"/>
                  </a:cubicBezTo>
                  <a:cubicBezTo>
                    <a:pt x="960" y="70"/>
                    <a:pt x="958" y="69"/>
                    <a:pt x="958" y="68"/>
                  </a:cubicBezTo>
                  <a:cubicBezTo>
                    <a:pt x="958" y="68"/>
                    <a:pt x="959" y="67"/>
                    <a:pt x="960" y="66"/>
                  </a:cubicBezTo>
                  <a:cubicBezTo>
                    <a:pt x="960" y="65"/>
                    <a:pt x="961" y="65"/>
                    <a:pt x="961" y="64"/>
                  </a:cubicBezTo>
                  <a:cubicBezTo>
                    <a:pt x="962" y="63"/>
                    <a:pt x="962" y="62"/>
                    <a:pt x="963" y="62"/>
                  </a:cubicBezTo>
                  <a:cubicBezTo>
                    <a:pt x="962" y="61"/>
                    <a:pt x="961" y="61"/>
                    <a:pt x="961" y="60"/>
                  </a:cubicBezTo>
                  <a:cubicBezTo>
                    <a:pt x="960" y="60"/>
                    <a:pt x="959" y="58"/>
                    <a:pt x="958" y="58"/>
                  </a:cubicBezTo>
                  <a:cubicBezTo>
                    <a:pt x="958" y="58"/>
                    <a:pt x="957" y="60"/>
                    <a:pt x="957" y="61"/>
                  </a:cubicBezTo>
                  <a:cubicBezTo>
                    <a:pt x="956" y="61"/>
                    <a:pt x="955" y="59"/>
                    <a:pt x="955" y="59"/>
                  </a:cubicBezTo>
                  <a:cubicBezTo>
                    <a:pt x="954" y="59"/>
                    <a:pt x="953" y="61"/>
                    <a:pt x="953" y="61"/>
                  </a:cubicBezTo>
                  <a:cubicBezTo>
                    <a:pt x="952" y="61"/>
                    <a:pt x="951" y="60"/>
                    <a:pt x="951" y="59"/>
                  </a:cubicBezTo>
                  <a:cubicBezTo>
                    <a:pt x="950" y="59"/>
                    <a:pt x="949" y="58"/>
                    <a:pt x="948" y="58"/>
                  </a:cubicBezTo>
                  <a:cubicBezTo>
                    <a:pt x="948" y="58"/>
                    <a:pt x="947" y="56"/>
                    <a:pt x="946" y="56"/>
                  </a:cubicBezTo>
                  <a:cubicBezTo>
                    <a:pt x="946" y="56"/>
                    <a:pt x="945" y="58"/>
                    <a:pt x="944" y="58"/>
                  </a:cubicBezTo>
                  <a:cubicBezTo>
                    <a:pt x="944" y="58"/>
                    <a:pt x="943" y="56"/>
                    <a:pt x="942" y="56"/>
                  </a:cubicBezTo>
                  <a:cubicBezTo>
                    <a:pt x="942" y="57"/>
                    <a:pt x="941" y="59"/>
                    <a:pt x="940" y="59"/>
                  </a:cubicBezTo>
                  <a:cubicBezTo>
                    <a:pt x="940" y="59"/>
                    <a:pt x="939" y="57"/>
                    <a:pt x="938" y="57"/>
                  </a:cubicBezTo>
                  <a:cubicBezTo>
                    <a:pt x="938" y="57"/>
                    <a:pt x="937" y="59"/>
                    <a:pt x="937" y="59"/>
                  </a:cubicBezTo>
                  <a:cubicBezTo>
                    <a:pt x="936" y="59"/>
                    <a:pt x="935" y="57"/>
                    <a:pt x="934" y="58"/>
                  </a:cubicBezTo>
                  <a:cubicBezTo>
                    <a:pt x="934" y="58"/>
                    <a:pt x="933" y="60"/>
                    <a:pt x="933" y="60"/>
                  </a:cubicBezTo>
                  <a:cubicBezTo>
                    <a:pt x="932" y="60"/>
                    <a:pt x="931" y="58"/>
                    <a:pt x="930" y="58"/>
                  </a:cubicBezTo>
                  <a:cubicBezTo>
                    <a:pt x="930" y="58"/>
                    <a:pt x="929" y="60"/>
                    <a:pt x="929" y="60"/>
                  </a:cubicBezTo>
                  <a:cubicBezTo>
                    <a:pt x="929" y="61"/>
                    <a:pt x="931" y="61"/>
                    <a:pt x="931" y="62"/>
                  </a:cubicBezTo>
                  <a:cubicBezTo>
                    <a:pt x="931" y="62"/>
                    <a:pt x="929" y="64"/>
                    <a:pt x="929" y="64"/>
                  </a:cubicBezTo>
                  <a:cubicBezTo>
                    <a:pt x="929" y="64"/>
                    <a:pt x="927" y="62"/>
                    <a:pt x="927" y="63"/>
                  </a:cubicBezTo>
                  <a:cubicBezTo>
                    <a:pt x="926" y="63"/>
                    <a:pt x="926" y="65"/>
                    <a:pt x="925" y="65"/>
                  </a:cubicBezTo>
                  <a:cubicBezTo>
                    <a:pt x="925" y="64"/>
                    <a:pt x="923" y="64"/>
                    <a:pt x="923" y="63"/>
                  </a:cubicBezTo>
                  <a:cubicBezTo>
                    <a:pt x="923" y="63"/>
                    <a:pt x="925" y="61"/>
                    <a:pt x="925" y="61"/>
                  </a:cubicBezTo>
                  <a:cubicBezTo>
                    <a:pt x="925" y="60"/>
                    <a:pt x="926" y="59"/>
                    <a:pt x="926" y="59"/>
                  </a:cubicBezTo>
                  <a:cubicBezTo>
                    <a:pt x="927" y="58"/>
                    <a:pt x="928" y="57"/>
                    <a:pt x="928" y="56"/>
                  </a:cubicBezTo>
                  <a:cubicBezTo>
                    <a:pt x="928" y="56"/>
                    <a:pt x="926" y="55"/>
                    <a:pt x="926" y="55"/>
                  </a:cubicBezTo>
                  <a:cubicBezTo>
                    <a:pt x="926" y="54"/>
                    <a:pt x="928" y="53"/>
                    <a:pt x="928" y="52"/>
                  </a:cubicBezTo>
                  <a:cubicBezTo>
                    <a:pt x="928" y="52"/>
                    <a:pt x="925" y="51"/>
                    <a:pt x="925" y="51"/>
                  </a:cubicBezTo>
                  <a:cubicBezTo>
                    <a:pt x="926" y="50"/>
                    <a:pt x="927" y="49"/>
                    <a:pt x="927" y="48"/>
                  </a:cubicBezTo>
                  <a:cubicBezTo>
                    <a:pt x="928" y="48"/>
                    <a:pt x="928" y="47"/>
                    <a:pt x="929" y="46"/>
                  </a:cubicBezTo>
                  <a:cubicBezTo>
                    <a:pt x="929" y="46"/>
                    <a:pt x="930" y="44"/>
                    <a:pt x="930" y="44"/>
                  </a:cubicBezTo>
                  <a:cubicBezTo>
                    <a:pt x="930" y="44"/>
                    <a:pt x="929" y="42"/>
                    <a:pt x="928" y="42"/>
                  </a:cubicBezTo>
                  <a:cubicBezTo>
                    <a:pt x="928" y="42"/>
                    <a:pt x="927" y="44"/>
                    <a:pt x="927" y="45"/>
                  </a:cubicBezTo>
                  <a:cubicBezTo>
                    <a:pt x="926" y="45"/>
                    <a:pt x="924" y="43"/>
                    <a:pt x="924" y="43"/>
                  </a:cubicBezTo>
                  <a:cubicBezTo>
                    <a:pt x="924" y="43"/>
                    <a:pt x="923" y="45"/>
                    <a:pt x="923" y="45"/>
                  </a:cubicBezTo>
                  <a:cubicBezTo>
                    <a:pt x="923" y="46"/>
                    <a:pt x="925" y="46"/>
                    <a:pt x="925" y="47"/>
                  </a:cubicBezTo>
                  <a:cubicBezTo>
                    <a:pt x="925" y="47"/>
                    <a:pt x="923" y="48"/>
                    <a:pt x="923" y="49"/>
                  </a:cubicBezTo>
                  <a:cubicBezTo>
                    <a:pt x="923" y="50"/>
                    <a:pt x="925" y="50"/>
                    <a:pt x="925" y="51"/>
                  </a:cubicBezTo>
                  <a:cubicBezTo>
                    <a:pt x="925" y="51"/>
                    <a:pt x="924" y="52"/>
                    <a:pt x="924" y="53"/>
                  </a:cubicBezTo>
                  <a:cubicBezTo>
                    <a:pt x="924" y="53"/>
                    <a:pt x="926" y="54"/>
                    <a:pt x="926" y="55"/>
                  </a:cubicBezTo>
                  <a:cubicBezTo>
                    <a:pt x="926" y="55"/>
                    <a:pt x="925" y="56"/>
                    <a:pt x="924" y="57"/>
                  </a:cubicBezTo>
                  <a:cubicBezTo>
                    <a:pt x="924" y="57"/>
                    <a:pt x="923" y="59"/>
                    <a:pt x="923" y="59"/>
                  </a:cubicBezTo>
                  <a:cubicBezTo>
                    <a:pt x="922" y="59"/>
                    <a:pt x="920" y="58"/>
                    <a:pt x="920" y="57"/>
                  </a:cubicBezTo>
                  <a:cubicBezTo>
                    <a:pt x="920" y="57"/>
                    <a:pt x="919" y="56"/>
                    <a:pt x="918" y="56"/>
                  </a:cubicBezTo>
                  <a:cubicBezTo>
                    <a:pt x="918" y="56"/>
                    <a:pt x="916" y="54"/>
                    <a:pt x="916" y="54"/>
                  </a:cubicBezTo>
                  <a:cubicBezTo>
                    <a:pt x="915" y="54"/>
                    <a:pt x="914" y="56"/>
                    <a:pt x="914" y="56"/>
                  </a:cubicBezTo>
                  <a:cubicBezTo>
                    <a:pt x="914" y="57"/>
                    <a:pt x="913" y="58"/>
                    <a:pt x="912" y="58"/>
                  </a:cubicBezTo>
                  <a:cubicBezTo>
                    <a:pt x="912" y="59"/>
                    <a:pt x="910" y="57"/>
                    <a:pt x="910" y="57"/>
                  </a:cubicBezTo>
                  <a:cubicBezTo>
                    <a:pt x="910" y="57"/>
                    <a:pt x="908" y="55"/>
                    <a:pt x="908" y="55"/>
                  </a:cubicBezTo>
                  <a:cubicBezTo>
                    <a:pt x="908" y="55"/>
                    <a:pt x="906" y="57"/>
                    <a:pt x="906" y="57"/>
                  </a:cubicBezTo>
                  <a:cubicBezTo>
                    <a:pt x="906" y="57"/>
                    <a:pt x="905" y="60"/>
                    <a:pt x="905" y="60"/>
                  </a:cubicBezTo>
                  <a:cubicBezTo>
                    <a:pt x="904" y="59"/>
                    <a:pt x="903" y="58"/>
                    <a:pt x="902" y="58"/>
                  </a:cubicBezTo>
                  <a:cubicBezTo>
                    <a:pt x="902" y="57"/>
                    <a:pt x="901" y="57"/>
                    <a:pt x="900" y="56"/>
                  </a:cubicBezTo>
                  <a:cubicBezTo>
                    <a:pt x="900" y="56"/>
                    <a:pt x="898" y="55"/>
                    <a:pt x="898" y="54"/>
                  </a:cubicBezTo>
                  <a:cubicBezTo>
                    <a:pt x="898" y="54"/>
                    <a:pt x="899" y="52"/>
                    <a:pt x="900" y="52"/>
                  </a:cubicBezTo>
                  <a:cubicBezTo>
                    <a:pt x="899" y="52"/>
                    <a:pt x="898" y="50"/>
                    <a:pt x="897" y="50"/>
                  </a:cubicBezTo>
                  <a:cubicBezTo>
                    <a:pt x="897" y="51"/>
                    <a:pt x="896" y="52"/>
                    <a:pt x="896" y="53"/>
                  </a:cubicBezTo>
                  <a:cubicBezTo>
                    <a:pt x="895" y="53"/>
                    <a:pt x="895" y="54"/>
                    <a:pt x="894" y="55"/>
                  </a:cubicBezTo>
                  <a:cubicBezTo>
                    <a:pt x="893" y="56"/>
                    <a:pt x="893" y="56"/>
                    <a:pt x="892" y="57"/>
                  </a:cubicBezTo>
                  <a:cubicBezTo>
                    <a:pt x="892" y="58"/>
                    <a:pt x="891" y="59"/>
                    <a:pt x="890" y="59"/>
                  </a:cubicBezTo>
                  <a:cubicBezTo>
                    <a:pt x="890" y="59"/>
                    <a:pt x="889" y="58"/>
                    <a:pt x="888" y="58"/>
                  </a:cubicBezTo>
                  <a:cubicBezTo>
                    <a:pt x="888" y="58"/>
                    <a:pt x="886" y="56"/>
                    <a:pt x="886" y="56"/>
                  </a:cubicBezTo>
                  <a:cubicBezTo>
                    <a:pt x="886" y="56"/>
                    <a:pt x="888" y="54"/>
                    <a:pt x="888" y="54"/>
                  </a:cubicBezTo>
                  <a:cubicBezTo>
                    <a:pt x="887" y="54"/>
                    <a:pt x="886" y="52"/>
                    <a:pt x="885" y="52"/>
                  </a:cubicBezTo>
                  <a:cubicBezTo>
                    <a:pt x="885" y="52"/>
                    <a:pt x="884" y="54"/>
                    <a:pt x="884" y="54"/>
                  </a:cubicBezTo>
                  <a:cubicBezTo>
                    <a:pt x="883" y="55"/>
                    <a:pt x="883" y="56"/>
                    <a:pt x="882" y="57"/>
                  </a:cubicBezTo>
                  <a:cubicBezTo>
                    <a:pt x="882" y="57"/>
                    <a:pt x="881" y="59"/>
                    <a:pt x="880" y="59"/>
                  </a:cubicBezTo>
                  <a:cubicBezTo>
                    <a:pt x="880" y="59"/>
                    <a:pt x="878" y="57"/>
                    <a:pt x="878" y="57"/>
                  </a:cubicBezTo>
                  <a:cubicBezTo>
                    <a:pt x="878" y="57"/>
                    <a:pt x="876" y="59"/>
                    <a:pt x="876" y="59"/>
                  </a:cubicBezTo>
                  <a:cubicBezTo>
                    <a:pt x="877" y="60"/>
                    <a:pt x="879" y="61"/>
                    <a:pt x="879" y="61"/>
                  </a:cubicBezTo>
                  <a:cubicBezTo>
                    <a:pt x="879" y="62"/>
                    <a:pt x="877" y="63"/>
                    <a:pt x="877" y="63"/>
                  </a:cubicBezTo>
                  <a:cubicBezTo>
                    <a:pt x="876" y="64"/>
                    <a:pt x="876" y="65"/>
                    <a:pt x="875" y="65"/>
                  </a:cubicBezTo>
                  <a:cubicBezTo>
                    <a:pt x="875" y="66"/>
                    <a:pt x="874" y="68"/>
                    <a:pt x="874" y="68"/>
                  </a:cubicBezTo>
                  <a:cubicBezTo>
                    <a:pt x="873" y="68"/>
                    <a:pt x="872" y="66"/>
                    <a:pt x="871" y="66"/>
                  </a:cubicBezTo>
                  <a:cubicBezTo>
                    <a:pt x="871" y="66"/>
                    <a:pt x="870" y="68"/>
                    <a:pt x="870" y="68"/>
                  </a:cubicBezTo>
                  <a:cubicBezTo>
                    <a:pt x="868" y="67"/>
                    <a:pt x="867" y="66"/>
                    <a:pt x="865" y="65"/>
                  </a:cubicBezTo>
                  <a:cubicBezTo>
                    <a:pt x="866" y="64"/>
                    <a:pt x="866" y="63"/>
                    <a:pt x="867" y="63"/>
                  </a:cubicBezTo>
                  <a:cubicBezTo>
                    <a:pt x="867" y="62"/>
                    <a:pt x="869" y="61"/>
                    <a:pt x="869" y="60"/>
                  </a:cubicBezTo>
                  <a:cubicBezTo>
                    <a:pt x="869" y="60"/>
                    <a:pt x="866" y="59"/>
                    <a:pt x="866" y="59"/>
                  </a:cubicBezTo>
                  <a:cubicBezTo>
                    <a:pt x="867" y="58"/>
                    <a:pt x="868" y="56"/>
                    <a:pt x="868" y="56"/>
                  </a:cubicBezTo>
                  <a:cubicBezTo>
                    <a:pt x="869" y="56"/>
                    <a:pt x="870" y="58"/>
                    <a:pt x="870" y="58"/>
                  </a:cubicBezTo>
                  <a:cubicBezTo>
                    <a:pt x="871" y="58"/>
                    <a:pt x="872" y="59"/>
                    <a:pt x="873" y="60"/>
                  </a:cubicBezTo>
                  <a:cubicBezTo>
                    <a:pt x="873" y="60"/>
                    <a:pt x="874" y="61"/>
                    <a:pt x="875" y="62"/>
                  </a:cubicBezTo>
                  <a:cubicBezTo>
                    <a:pt x="875" y="61"/>
                    <a:pt x="877" y="60"/>
                    <a:pt x="876" y="59"/>
                  </a:cubicBezTo>
                  <a:cubicBezTo>
                    <a:pt x="876" y="59"/>
                    <a:pt x="874" y="58"/>
                    <a:pt x="874" y="58"/>
                  </a:cubicBezTo>
                  <a:cubicBezTo>
                    <a:pt x="874" y="57"/>
                    <a:pt x="876" y="56"/>
                    <a:pt x="876" y="55"/>
                  </a:cubicBezTo>
                  <a:cubicBezTo>
                    <a:pt x="876" y="55"/>
                    <a:pt x="874" y="54"/>
                    <a:pt x="874" y="54"/>
                  </a:cubicBezTo>
                  <a:cubicBezTo>
                    <a:pt x="874" y="53"/>
                    <a:pt x="876" y="52"/>
                    <a:pt x="875" y="51"/>
                  </a:cubicBezTo>
                  <a:cubicBezTo>
                    <a:pt x="875" y="51"/>
                    <a:pt x="874" y="50"/>
                    <a:pt x="873" y="50"/>
                  </a:cubicBezTo>
                  <a:cubicBezTo>
                    <a:pt x="873" y="50"/>
                    <a:pt x="872" y="52"/>
                    <a:pt x="871" y="52"/>
                  </a:cubicBezTo>
                  <a:cubicBezTo>
                    <a:pt x="871" y="52"/>
                    <a:pt x="870" y="50"/>
                    <a:pt x="869" y="50"/>
                  </a:cubicBezTo>
                  <a:cubicBezTo>
                    <a:pt x="869" y="51"/>
                    <a:pt x="868" y="52"/>
                    <a:pt x="868" y="52"/>
                  </a:cubicBezTo>
                  <a:cubicBezTo>
                    <a:pt x="867" y="53"/>
                    <a:pt x="866" y="55"/>
                    <a:pt x="866" y="55"/>
                  </a:cubicBezTo>
                  <a:cubicBezTo>
                    <a:pt x="865" y="55"/>
                    <a:pt x="864" y="53"/>
                    <a:pt x="864" y="53"/>
                  </a:cubicBezTo>
                  <a:cubicBezTo>
                    <a:pt x="863" y="52"/>
                    <a:pt x="862" y="52"/>
                    <a:pt x="861" y="51"/>
                  </a:cubicBezTo>
                  <a:cubicBezTo>
                    <a:pt x="861" y="51"/>
                    <a:pt x="859" y="50"/>
                    <a:pt x="859" y="50"/>
                  </a:cubicBezTo>
                  <a:cubicBezTo>
                    <a:pt x="859" y="50"/>
                    <a:pt x="858" y="51"/>
                    <a:pt x="857" y="52"/>
                  </a:cubicBezTo>
                  <a:cubicBezTo>
                    <a:pt x="857" y="53"/>
                    <a:pt x="856" y="53"/>
                    <a:pt x="856" y="54"/>
                  </a:cubicBezTo>
                  <a:cubicBezTo>
                    <a:pt x="855" y="55"/>
                    <a:pt x="855" y="56"/>
                    <a:pt x="854" y="56"/>
                  </a:cubicBezTo>
                  <a:cubicBezTo>
                    <a:pt x="853" y="57"/>
                    <a:pt x="853" y="58"/>
                    <a:pt x="852" y="59"/>
                  </a:cubicBezTo>
                  <a:cubicBezTo>
                    <a:pt x="852" y="59"/>
                    <a:pt x="851" y="61"/>
                    <a:pt x="851" y="61"/>
                  </a:cubicBezTo>
                  <a:cubicBezTo>
                    <a:pt x="850" y="61"/>
                    <a:pt x="849" y="59"/>
                    <a:pt x="848" y="59"/>
                  </a:cubicBezTo>
                  <a:cubicBezTo>
                    <a:pt x="848" y="58"/>
                    <a:pt x="847" y="58"/>
                    <a:pt x="846" y="57"/>
                  </a:cubicBezTo>
                  <a:cubicBezTo>
                    <a:pt x="846" y="57"/>
                    <a:pt x="844" y="56"/>
                    <a:pt x="844" y="56"/>
                  </a:cubicBezTo>
                  <a:cubicBezTo>
                    <a:pt x="843" y="56"/>
                    <a:pt x="842" y="54"/>
                    <a:pt x="842" y="54"/>
                  </a:cubicBezTo>
                  <a:cubicBezTo>
                    <a:pt x="841" y="54"/>
                    <a:pt x="840" y="56"/>
                    <a:pt x="840" y="56"/>
                  </a:cubicBezTo>
                  <a:cubicBezTo>
                    <a:pt x="840" y="57"/>
                    <a:pt x="839" y="58"/>
                    <a:pt x="838" y="58"/>
                  </a:cubicBezTo>
                  <a:cubicBezTo>
                    <a:pt x="838" y="59"/>
                    <a:pt x="837" y="57"/>
                    <a:pt x="836" y="57"/>
                  </a:cubicBezTo>
                  <a:cubicBezTo>
                    <a:pt x="835" y="57"/>
                    <a:pt x="835" y="59"/>
                    <a:pt x="834" y="59"/>
                  </a:cubicBezTo>
                  <a:cubicBezTo>
                    <a:pt x="834" y="59"/>
                    <a:pt x="833" y="57"/>
                    <a:pt x="832" y="57"/>
                  </a:cubicBezTo>
                  <a:cubicBezTo>
                    <a:pt x="832" y="57"/>
                    <a:pt x="831" y="59"/>
                    <a:pt x="830" y="59"/>
                  </a:cubicBezTo>
                  <a:cubicBezTo>
                    <a:pt x="830" y="60"/>
                    <a:pt x="829" y="62"/>
                    <a:pt x="829" y="62"/>
                  </a:cubicBezTo>
                  <a:cubicBezTo>
                    <a:pt x="828" y="62"/>
                    <a:pt x="827" y="60"/>
                    <a:pt x="826" y="60"/>
                  </a:cubicBezTo>
                  <a:cubicBezTo>
                    <a:pt x="826" y="60"/>
                    <a:pt x="825" y="62"/>
                    <a:pt x="825" y="62"/>
                  </a:cubicBezTo>
                  <a:cubicBezTo>
                    <a:pt x="824" y="62"/>
                    <a:pt x="823" y="60"/>
                    <a:pt x="823" y="61"/>
                  </a:cubicBezTo>
                  <a:cubicBezTo>
                    <a:pt x="822" y="61"/>
                    <a:pt x="822" y="62"/>
                    <a:pt x="821" y="63"/>
                  </a:cubicBezTo>
                  <a:cubicBezTo>
                    <a:pt x="820" y="63"/>
                    <a:pt x="820" y="64"/>
                    <a:pt x="819" y="65"/>
                  </a:cubicBezTo>
                  <a:cubicBezTo>
                    <a:pt x="819" y="65"/>
                    <a:pt x="817" y="63"/>
                    <a:pt x="817" y="63"/>
                  </a:cubicBezTo>
                  <a:cubicBezTo>
                    <a:pt x="817" y="63"/>
                    <a:pt x="818" y="61"/>
                    <a:pt x="819" y="61"/>
                  </a:cubicBezTo>
                  <a:cubicBezTo>
                    <a:pt x="819" y="61"/>
                    <a:pt x="820" y="59"/>
                    <a:pt x="820" y="59"/>
                  </a:cubicBezTo>
                  <a:cubicBezTo>
                    <a:pt x="821" y="59"/>
                    <a:pt x="822" y="61"/>
                    <a:pt x="823" y="61"/>
                  </a:cubicBezTo>
                  <a:cubicBezTo>
                    <a:pt x="823" y="60"/>
                    <a:pt x="824" y="59"/>
                    <a:pt x="824" y="58"/>
                  </a:cubicBezTo>
                  <a:cubicBezTo>
                    <a:pt x="825" y="58"/>
                    <a:pt x="825" y="57"/>
                    <a:pt x="826" y="56"/>
                  </a:cubicBezTo>
                  <a:cubicBezTo>
                    <a:pt x="826" y="55"/>
                    <a:pt x="827" y="55"/>
                    <a:pt x="828" y="54"/>
                  </a:cubicBezTo>
                  <a:cubicBezTo>
                    <a:pt x="828" y="53"/>
                    <a:pt x="829" y="52"/>
                    <a:pt x="829" y="52"/>
                  </a:cubicBezTo>
                  <a:cubicBezTo>
                    <a:pt x="830" y="52"/>
                    <a:pt x="831" y="53"/>
                    <a:pt x="832" y="53"/>
                  </a:cubicBezTo>
                  <a:cubicBezTo>
                    <a:pt x="832" y="53"/>
                    <a:pt x="834" y="55"/>
                    <a:pt x="834" y="55"/>
                  </a:cubicBezTo>
                  <a:cubicBezTo>
                    <a:pt x="834" y="54"/>
                    <a:pt x="835" y="53"/>
                    <a:pt x="836" y="53"/>
                  </a:cubicBezTo>
                  <a:cubicBezTo>
                    <a:pt x="836" y="53"/>
                    <a:pt x="837" y="51"/>
                    <a:pt x="837" y="51"/>
                  </a:cubicBezTo>
                  <a:cubicBezTo>
                    <a:pt x="837" y="50"/>
                    <a:pt x="835" y="49"/>
                    <a:pt x="835" y="49"/>
                  </a:cubicBezTo>
                  <a:cubicBezTo>
                    <a:pt x="835" y="48"/>
                    <a:pt x="836" y="47"/>
                    <a:pt x="837" y="47"/>
                  </a:cubicBezTo>
                  <a:cubicBezTo>
                    <a:pt x="837" y="46"/>
                    <a:pt x="838" y="45"/>
                    <a:pt x="838" y="44"/>
                  </a:cubicBezTo>
                  <a:cubicBezTo>
                    <a:pt x="839" y="44"/>
                    <a:pt x="840" y="43"/>
                    <a:pt x="840" y="42"/>
                  </a:cubicBezTo>
                  <a:cubicBezTo>
                    <a:pt x="839" y="41"/>
                    <a:pt x="837" y="40"/>
                    <a:pt x="836" y="39"/>
                  </a:cubicBezTo>
                  <a:cubicBezTo>
                    <a:pt x="835" y="38"/>
                    <a:pt x="834" y="38"/>
                    <a:pt x="833" y="37"/>
                  </a:cubicBezTo>
                  <a:cubicBezTo>
                    <a:pt x="833" y="38"/>
                    <a:pt x="832" y="39"/>
                    <a:pt x="832" y="39"/>
                  </a:cubicBezTo>
                  <a:cubicBezTo>
                    <a:pt x="832" y="40"/>
                    <a:pt x="834" y="40"/>
                    <a:pt x="834" y="41"/>
                  </a:cubicBezTo>
                  <a:cubicBezTo>
                    <a:pt x="834" y="42"/>
                    <a:pt x="832" y="43"/>
                    <a:pt x="832" y="43"/>
                  </a:cubicBezTo>
                  <a:cubicBezTo>
                    <a:pt x="832" y="43"/>
                    <a:pt x="834" y="45"/>
                    <a:pt x="834" y="45"/>
                  </a:cubicBezTo>
                  <a:cubicBezTo>
                    <a:pt x="834" y="45"/>
                    <a:pt x="833" y="47"/>
                    <a:pt x="833" y="47"/>
                  </a:cubicBezTo>
                  <a:cubicBezTo>
                    <a:pt x="832" y="47"/>
                    <a:pt x="831" y="46"/>
                    <a:pt x="831" y="45"/>
                  </a:cubicBezTo>
                  <a:cubicBezTo>
                    <a:pt x="830" y="45"/>
                    <a:pt x="829" y="44"/>
                    <a:pt x="828" y="44"/>
                  </a:cubicBezTo>
                  <a:cubicBezTo>
                    <a:pt x="828" y="44"/>
                    <a:pt x="827" y="46"/>
                    <a:pt x="827" y="46"/>
                  </a:cubicBezTo>
                  <a:cubicBezTo>
                    <a:pt x="826" y="46"/>
                    <a:pt x="825" y="44"/>
                    <a:pt x="824" y="44"/>
                  </a:cubicBezTo>
                  <a:cubicBezTo>
                    <a:pt x="824" y="44"/>
                    <a:pt x="823" y="46"/>
                    <a:pt x="823" y="46"/>
                  </a:cubicBezTo>
                  <a:cubicBezTo>
                    <a:pt x="822" y="47"/>
                    <a:pt x="821" y="49"/>
                    <a:pt x="821" y="49"/>
                  </a:cubicBezTo>
                  <a:cubicBezTo>
                    <a:pt x="821" y="49"/>
                    <a:pt x="819" y="47"/>
                    <a:pt x="819" y="47"/>
                  </a:cubicBezTo>
                  <a:cubicBezTo>
                    <a:pt x="818" y="47"/>
                    <a:pt x="817" y="49"/>
                    <a:pt x="817" y="49"/>
                  </a:cubicBezTo>
                  <a:cubicBezTo>
                    <a:pt x="816" y="50"/>
                    <a:pt x="816" y="51"/>
                    <a:pt x="815" y="51"/>
                  </a:cubicBezTo>
                  <a:cubicBezTo>
                    <a:pt x="815" y="52"/>
                    <a:pt x="814" y="53"/>
                    <a:pt x="814" y="54"/>
                  </a:cubicBezTo>
                  <a:cubicBezTo>
                    <a:pt x="813" y="54"/>
                    <a:pt x="812" y="56"/>
                    <a:pt x="812" y="56"/>
                  </a:cubicBezTo>
                  <a:cubicBezTo>
                    <a:pt x="811" y="56"/>
                    <a:pt x="810" y="54"/>
                    <a:pt x="810" y="54"/>
                  </a:cubicBezTo>
                  <a:cubicBezTo>
                    <a:pt x="809" y="54"/>
                    <a:pt x="809" y="56"/>
                    <a:pt x="808" y="56"/>
                  </a:cubicBezTo>
                  <a:cubicBezTo>
                    <a:pt x="808" y="57"/>
                    <a:pt x="806" y="55"/>
                    <a:pt x="806" y="55"/>
                  </a:cubicBezTo>
                  <a:cubicBezTo>
                    <a:pt x="805" y="55"/>
                    <a:pt x="804" y="53"/>
                    <a:pt x="803" y="53"/>
                  </a:cubicBezTo>
                  <a:cubicBezTo>
                    <a:pt x="803" y="53"/>
                    <a:pt x="805" y="51"/>
                    <a:pt x="805" y="51"/>
                  </a:cubicBezTo>
                  <a:cubicBezTo>
                    <a:pt x="806" y="50"/>
                    <a:pt x="806" y="49"/>
                    <a:pt x="807" y="49"/>
                  </a:cubicBezTo>
                  <a:cubicBezTo>
                    <a:pt x="807" y="48"/>
                    <a:pt x="808" y="47"/>
                    <a:pt x="809" y="46"/>
                  </a:cubicBezTo>
                  <a:cubicBezTo>
                    <a:pt x="808" y="46"/>
                    <a:pt x="807" y="45"/>
                    <a:pt x="806" y="45"/>
                  </a:cubicBezTo>
                  <a:cubicBezTo>
                    <a:pt x="806" y="45"/>
                    <a:pt x="805" y="47"/>
                    <a:pt x="805" y="47"/>
                  </a:cubicBezTo>
                  <a:cubicBezTo>
                    <a:pt x="804" y="47"/>
                    <a:pt x="803" y="45"/>
                    <a:pt x="802" y="45"/>
                  </a:cubicBezTo>
                  <a:cubicBezTo>
                    <a:pt x="802" y="45"/>
                    <a:pt x="801" y="47"/>
                    <a:pt x="801" y="47"/>
                  </a:cubicBezTo>
                  <a:cubicBezTo>
                    <a:pt x="800" y="48"/>
                    <a:pt x="800" y="49"/>
                    <a:pt x="799" y="50"/>
                  </a:cubicBezTo>
                  <a:cubicBezTo>
                    <a:pt x="798" y="50"/>
                    <a:pt x="798" y="51"/>
                    <a:pt x="797" y="52"/>
                  </a:cubicBezTo>
                  <a:cubicBezTo>
                    <a:pt x="797" y="51"/>
                    <a:pt x="796" y="51"/>
                    <a:pt x="795" y="50"/>
                  </a:cubicBezTo>
                  <a:cubicBezTo>
                    <a:pt x="795" y="50"/>
                    <a:pt x="793" y="48"/>
                    <a:pt x="793" y="48"/>
                  </a:cubicBezTo>
                  <a:cubicBezTo>
                    <a:pt x="792" y="49"/>
                    <a:pt x="792" y="50"/>
                    <a:pt x="791" y="51"/>
                  </a:cubicBezTo>
                  <a:cubicBezTo>
                    <a:pt x="793" y="52"/>
                    <a:pt x="794" y="53"/>
                    <a:pt x="796" y="54"/>
                  </a:cubicBezTo>
                  <a:cubicBezTo>
                    <a:pt x="796" y="55"/>
                    <a:pt x="797" y="55"/>
                    <a:pt x="798" y="56"/>
                  </a:cubicBezTo>
                  <a:cubicBezTo>
                    <a:pt x="799" y="56"/>
                    <a:pt x="799" y="57"/>
                    <a:pt x="800" y="58"/>
                  </a:cubicBezTo>
                  <a:cubicBezTo>
                    <a:pt x="800" y="58"/>
                    <a:pt x="802" y="59"/>
                    <a:pt x="802" y="59"/>
                  </a:cubicBezTo>
                  <a:cubicBezTo>
                    <a:pt x="802" y="59"/>
                    <a:pt x="804" y="57"/>
                    <a:pt x="804" y="57"/>
                  </a:cubicBezTo>
                  <a:cubicBezTo>
                    <a:pt x="804" y="57"/>
                    <a:pt x="806" y="58"/>
                    <a:pt x="806" y="59"/>
                  </a:cubicBezTo>
                  <a:cubicBezTo>
                    <a:pt x="806" y="59"/>
                    <a:pt x="805" y="61"/>
                    <a:pt x="805" y="61"/>
                  </a:cubicBezTo>
                  <a:cubicBezTo>
                    <a:pt x="804" y="61"/>
                    <a:pt x="803" y="63"/>
                    <a:pt x="803" y="63"/>
                  </a:cubicBezTo>
                  <a:cubicBezTo>
                    <a:pt x="802" y="63"/>
                    <a:pt x="801" y="62"/>
                    <a:pt x="801" y="61"/>
                  </a:cubicBezTo>
                  <a:cubicBezTo>
                    <a:pt x="800" y="62"/>
                    <a:pt x="799" y="63"/>
                    <a:pt x="799" y="64"/>
                  </a:cubicBezTo>
                  <a:cubicBezTo>
                    <a:pt x="799" y="64"/>
                    <a:pt x="797" y="66"/>
                    <a:pt x="797" y="66"/>
                  </a:cubicBezTo>
                  <a:cubicBezTo>
                    <a:pt x="796" y="66"/>
                    <a:pt x="796" y="64"/>
                    <a:pt x="795" y="64"/>
                  </a:cubicBezTo>
                  <a:cubicBezTo>
                    <a:pt x="795" y="64"/>
                    <a:pt x="793" y="67"/>
                    <a:pt x="793" y="66"/>
                  </a:cubicBezTo>
                  <a:cubicBezTo>
                    <a:pt x="793" y="66"/>
                    <a:pt x="791" y="65"/>
                    <a:pt x="791" y="65"/>
                  </a:cubicBezTo>
                  <a:cubicBezTo>
                    <a:pt x="791" y="64"/>
                    <a:pt x="793" y="63"/>
                    <a:pt x="793" y="63"/>
                  </a:cubicBezTo>
                  <a:cubicBezTo>
                    <a:pt x="793" y="62"/>
                    <a:pt x="795" y="60"/>
                    <a:pt x="794" y="60"/>
                  </a:cubicBezTo>
                  <a:cubicBezTo>
                    <a:pt x="794" y="60"/>
                    <a:pt x="792" y="59"/>
                    <a:pt x="792" y="59"/>
                  </a:cubicBezTo>
                  <a:cubicBezTo>
                    <a:pt x="792" y="59"/>
                    <a:pt x="791" y="61"/>
                    <a:pt x="791" y="61"/>
                  </a:cubicBezTo>
                  <a:cubicBezTo>
                    <a:pt x="790" y="61"/>
                    <a:pt x="789" y="60"/>
                    <a:pt x="788" y="59"/>
                  </a:cubicBezTo>
                  <a:cubicBezTo>
                    <a:pt x="788" y="59"/>
                    <a:pt x="786" y="58"/>
                    <a:pt x="786" y="57"/>
                  </a:cubicBezTo>
                  <a:cubicBezTo>
                    <a:pt x="786" y="57"/>
                    <a:pt x="788" y="55"/>
                    <a:pt x="788" y="55"/>
                  </a:cubicBezTo>
                  <a:cubicBezTo>
                    <a:pt x="788" y="54"/>
                    <a:pt x="789" y="54"/>
                    <a:pt x="789" y="53"/>
                  </a:cubicBezTo>
                  <a:cubicBezTo>
                    <a:pt x="790" y="52"/>
                    <a:pt x="791" y="51"/>
                    <a:pt x="791" y="51"/>
                  </a:cubicBezTo>
                  <a:cubicBezTo>
                    <a:pt x="791" y="50"/>
                    <a:pt x="789" y="49"/>
                    <a:pt x="789" y="49"/>
                  </a:cubicBezTo>
                  <a:cubicBezTo>
                    <a:pt x="789" y="48"/>
                    <a:pt x="791" y="47"/>
                    <a:pt x="791" y="47"/>
                  </a:cubicBezTo>
                  <a:cubicBezTo>
                    <a:pt x="791" y="46"/>
                    <a:pt x="788" y="46"/>
                    <a:pt x="788" y="45"/>
                  </a:cubicBezTo>
                  <a:cubicBezTo>
                    <a:pt x="788" y="46"/>
                    <a:pt x="787" y="47"/>
                    <a:pt x="787" y="47"/>
                  </a:cubicBezTo>
                  <a:cubicBezTo>
                    <a:pt x="786" y="48"/>
                    <a:pt x="785" y="49"/>
                    <a:pt x="785" y="50"/>
                  </a:cubicBezTo>
                  <a:cubicBezTo>
                    <a:pt x="785" y="50"/>
                    <a:pt x="787" y="51"/>
                    <a:pt x="787" y="51"/>
                  </a:cubicBezTo>
                  <a:cubicBezTo>
                    <a:pt x="787" y="52"/>
                    <a:pt x="786" y="53"/>
                    <a:pt x="786" y="53"/>
                  </a:cubicBezTo>
                  <a:cubicBezTo>
                    <a:pt x="785" y="54"/>
                    <a:pt x="784" y="52"/>
                    <a:pt x="783" y="52"/>
                  </a:cubicBezTo>
                  <a:cubicBezTo>
                    <a:pt x="782" y="53"/>
                    <a:pt x="781" y="55"/>
                    <a:pt x="780" y="56"/>
                  </a:cubicBezTo>
                  <a:cubicBezTo>
                    <a:pt x="778" y="55"/>
                    <a:pt x="777" y="54"/>
                    <a:pt x="775" y="53"/>
                  </a:cubicBezTo>
                  <a:cubicBezTo>
                    <a:pt x="777" y="51"/>
                    <a:pt x="778" y="50"/>
                    <a:pt x="779" y="48"/>
                  </a:cubicBezTo>
                  <a:cubicBezTo>
                    <a:pt x="779" y="48"/>
                    <a:pt x="780" y="50"/>
                    <a:pt x="781" y="50"/>
                  </a:cubicBezTo>
                  <a:cubicBezTo>
                    <a:pt x="781" y="50"/>
                    <a:pt x="783" y="48"/>
                    <a:pt x="783" y="48"/>
                  </a:cubicBezTo>
                  <a:cubicBezTo>
                    <a:pt x="783" y="48"/>
                    <a:pt x="781" y="46"/>
                    <a:pt x="781" y="46"/>
                  </a:cubicBezTo>
                  <a:cubicBezTo>
                    <a:pt x="780" y="46"/>
                    <a:pt x="782" y="44"/>
                    <a:pt x="782" y="44"/>
                  </a:cubicBezTo>
                  <a:cubicBezTo>
                    <a:pt x="782" y="43"/>
                    <a:pt x="780" y="43"/>
                    <a:pt x="780" y="42"/>
                  </a:cubicBezTo>
                  <a:cubicBezTo>
                    <a:pt x="779" y="44"/>
                    <a:pt x="778" y="45"/>
                    <a:pt x="777" y="47"/>
                  </a:cubicBezTo>
                  <a:cubicBezTo>
                    <a:pt x="776" y="47"/>
                    <a:pt x="776" y="48"/>
                    <a:pt x="775" y="49"/>
                  </a:cubicBezTo>
                  <a:cubicBezTo>
                    <a:pt x="775" y="49"/>
                    <a:pt x="773" y="47"/>
                    <a:pt x="773" y="47"/>
                  </a:cubicBezTo>
                  <a:cubicBezTo>
                    <a:pt x="772" y="47"/>
                    <a:pt x="771" y="49"/>
                    <a:pt x="771" y="49"/>
                  </a:cubicBezTo>
                  <a:cubicBezTo>
                    <a:pt x="771" y="50"/>
                    <a:pt x="770" y="52"/>
                    <a:pt x="769" y="52"/>
                  </a:cubicBezTo>
                  <a:cubicBezTo>
                    <a:pt x="769" y="52"/>
                    <a:pt x="767" y="50"/>
                    <a:pt x="767" y="50"/>
                  </a:cubicBezTo>
                  <a:cubicBezTo>
                    <a:pt x="767" y="50"/>
                    <a:pt x="765" y="48"/>
                    <a:pt x="765" y="48"/>
                  </a:cubicBezTo>
                  <a:cubicBezTo>
                    <a:pt x="765" y="48"/>
                    <a:pt x="763" y="50"/>
                    <a:pt x="763" y="50"/>
                  </a:cubicBezTo>
                  <a:cubicBezTo>
                    <a:pt x="763" y="51"/>
                    <a:pt x="765" y="52"/>
                    <a:pt x="765" y="52"/>
                  </a:cubicBezTo>
                  <a:cubicBezTo>
                    <a:pt x="765" y="53"/>
                    <a:pt x="764" y="54"/>
                    <a:pt x="764" y="54"/>
                  </a:cubicBezTo>
                  <a:cubicBezTo>
                    <a:pt x="763" y="55"/>
                    <a:pt x="763" y="56"/>
                    <a:pt x="762" y="57"/>
                  </a:cubicBezTo>
                  <a:cubicBezTo>
                    <a:pt x="762" y="57"/>
                    <a:pt x="760" y="55"/>
                    <a:pt x="760" y="55"/>
                  </a:cubicBezTo>
                  <a:cubicBezTo>
                    <a:pt x="759" y="55"/>
                    <a:pt x="758" y="57"/>
                    <a:pt x="758" y="57"/>
                  </a:cubicBezTo>
                  <a:cubicBezTo>
                    <a:pt x="758" y="58"/>
                    <a:pt x="756" y="59"/>
                    <a:pt x="756" y="59"/>
                  </a:cubicBezTo>
                  <a:cubicBezTo>
                    <a:pt x="756" y="60"/>
                    <a:pt x="759" y="61"/>
                    <a:pt x="758" y="61"/>
                  </a:cubicBezTo>
                  <a:cubicBezTo>
                    <a:pt x="758" y="62"/>
                    <a:pt x="757" y="63"/>
                    <a:pt x="757" y="63"/>
                  </a:cubicBezTo>
                  <a:cubicBezTo>
                    <a:pt x="756" y="64"/>
                    <a:pt x="756" y="65"/>
                    <a:pt x="755" y="66"/>
                  </a:cubicBezTo>
                  <a:cubicBezTo>
                    <a:pt x="755" y="66"/>
                    <a:pt x="753" y="64"/>
                    <a:pt x="753" y="64"/>
                  </a:cubicBezTo>
                  <a:cubicBezTo>
                    <a:pt x="753" y="64"/>
                    <a:pt x="754" y="62"/>
                    <a:pt x="755" y="62"/>
                  </a:cubicBezTo>
                  <a:cubicBezTo>
                    <a:pt x="755" y="61"/>
                    <a:pt x="756" y="60"/>
                    <a:pt x="756" y="59"/>
                  </a:cubicBezTo>
                  <a:cubicBezTo>
                    <a:pt x="756" y="59"/>
                    <a:pt x="754" y="58"/>
                    <a:pt x="754" y="58"/>
                  </a:cubicBezTo>
                  <a:cubicBezTo>
                    <a:pt x="754" y="57"/>
                    <a:pt x="756" y="56"/>
                    <a:pt x="756" y="55"/>
                  </a:cubicBezTo>
                  <a:cubicBezTo>
                    <a:pt x="756" y="55"/>
                    <a:pt x="754" y="54"/>
                    <a:pt x="753" y="54"/>
                  </a:cubicBezTo>
                  <a:cubicBezTo>
                    <a:pt x="753" y="53"/>
                    <a:pt x="752" y="53"/>
                    <a:pt x="751" y="52"/>
                  </a:cubicBezTo>
                  <a:cubicBezTo>
                    <a:pt x="751" y="53"/>
                    <a:pt x="749" y="54"/>
                    <a:pt x="750" y="54"/>
                  </a:cubicBezTo>
                  <a:cubicBezTo>
                    <a:pt x="750" y="55"/>
                    <a:pt x="752" y="55"/>
                    <a:pt x="752" y="56"/>
                  </a:cubicBezTo>
                  <a:cubicBezTo>
                    <a:pt x="752" y="56"/>
                    <a:pt x="750" y="58"/>
                    <a:pt x="750" y="58"/>
                  </a:cubicBezTo>
                  <a:cubicBezTo>
                    <a:pt x="750" y="58"/>
                    <a:pt x="748" y="56"/>
                    <a:pt x="748" y="57"/>
                  </a:cubicBezTo>
                  <a:cubicBezTo>
                    <a:pt x="747" y="57"/>
                    <a:pt x="747" y="59"/>
                    <a:pt x="746" y="59"/>
                  </a:cubicBezTo>
                  <a:cubicBezTo>
                    <a:pt x="747" y="59"/>
                    <a:pt x="748" y="61"/>
                    <a:pt x="748" y="60"/>
                  </a:cubicBezTo>
                  <a:cubicBezTo>
                    <a:pt x="748" y="61"/>
                    <a:pt x="747" y="63"/>
                    <a:pt x="747" y="63"/>
                  </a:cubicBezTo>
                  <a:cubicBezTo>
                    <a:pt x="746" y="63"/>
                    <a:pt x="745" y="61"/>
                    <a:pt x="744" y="61"/>
                  </a:cubicBezTo>
                  <a:cubicBezTo>
                    <a:pt x="744" y="61"/>
                    <a:pt x="742" y="60"/>
                    <a:pt x="742" y="59"/>
                  </a:cubicBezTo>
                  <a:cubicBezTo>
                    <a:pt x="742" y="59"/>
                    <a:pt x="744" y="58"/>
                    <a:pt x="744" y="57"/>
                  </a:cubicBezTo>
                  <a:cubicBezTo>
                    <a:pt x="744" y="56"/>
                    <a:pt x="742" y="56"/>
                    <a:pt x="742" y="55"/>
                  </a:cubicBezTo>
                  <a:cubicBezTo>
                    <a:pt x="742" y="55"/>
                    <a:pt x="744" y="54"/>
                    <a:pt x="743" y="53"/>
                  </a:cubicBezTo>
                  <a:cubicBezTo>
                    <a:pt x="743" y="52"/>
                    <a:pt x="742" y="52"/>
                    <a:pt x="741" y="51"/>
                  </a:cubicBezTo>
                  <a:cubicBezTo>
                    <a:pt x="740" y="53"/>
                    <a:pt x="739" y="54"/>
                    <a:pt x="738" y="56"/>
                  </a:cubicBezTo>
                  <a:cubicBezTo>
                    <a:pt x="737" y="57"/>
                    <a:pt x="736" y="57"/>
                    <a:pt x="736" y="58"/>
                  </a:cubicBezTo>
                  <a:cubicBezTo>
                    <a:pt x="736" y="58"/>
                    <a:pt x="738" y="59"/>
                    <a:pt x="738" y="60"/>
                  </a:cubicBezTo>
                  <a:cubicBezTo>
                    <a:pt x="738" y="60"/>
                    <a:pt x="737" y="62"/>
                    <a:pt x="737" y="62"/>
                  </a:cubicBezTo>
                  <a:cubicBezTo>
                    <a:pt x="736" y="63"/>
                    <a:pt x="735" y="64"/>
                    <a:pt x="735" y="64"/>
                  </a:cubicBezTo>
                  <a:cubicBezTo>
                    <a:pt x="732" y="62"/>
                    <a:pt x="729" y="60"/>
                    <a:pt x="726" y="57"/>
                  </a:cubicBezTo>
                  <a:cubicBezTo>
                    <a:pt x="727" y="57"/>
                    <a:pt x="727" y="55"/>
                    <a:pt x="728" y="55"/>
                  </a:cubicBezTo>
                  <a:cubicBezTo>
                    <a:pt x="728" y="55"/>
                    <a:pt x="729" y="57"/>
                    <a:pt x="730" y="57"/>
                  </a:cubicBezTo>
                  <a:cubicBezTo>
                    <a:pt x="730" y="57"/>
                    <a:pt x="731" y="55"/>
                    <a:pt x="732" y="55"/>
                  </a:cubicBezTo>
                  <a:cubicBezTo>
                    <a:pt x="732" y="54"/>
                    <a:pt x="733" y="53"/>
                    <a:pt x="733" y="52"/>
                  </a:cubicBezTo>
                  <a:cubicBezTo>
                    <a:pt x="734" y="52"/>
                    <a:pt x="734" y="51"/>
                    <a:pt x="735" y="50"/>
                  </a:cubicBezTo>
                  <a:cubicBezTo>
                    <a:pt x="735" y="50"/>
                    <a:pt x="737" y="49"/>
                    <a:pt x="737" y="48"/>
                  </a:cubicBezTo>
                  <a:cubicBezTo>
                    <a:pt x="737" y="48"/>
                    <a:pt x="735" y="47"/>
                    <a:pt x="734" y="46"/>
                  </a:cubicBezTo>
                  <a:cubicBezTo>
                    <a:pt x="734" y="47"/>
                    <a:pt x="733" y="48"/>
                    <a:pt x="733" y="49"/>
                  </a:cubicBezTo>
                  <a:cubicBezTo>
                    <a:pt x="733" y="49"/>
                    <a:pt x="731" y="51"/>
                    <a:pt x="731" y="51"/>
                  </a:cubicBezTo>
                  <a:cubicBezTo>
                    <a:pt x="731" y="51"/>
                    <a:pt x="729" y="49"/>
                    <a:pt x="729" y="49"/>
                  </a:cubicBezTo>
                  <a:cubicBezTo>
                    <a:pt x="729" y="49"/>
                    <a:pt x="731" y="47"/>
                    <a:pt x="731" y="47"/>
                  </a:cubicBezTo>
                  <a:cubicBezTo>
                    <a:pt x="730" y="47"/>
                    <a:pt x="729" y="45"/>
                    <a:pt x="728" y="45"/>
                  </a:cubicBezTo>
                  <a:cubicBezTo>
                    <a:pt x="728" y="45"/>
                    <a:pt x="727" y="47"/>
                    <a:pt x="727" y="47"/>
                  </a:cubicBezTo>
                  <a:cubicBezTo>
                    <a:pt x="726" y="47"/>
                    <a:pt x="725" y="46"/>
                    <a:pt x="724" y="46"/>
                  </a:cubicBezTo>
                  <a:cubicBezTo>
                    <a:pt x="724" y="46"/>
                    <a:pt x="723" y="44"/>
                    <a:pt x="722" y="44"/>
                  </a:cubicBezTo>
                  <a:cubicBezTo>
                    <a:pt x="722" y="44"/>
                    <a:pt x="721" y="46"/>
                    <a:pt x="720" y="46"/>
                  </a:cubicBezTo>
                  <a:cubicBezTo>
                    <a:pt x="720" y="46"/>
                    <a:pt x="719" y="44"/>
                    <a:pt x="718" y="44"/>
                  </a:cubicBezTo>
                  <a:cubicBezTo>
                    <a:pt x="718" y="45"/>
                    <a:pt x="717" y="47"/>
                    <a:pt x="716" y="47"/>
                  </a:cubicBezTo>
                  <a:cubicBezTo>
                    <a:pt x="716" y="47"/>
                    <a:pt x="715" y="45"/>
                    <a:pt x="714" y="45"/>
                  </a:cubicBezTo>
                  <a:cubicBezTo>
                    <a:pt x="714" y="45"/>
                    <a:pt x="713" y="47"/>
                    <a:pt x="713" y="47"/>
                  </a:cubicBezTo>
                  <a:cubicBezTo>
                    <a:pt x="713" y="48"/>
                    <a:pt x="715" y="48"/>
                    <a:pt x="715" y="49"/>
                  </a:cubicBezTo>
                  <a:cubicBezTo>
                    <a:pt x="715" y="50"/>
                    <a:pt x="713" y="50"/>
                    <a:pt x="713" y="51"/>
                  </a:cubicBezTo>
                  <a:cubicBezTo>
                    <a:pt x="715" y="52"/>
                    <a:pt x="716" y="53"/>
                    <a:pt x="718" y="55"/>
                  </a:cubicBezTo>
                  <a:cubicBezTo>
                    <a:pt x="718" y="55"/>
                    <a:pt x="719" y="56"/>
                    <a:pt x="720" y="56"/>
                  </a:cubicBezTo>
                  <a:cubicBezTo>
                    <a:pt x="719" y="58"/>
                    <a:pt x="717" y="59"/>
                    <a:pt x="716" y="61"/>
                  </a:cubicBezTo>
                  <a:cubicBezTo>
                    <a:pt x="715" y="60"/>
                    <a:pt x="713" y="58"/>
                    <a:pt x="712" y="57"/>
                  </a:cubicBezTo>
                  <a:cubicBezTo>
                    <a:pt x="712" y="57"/>
                    <a:pt x="714" y="56"/>
                    <a:pt x="714" y="55"/>
                  </a:cubicBezTo>
                  <a:cubicBezTo>
                    <a:pt x="714" y="55"/>
                    <a:pt x="712" y="54"/>
                    <a:pt x="711" y="53"/>
                  </a:cubicBezTo>
                  <a:cubicBezTo>
                    <a:pt x="711" y="53"/>
                    <a:pt x="710" y="52"/>
                    <a:pt x="709" y="52"/>
                  </a:cubicBezTo>
                  <a:cubicBezTo>
                    <a:pt x="708" y="53"/>
                    <a:pt x="707" y="55"/>
                    <a:pt x="706" y="56"/>
                  </a:cubicBezTo>
                  <a:cubicBezTo>
                    <a:pt x="705" y="57"/>
                    <a:pt x="705" y="58"/>
                    <a:pt x="704" y="58"/>
                  </a:cubicBezTo>
                  <a:cubicBezTo>
                    <a:pt x="704" y="58"/>
                    <a:pt x="702" y="57"/>
                    <a:pt x="702" y="57"/>
                  </a:cubicBezTo>
                  <a:cubicBezTo>
                    <a:pt x="702" y="56"/>
                    <a:pt x="700" y="55"/>
                    <a:pt x="700" y="55"/>
                  </a:cubicBezTo>
                  <a:cubicBezTo>
                    <a:pt x="699" y="55"/>
                    <a:pt x="698" y="57"/>
                    <a:pt x="698" y="57"/>
                  </a:cubicBezTo>
                  <a:cubicBezTo>
                    <a:pt x="698" y="57"/>
                    <a:pt x="696" y="56"/>
                    <a:pt x="696" y="56"/>
                  </a:cubicBezTo>
                  <a:cubicBezTo>
                    <a:pt x="696" y="55"/>
                    <a:pt x="697" y="53"/>
                    <a:pt x="697" y="53"/>
                  </a:cubicBezTo>
                  <a:cubicBezTo>
                    <a:pt x="698" y="53"/>
                    <a:pt x="699" y="55"/>
                    <a:pt x="700" y="55"/>
                  </a:cubicBezTo>
                  <a:cubicBezTo>
                    <a:pt x="700" y="54"/>
                    <a:pt x="701" y="53"/>
                    <a:pt x="701" y="53"/>
                  </a:cubicBezTo>
                  <a:cubicBezTo>
                    <a:pt x="701" y="52"/>
                    <a:pt x="699" y="51"/>
                    <a:pt x="699" y="51"/>
                  </a:cubicBezTo>
                  <a:cubicBezTo>
                    <a:pt x="699" y="50"/>
                    <a:pt x="697" y="50"/>
                    <a:pt x="697" y="49"/>
                  </a:cubicBezTo>
                  <a:cubicBezTo>
                    <a:pt x="696" y="49"/>
                    <a:pt x="695" y="48"/>
                    <a:pt x="695" y="48"/>
                  </a:cubicBezTo>
                  <a:cubicBezTo>
                    <a:pt x="694" y="47"/>
                    <a:pt x="693" y="47"/>
                    <a:pt x="692" y="46"/>
                  </a:cubicBezTo>
                  <a:cubicBezTo>
                    <a:pt x="692" y="47"/>
                    <a:pt x="691" y="47"/>
                    <a:pt x="691" y="48"/>
                  </a:cubicBezTo>
                  <a:cubicBezTo>
                    <a:pt x="690" y="48"/>
                    <a:pt x="689" y="50"/>
                    <a:pt x="689" y="50"/>
                  </a:cubicBezTo>
                  <a:cubicBezTo>
                    <a:pt x="689" y="51"/>
                    <a:pt x="691" y="52"/>
                    <a:pt x="691" y="52"/>
                  </a:cubicBezTo>
                  <a:cubicBezTo>
                    <a:pt x="691" y="52"/>
                    <a:pt x="690" y="54"/>
                    <a:pt x="689" y="54"/>
                  </a:cubicBezTo>
                  <a:cubicBezTo>
                    <a:pt x="689" y="54"/>
                    <a:pt x="688" y="53"/>
                    <a:pt x="687" y="53"/>
                  </a:cubicBezTo>
                  <a:cubicBezTo>
                    <a:pt x="686" y="52"/>
                    <a:pt x="686" y="51"/>
                    <a:pt x="685" y="51"/>
                  </a:cubicBezTo>
                  <a:cubicBezTo>
                    <a:pt x="685" y="51"/>
                    <a:pt x="683" y="49"/>
                    <a:pt x="683" y="49"/>
                  </a:cubicBezTo>
                  <a:cubicBezTo>
                    <a:pt x="682" y="49"/>
                    <a:pt x="681" y="51"/>
                    <a:pt x="681" y="51"/>
                  </a:cubicBezTo>
                  <a:cubicBezTo>
                    <a:pt x="680" y="52"/>
                    <a:pt x="680" y="53"/>
                    <a:pt x="679" y="54"/>
                  </a:cubicBezTo>
                  <a:cubicBezTo>
                    <a:pt x="679" y="54"/>
                    <a:pt x="678" y="56"/>
                    <a:pt x="678" y="56"/>
                  </a:cubicBezTo>
                  <a:cubicBezTo>
                    <a:pt x="677" y="56"/>
                    <a:pt x="676" y="54"/>
                    <a:pt x="675" y="54"/>
                  </a:cubicBezTo>
                  <a:cubicBezTo>
                    <a:pt x="675" y="54"/>
                    <a:pt x="674" y="53"/>
                    <a:pt x="673" y="53"/>
                  </a:cubicBezTo>
                  <a:cubicBezTo>
                    <a:pt x="673" y="52"/>
                    <a:pt x="672" y="55"/>
                    <a:pt x="671" y="55"/>
                  </a:cubicBezTo>
                  <a:cubicBezTo>
                    <a:pt x="671" y="55"/>
                    <a:pt x="670" y="53"/>
                    <a:pt x="669" y="53"/>
                  </a:cubicBezTo>
                  <a:cubicBezTo>
                    <a:pt x="669" y="54"/>
                    <a:pt x="668" y="55"/>
                    <a:pt x="668" y="55"/>
                  </a:cubicBezTo>
                  <a:cubicBezTo>
                    <a:pt x="668" y="55"/>
                    <a:pt x="665" y="54"/>
                    <a:pt x="665" y="54"/>
                  </a:cubicBezTo>
                  <a:cubicBezTo>
                    <a:pt x="665" y="53"/>
                    <a:pt x="667" y="52"/>
                    <a:pt x="667" y="51"/>
                  </a:cubicBezTo>
                  <a:cubicBezTo>
                    <a:pt x="667" y="51"/>
                    <a:pt x="668" y="50"/>
                    <a:pt x="669" y="49"/>
                  </a:cubicBezTo>
                  <a:cubicBezTo>
                    <a:pt x="669" y="49"/>
                    <a:pt x="670" y="47"/>
                    <a:pt x="670" y="47"/>
                  </a:cubicBezTo>
                  <a:cubicBezTo>
                    <a:pt x="670" y="46"/>
                    <a:pt x="668" y="46"/>
                    <a:pt x="668" y="45"/>
                  </a:cubicBezTo>
                  <a:cubicBezTo>
                    <a:pt x="668" y="45"/>
                    <a:pt x="670" y="43"/>
                    <a:pt x="670" y="43"/>
                  </a:cubicBezTo>
                  <a:cubicBezTo>
                    <a:pt x="670" y="42"/>
                    <a:pt x="668" y="42"/>
                    <a:pt x="668" y="41"/>
                  </a:cubicBezTo>
                  <a:cubicBezTo>
                    <a:pt x="668" y="41"/>
                    <a:pt x="666" y="40"/>
                    <a:pt x="665" y="40"/>
                  </a:cubicBezTo>
                  <a:cubicBezTo>
                    <a:pt x="665" y="40"/>
                    <a:pt x="664" y="41"/>
                    <a:pt x="664" y="42"/>
                  </a:cubicBezTo>
                  <a:cubicBezTo>
                    <a:pt x="664" y="42"/>
                    <a:pt x="666" y="43"/>
                    <a:pt x="666" y="43"/>
                  </a:cubicBezTo>
                  <a:cubicBezTo>
                    <a:pt x="666" y="44"/>
                    <a:pt x="665" y="45"/>
                    <a:pt x="664" y="46"/>
                  </a:cubicBezTo>
                  <a:cubicBezTo>
                    <a:pt x="664" y="46"/>
                    <a:pt x="663" y="47"/>
                    <a:pt x="663" y="48"/>
                  </a:cubicBezTo>
                  <a:cubicBezTo>
                    <a:pt x="662" y="48"/>
                    <a:pt x="665" y="49"/>
                    <a:pt x="665" y="50"/>
                  </a:cubicBezTo>
                  <a:cubicBezTo>
                    <a:pt x="665" y="50"/>
                    <a:pt x="663" y="51"/>
                    <a:pt x="663" y="52"/>
                  </a:cubicBezTo>
                  <a:cubicBezTo>
                    <a:pt x="663" y="53"/>
                    <a:pt x="661" y="53"/>
                    <a:pt x="661" y="54"/>
                  </a:cubicBezTo>
                  <a:cubicBezTo>
                    <a:pt x="661" y="55"/>
                    <a:pt x="663" y="55"/>
                    <a:pt x="664" y="56"/>
                  </a:cubicBezTo>
                  <a:cubicBezTo>
                    <a:pt x="662" y="57"/>
                    <a:pt x="661" y="59"/>
                    <a:pt x="660" y="60"/>
                  </a:cubicBezTo>
                  <a:cubicBezTo>
                    <a:pt x="660" y="61"/>
                    <a:pt x="659" y="62"/>
                    <a:pt x="659" y="63"/>
                  </a:cubicBezTo>
                  <a:cubicBezTo>
                    <a:pt x="657" y="61"/>
                    <a:pt x="656" y="60"/>
                    <a:pt x="654" y="59"/>
                  </a:cubicBezTo>
                  <a:cubicBezTo>
                    <a:pt x="655" y="58"/>
                    <a:pt x="655" y="58"/>
                    <a:pt x="656" y="57"/>
                  </a:cubicBezTo>
                  <a:cubicBezTo>
                    <a:pt x="656" y="56"/>
                    <a:pt x="657" y="55"/>
                    <a:pt x="657" y="55"/>
                  </a:cubicBezTo>
                  <a:cubicBezTo>
                    <a:pt x="657" y="54"/>
                    <a:pt x="655" y="53"/>
                    <a:pt x="655" y="53"/>
                  </a:cubicBezTo>
                  <a:cubicBezTo>
                    <a:pt x="655" y="53"/>
                    <a:pt x="653" y="52"/>
                    <a:pt x="653" y="51"/>
                  </a:cubicBezTo>
                  <a:cubicBezTo>
                    <a:pt x="653" y="51"/>
                    <a:pt x="655" y="50"/>
                    <a:pt x="655" y="49"/>
                  </a:cubicBezTo>
                  <a:cubicBezTo>
                    <a:pt x="654" y="48"/>
                    <a:pt x="653" y="48"/>
                    <a:pt x="652" y="47"/>
                  </a:cubicBezTo>
                  <a:cubicBezTo>
                    <a:pt x="652" y="47"/>
                    <a:pt x="651" y="46"/>
                    <a:pt x="650" y="46"/>
                  </a:cubicBezTo>
                  <a:cubicBezTo>
                    <a:pt x="650" y="46"/>
                    <a:pt x="649" y="47"/>
                    <a:pt x="649" y="48"/>
                  </a:cubicBezTo>
                  <a:cubicBezTo>
                    <a:pt x="648" y="48"/>
                    <a:pt x="647" y="50"/>
                    <a:pt x="647" y="50"/>
                  </a:cubicBezTo>
                  <a:cubicBezTo>
                    <a:pt x="647" y="50"/>
                    <a:pt x="649" y="51"/>
                    <a:pt x="649" y="52"/>
                  </a:cubicBezTo>
                  <a:cubicBezTo>
                    <a:pt x="649" y="52"/>
                    <a:pt x="648" y="53"/>
                    <a:pt x="647" y="54"/>
                  </a:cubicBezTo>
                  <a:cubicBezTo>
                    <a:pt x="647" y="54"/>
                    <a:pt x="646" y="56"/>
                    <a:pt x="646" y="56"/>
                  </a:cubicBezTo>
                  <a:cubicBezTo>
                    <a:pt x="646" y="57"/>
                    <a:pt x="648" y="57"/>
                    <a:pt x="648" y="58"/>
                  </a:cubicBezTo>
                  <a:cubicBezTo>
                    <a:pt x="648" y="59"/>
                    <a:pt x="646" y="59"/>
                    <a:pt x="646" y="60"/>
                  </a:cubicBezTo>
                  <a:cubicBezTo>
                    <a:pt x="646" y="60"/>
                    <a:pt x="644" y="59"/>
                    <a:pt x="644" y="58"/>
                  </a:cubicBezTo>
                  <a:cubicBezTo>
                    <a:pt x="644" y="58"/>
                    <a:pt x="646" y="57"/>
                    <a:pt x="646" y="56"/>
                  </a:cubicBezTo>
                  <a:cubicBezTo>
                    <a:pt x="645" y="56"/>
                    <a:pt x="644" y="55"/>
                    <a:pt x="643" y="55"/>
                  </a:cubicBezTo>
                  <a:cubicBezTo>
                    <a:pt x="643" y="54"/>
                    <a:pt x="642" y="53"/>
                    <a:pt x="641" y="53"/>
                  </a:cubicBezTo>
                  <a:cubicBezTo>
                    <a:pt x="641" y="53"/>
                    <a:pt x="639" y="51"/>
                    <a:pt x="639" y="51"/>
                  </a:cubicBezTo>
                  <a:cubicBezTo>
                    <a:pt x="638" y="51"/>
                    <a:pt x="638" y="53"/>
                    <a:pt x="637" y="53"/>
                  </a:cubicBezTo>
                  <a:cubicBezTo>
                    <a:pt x="637" y="53"/>
                    <a:pt x="636" y="51"/>
                    <a:pt x="635" y="52"/>
                  </a:cubicBezTo>
                  <a:cubicBezTo>
                    <a:pt x="634" y="52"/>
                    <a:pt x="634" y="54"/>
                    <a:pt x="633" y="54"/>
                  </a:cubicBezTo>
                  <a:cubicBezTo>
                    <a:pt x="634" y="55"/>
                    <a:pt x="635" y="55"/>
                    <a:pt x="636" y="56"/>
                  </a:cubicBezTo>
                  <a:cubicBezTo>
                    <a:pt x="636" y="56"/>
                    <a:pt x="634" y="57"/>
                    <a:pt x="634" y="58"/>
                  </a:cubicBezTo>
                  <a:cubicBezTo>
                    <a:pt x="633" y="58"/>
                    <a:pt x="632" y="59"/>
                    <a:pt x="632" y="60"/>
                  </a:cubicBezTo>
                  <a:cubicBezTo>
                    <a:pt x="632" y="60"/>
                    <a:pt x="634" y="61"/>
                    <a:pt x="634" y="62"/>
                  </a:cubicBezTo>
                  <a:cubicBezTo>
                    <a:pt x="634" y="62"/>
                    <a:pt x="633" y="64"/>
                    <a:pt x="633" y="64"/>
                  </a:cubicBezTo>
                  <a:cubicBezTo>
                    <a:pt x="632" y="65"/>
                    <a:pt x="631" y="65"/>
                    <a:pt x="631" y="66"/>
                  </a:cubicBezTo>
                  <a:cubicBezTo>
                    <a:pt x="631" y="66"/>
                    <a:pt x="629" y="65"/>
                    <a:pt x="629" y="64"/>
                  </a:cubicBezTo>
                  <a:cubicBezTo>
                    <a:pt x="629" y="64"/>
                    <a:pt x="631" y="63"/>
                    <a:pt x="630" y="62"/>
                  </a:cubicBezTo>
                  <a:cubicBezTo>
                    <a:pt x="630" y="62"/>
                    <a:pt x="628" y="61"/>
                    <a:pt x="628" y="61"/>
                  </a:cubicBezTo>
                  <a:cubicBezTo>
                    <a:pt x="628" y="60"/>
                    <a:pt x="626" y="60"/>
                    <a:pt x="626" y="59"/>
                  </a:cubicBezTo>
                  <a:cubicBezTo>
                    <a:pt x="626" y="58"/>
                    <a:pt x="628" y="57"/>
                    <a:pt x="628" y="57"/>
                  </a:cubicBezTo>
                  <a:cubicBezTo>
                    <a:pt x="628" y="56"/>
                    <a:pt x="629" y="55"/>
                    <a:pt x="629" y="54"/>
                  </a:cubicBezTo>
                  <a:cubicBezTo>
                    <a:pt x="629" y="54"/>
                    <a:pt x="627" y="53"/>
                    <a:pt x="627" y="53"/>
                  </a:cubicBezTo>
                  <a:cubicBezTo>
                    <a:pt x="627" y="52"/>
                    <a:pt x="629" y="51"/>
                    <a:pt x="629" y="50"/>
                  </a:cubicBezTo>
                  <a:cubicBezTo>
                    <a:pt x="629" y="50"/>
                    <a:pt x="627" y="49"/>
                    <a:pt x="627" y="49"/>
                  </a:cubicBezTo>
                  <a:cubicBezTo>
                    <a:pt x="626" y="48"/>
                    <a:pt x="625" y="48"/>
                    <a:pt x="624" y="47"/>
                  </a:cubicBezTo>
                  <a:cubicBezTo>
                    <a:pt x="624" y="48"/>
                    <a:pt x="623" y="49"/>
                    <a:pt x="623" y="49"/>
                  </a:cubicBezTo>
                  <a:cubicBezTo>
                    <a:pt x="623" y="50"/>
                    <a:pt x="625" y="51"/>
                    <a:pt x="625" y="51"/>
                  </a:cubicBezTo>
                  <a:cubicBezTo>
                    <a:pt x="625" y="52"/>
                    <a:pt x="624" y="53"/>
                    <a:pt x="623" y="53"/>
                  </a:cubicBezTo>
                  <a:cubicBezTo>
                    <a:pt x="623" y="54"/>
                    <a:pt x="622" y="55"/>
                    <a:pt x="621" y="55"/>
                  </a:cubicBezTo>
                  <a:cubicBezTo>
                    <a:pt x="621" y="56"/>
                    <a:pt x="624" y="57"/>
                    <a:pt x="624" y="57"/>
                  </a:cubicBezTo>
                  <a:cubicBezTo>
                    <a:pt x="624" y="58"/>
                    <a:pt x="622" y="59"/>
                    <a:pt x="622" y="59"/>
                  </a:cubicBezTo>
                  <a:cubicBezTo>
                    <a:pt x="622" y="60"/>
                    <a:pt x="621" y="61"/>
                    <a:pt x="620" y="62"/>
                  </a:cubicBezTo>
                  <a:cubicBezTo>
                    <a:pt x="620" y="62"/>
                    <a:pt x="618" y="60"/>
                    <a:pt x="618" y="60"/>
                  </a:cubicBezTo>
                  <a:cubicBezTo>
                    <a:pt x="618" y="60"/>
                    <a:pt x="620" y="58"/>
                    <a:pt x="620" y="58"/>
                  </a:cubicBezTo>
                  <a:cubicBezTo>
                    <a:pt x="619" y="57"/>
                    <a:pt x="618" y="56"/>
                    <a:pt x="618" y="56"/>
                  </a:cubicBezTo>
                  <a:cubicBezTo>
                    <a:pt x="617" y="56"/>
                    <a:pt x="616" y="54"/>
                    <a:pt x="615" y="54"/>
                  </a:cubicBezTo>
                  <a:cubicBezTo>
                    <a:pt x="615" y="54"/>
                    <a:pt x="614" y="56"/>
                    <a:pt x="614" y="57"/>
                  </a:cubicBezTo>
                  <a:cubicBezTo>
                    <a:pt x="613" y="57"/>
                    <a:pt x="612" y="58"/>
                    <a:pt x="612" y="59"/>
                  </a:cubicBezTo>
                  <a:cubicBezTo>
                    <a:pt x="612" y="59"/>
                    <a:pt x="614" y="60"/>
                    <a:pt x="614" y="60"/>
                  </a:cubicBezTo>
                  <a:cubicBezTo>
                    <a:pt x="614" y="61"/>
                    <a:pt x="616" y="62"/>
                    <a:pt x="616" y="62"/>
                  </a:cubicBezTo>
                  <a:cubicBezTo>
                    <a:pt x="616" y="62"/>
                    <a:pt x="615" y="64"/>
                    <a:pt x="615" y="64"/>
                  </a:cubicBezTo>
                  <a:cubicBezTo>
                    <a:pt x="614" y="64"/>
                    <a:pt x="613" y="62"/>
                    <a:pt x="612" y="63"/>
                  </a:cubicBezTo>
                  <a:cubicBezTo>
                    <a:pt x="612" y="63"/>
                    <a:pt x="611" y="65"/>
                    <a:pt x="611" y="65"/>
                  </a:cubicBezTo>
                  <a:cubicBezTo>
                    <a:pt x="610" y="64"/>
                    <a:pt x="609" y="64"/>
                    <a:pt x="609" y="63"/>
                  </a:cubicBezTo>
                  <a:cubicBezTo>
                    <a:pt x="608" y="63"/>
                    <a:pt x="606" y="62"/>
                    <a:pt x="606" y="62"/>
                  </a:cubicBezTo>
                  <a:cubicBezTo>
                    <a:pt x="606" y="61"/>
                    <a:pt x="608" y="60"/>
                    <a:pt x="608" y="59"/>
                  </a:cubicBezTo>
                  <a:cubicBezTo>
                    <a:pt x="608" y="59"/>
                    <a:pt x="606" y="58"/>
                    <a:pt x="606" y="58"/>
                  </a:cubicBezTo>
                  <a:cubicBezTo>
                    <a:pt x="606" y="57"/>
                    <a:pt x="608" y="56"/>
                    <a:pt x="607" y="55"/>
                  </a:cubicBezTo>
                  <a:cubicBezTo>
                    <a:pt x="607" y="55"/>
                    <a:pt x="605" y="54"/>
                    <a:pt x="605" y="54"/>
                  </a:cubicBezTo>
                  <a:cubicBezTo>
                    <a:pt x="605" y="53"/>
                    <a:pt x="607" y="52"/>
                    <a:pt x="607" y="51"/>
                  </a:cubicBezTo>
                  <a:cubicBezTo>
                    <a:pt x="607" y="51"/>
                    <a:pt x="609" y="49"/>
                    <a:pt x="609" y="49"/>
                  </a:cubicBezTo>
                  <a:cubicBezTo>
                    <a:pt x="609" y="49"/>
                    <a:pt x="606" y="48"/>
                    <a:pt x="606" y="47"/>
                  </a:cubicBezTo>
                  <a:cubicBezTo>
                    <a:pt x="607" y="47"/>
                    <a:pt x="608" y="46"/>
                    <a:pt x="608" y="45"/>
                  </a:cubicBezTo>
                  <a:cubicBezTo>
                    <a:pt x="609" y="44"/>
                    <a:pt x="609" y="44"/>
                    <a:pt x="610" y="43"/>
                  </a:cubicBezTo>
                  <a:cubicBezTo>
                    <a:pt x="609" y="43"/>
                    <a:pt x="608" y="41"/>
                    <a:pt x="608" y="41"/>
                  </a:cubicBezTo>
                  <a:cubicBezTo>
                    <a:pt x="607" y="41"/>
                    <a:pt x="607" y="43"/>
                    <a:pt x="606" y="44"/>
                  </a:cubicBezTo>
                  <a:cubicBezTo>
                    <a:pt x="605" y="44"/>
                    <a:pt x="604" y="42"/>
                    <a:pt x="604" y="42"/>
                  </a:cubicBezTo>
                  <a:cubicBezTo>
                    <a:pt x="603" y="42"/>
                    <a:pt x="602" y="44"/>
                    <a:pt x="602" y="44"/>
                  </a:cubicBezTo>
                  <a:cubicBezTo>
                    <a:pt x="602" y="44"/>
                    <a:pt x="604" y="46"/>
                    <a:pt x="604" y="46"/>
                  </a:cubicBezTo>
                  <a:cubicBezTo>
                    <a:pt x="604" y="46"/>
                    <a:pt x="603" y="48"/>
                    <a:pt x="602" y="48"/>
                  </a:cubicBezTo>
                  <a:cubicBezTo>
                    <a:pt x="602" y="49"/>
                    <a:pt x="601" y="50"/>
                    <a:pt x="601" y="50"/>
                  </a:cubicBezTo>
                  <a:cubicBezTo>
                    <a:pt x="600" y="51"/>
                    <a:pt x="600" y="52"/>
                    <a:pt x="599" y="52"/>
                  </a:cubicBezTo>
                  <a:cubicBezTo>
                    <a:pt x="599" y="53"/>
                    <a:pt x="597" y="51"/>
                    <a:pt x="597" y="51"/>
                  </a:cubicBezTo>
                  <a:cubicBezTo>
                    <a:pt x="596" y="51"/>
                    <a:pt x="596" y="53"/>
                    <a:pt x="595" y="53"/>
                  </a:cubicBezTo>
                  <a:cubicBezTo>
                    <a:pt x="594" y="53"/>
                    <a:pt x="594" y="55"/>
                    <a:pt x="593" y="55"/>
                  </a:cubicBezTo>
                  <a:cubicBezTo>
                    <a:pt x="593" y="55"/>
                    <a:pt x="591" y="53"/>
                    <a:pt x="591" y="54"/>
                  </a:cubicBezTo>
                  <a:cubicBezTo>
                    <a:pt x="591" y="54"/>
                    <a:pt x="590" y="55"/>
                    <a:pt x="589" y="56"/>
                  </a:cubicBezTo>
                  <a:cubicBezTo>
                    <a:pt x="589" y="56"/>
                    <a:pt x="588" y="57"/>
                    <a:pt x="588" y="58"/>
                  </a:cubicBezTo>
                  <a:cubicBezTo>
                    <a:pt x="587" y="59"/>
                    <a:pt x="587" y="59"/>
                    <a:pt x="586" y="60"/>
                  </a:cubicBezTo>
                  <a:cubicBezTo>
                    <a:pt x="586" y="61"/>
                    <a:pt x="585" y="62"/>
                    <a:pt x="584" y="62"/>
                  </a:cubicBezTo>
                  <a:cubicBezTo>
                    <a:pt x="584" y="62"/>
                    <a:pt x="586" y="64"/>
                    <a:pt x="587" y="64"/>
                  </a:cubicBezTo>
                  <a:cubicBezTo>
                    <a:pt x="587" y="64"/>
                    <a:pt x="588" y="62"/>
                    <a:pt x="588" y="62"/>
                  </a:cubicBezTo>
                  <a:cubicBezTo>
                    <a:pt x="588" y="62"/>
                    <a:pt x="590" y="63"/>
                    <a:pt x="591" y="64"/>
                  </a:cubicBezTo>
                  <a:cubicBezTo>
                    <a:pt x="591" y="64"/>
                    <a:pt x="589" y="66"/>
                    <a:pt x="589" y="66"/>
                  </a:cubicBezTo>
                  <a:cubicBezTo>
                    <a:pt x="589" y="66"/>
                    <a:pt x="587" y="64"/>
                    <a:pt x="587" y="64"/>
                  </a:cubicBezTo>
                  <a:cubicBezTo>
                    <a:pt x="586" y="64"/>
                    <a:pt x="586" y="66"/>
                    <a:pt x="585" y="66"/>
                  </a:cubicBezTo>
                  <a:cubicBezTo>
                    <a:pt x="584" y="66"/>
                    <a:pt x="583" y="65"/>
                    <a:pt x="583" y="65"/>
                  </a:cubicBezTo>
                  <a:cubicBezTo>
                    <a:pt x="582" y="64"/>
                    <a:pt x="580" y="63"/>
                    <a:pt x="580" y="63"/>
                  </a:cubicBezTo>
                  <a:cubicBezTo>
                    <a:pt x="580" y="63"/>
                    <a:pt x="582" y="61"/>
                    <a:pt x="582" y="61"/>
                  </a:cubicBezTo>
                  <a:cubicBezTo>
                    <a:pt x="582" y="61"/>
                    <a:pt x="584" y="59"/>
                    <a:pt x="584" y="59"/>
                  </a:cubicBezTo>
                  <a:cubicBezTo>
                    <a:pt x="584" y="58"/>
                    <a:pt x="582" y="57"/>
                    <a:pt x="582" y="57"/>
                  </a:cubicBezTo>
                  <a:cubicBezTo>
                    <a:pt x="581" y="57"/>
                    <a:pt x="580" y="59"/>
                    <a:pt x="580" y="59"/>
                  </a:cubicBezTo>
                  <a:cubicBezTo>
                    <a:pt x="579" y="59"/>
                    <a:pt x="578" y="58"/>
                    <a:pt x="578" y="57"/>
                  </a:cubicBezTo>
                  <a:cubicBezTo>
                    <a:pt x="577" y="57"/>
                    <a:pt x="576" y="56"/>
                    <a:pt x="575" y="56"/>
                  </a:cubicBezTo>
                  <a:cubicBezTo>
                    <a:pt x="575" y="55"/>
                    <a:pt x="577" y="54"/>
                    <a:pt x="577" y="53"/>
                  </a:cubicBezTo>
                  <a:cubicBezTo>
                    <a:pt x="577" y="53"/>
                    <a:pt x="579" y="51"/>
                    <a:pt x="579" y="51"/>
                  </a:cubicBezTo>
                  <a:cubicBezTo>
                    <a:pt x="579" y="50"/>
                    <a:pt x="577" y="50"/>
                    <a:pt x="577" y="49"/>
                  </a:cubicBezTo>
                  <a:cubicBezTo>
                    <a:pt x="576" y="49"/>
                    <a:pt x="575" y="48"/>
                    <a:pt x="574" y="48"/>
                  </a:cubicBezTo>
                  <a:cubicBezTo>
                    <a:pt x="573" y="49"/>
                    <a:pt x="572" y="51"/>
                    <a:pt x="571" y="52"/>
                  </a:cubicBezTo>
                  <a:cubicBezTo>
                    <a:pt x="570" y="54"/>
                    <a:pt x="569" y="55"/>
                    <a:pt x="568" y="57"/>
                  </a:cubicBezTo>
                  <a:cubicBezTo>
                    <a:pt x="566" y="58"/>
                    <a:pt x="565" y="60"/>
                    <a:pt x="564" y="61"/>
                  </a:cubicBezTo>
                  <a:cubicBezTo>
                    <a:pt x="564" y="62"/>
                    <a:pt x="563" y="63"/>
                    <a:pt x="562" y="63"/>
                  </a:cubicBezTo>
                  <a:cubicBezTo>
                    <a:pt x="562" y="64"/>
                    <a:pt x="561" y="65"/>
                    <a:pt x="561" y="66"/>
                  </a:cubicBezTo>
                  <a:cubicBezTo>
                    <a:pt x="561" y="66"/>
                    <a:pt x="559" y="64"/>
                    <a:pt x="559" y="64"/>
                  </a:cubicBezTo>
                  <a:cubicBezTo>
                    <a:pt x="558" y="63"/>
                    <a:pt x="560" y="62"/>
                    <a:pt x="560" y="62"/>
                  </a:cubicBezTo>
                  <a:cubicBezTo>
                    <a:pt x="559" y="61"/>
                    <a:pt x="559" y="60"/>
                    <a:pt x="558" y="60"/>
                  </a:cubicBezTo>
                  <a:cubicBezTo>
                    <a:pt x="557" y="60"/>
                    <a:pt x="556" y="58"/>
                    <a:pt x="556" y="58"/>
                  </a:cubicBezTo>
                  <a:cubicBezTo>
                    <a:pt x="555" y="58"/>
                    <a:pt x="555" y="61"/>
                    <a:pt x="554" y="60"/>
                  </a:cubicBezTo>
                  <a:cubicBezTo>
                    <a:pt x="553" y="60"/>
                    <a:pt x="553" y="59"/>
                    <a:pt x="552" y="59"/>
                  </a:cubicBezTo>
                  <a:cubicBezTo>
                    <a:pt x="551" y="59"/>
                    <a:pt x="551" y="61"/>
                    <a:pt x="550" y="61"/>
                  </a:cubicBezTo>
                  <a:cubicBezTo>
                    <a:pt x="550" y="61"/>
                    <a:pt x="548" y="60"/>
                    <a:pt x="548" y="59"/>
                  </a:cubicBezTo>
                  <a:cubicBezTo>
                    <a:pt x="547" y="59"/>
                    <a:pt x="546" y="58"/>
                    <a:pt x="546" y="58"/>
                  </a:cubicBezTo>
                  <a:cubicBezTo>
                    <a:pt x="546" y="58"/>
                    <a:pt x="547" y="56"/>
                    <a:pt x="547" y="55"/>
                  </a:cubicBezTo>
                  <a:cubicBezTo>
                    <a:pt x="548" y="55"/>
                    <a:pt x="549" y="54"/>
                    <a:pt x="549" y="53"/>
                  </a:cubicBezTo>
                  <a:cubicBezTo>
                    <a:pt x="549" y="53"/>
                    <a:pt x="547" y="51"/>
                    <a:pt x="547" y="51"/>
                  </a:cubicBezTo>
                  <a:cubicBezTo>
                    <a:pt x="546" y="51"/>
                    <a:pt x="546" y="54"/>
                    <a:pt x="545" y="54"/>
                  </a:cubicBezTo>
                  <a:cubicBezTo>
                    <a:pt x="544" y="54"/>
                    <a:pt x="544" y="52"/>
                    <a:pt x="543" y="52"/>
                  </a:cubicBezTo>
                  <a:cubicBezTo>
                    <a:pt x="541" y="51"/>
                    <a:pt x="540" y="50"/>
                    <a:pt x="538" y="49"/>
                  </a:cubicBezTo>
                  <a:cubicBezTo>
                    <a:pt x="538" y="49"/>
                    <a:pt x="537" y="50"/>
                    <a:pt x="537" y="51"/>
                  </a:cubicBezTo>
                  <a:cubicBezTo>
                    <a:pt x="537" y="51"/>
                    <a:pt x="539" y="52"/>
                    <a:pt x="539" y="53"/>
                  </a:cubicBezTo>
                  <a:cubicBezTo>
                    <a:pt x="539" y="53"/>
                    <a:pt x="541" y="54"/>
                    <a:pt x="541" y="54"/>
                  </a:cubicBezTo>
                  <a:cubicBezTo>
                    <a:pt x="541" y="55"/>
                    <a:pt x="540" y="56"/>
                    <a:pt x="539" y="56"/>
                  </a:cubicBezTo>
                  <a:cubicBezTo>
                    <a:pt x="540" y="57"/>
                    <a:pt x="541" y="58"/>
                    <a:pt x="542" y="58"/>
                  </a:cubicBezTo>
                  <a:cubicBezTo>
                    <a:pt x="542" y="58"/>
                    <a:pt x="540" y="60"/>
                    <a:pt x="540" y="60"/>
                  </a:cubicBezTo>
                  <a:cubicBezTo>
                    <a:pt x="540" y="60"/>
                    <a:pt x="538" y="59"/>
                    <a:pt x="538" y="59"/>
                  </a:cubicBezTo>
                  <a:cubicBezTo>
                    <a:pt x="537" y="58"/>
                    <a:pt x="536" y="57"/>
                    <a:pt x="536" y="57"/>
                  </a:cubicBezTo>
                  <a:cubicBezTo>
                    <a:pt x="535" y="56"/>
                    <a:pt x="534" y="56"/>
                    <a:pt x="533" y="55"/>
                  </a:cubicBezTo>
                  <a:cubicBezTo>
                    <a:pt x="533" y="55"/>
                    <a:pt x="531" y="53"/>
                    <a:pt x="531" y="54"/>
                  </a:cubicBezTo>
                  <a:cubicBezTo>
                    <a:pt x="531" y="54"/>
                    <a:pt x="529" y="56"/>
                    <a:pt x="529" y="56"/>
                  </a:cubicBezTo>
                  <a:cubicBezTo>
                    <a:pt x="529" y="56"/>
                    <a:pt x="532" y="57"/>
                    <a:pt x="532" y="57"/>
                  </a:cubicBezTo>
                  <a:cubicBezTo>
                    <a:pt x="532" y="58"/>
                    <a:pt x="530" y="59"/>
                    <a:pt x="530" y="60"/>
                  </a:cubicBezTo>
                  <a:cubicBezTo>
                    <a:pt x="530" y="60"/>
                    <a:pt x="529" y="61"/>
                    <a:pt x="528" y="62"/>
                  </a:cubicBezTo>
                  <a:cubicBezTo>
                    <a:pt x="528" y="63"/>
                    <a:pt x="527" y="63"/>
                    <a:pt x="526" y="64"/>
                  </a:cubicBezTo>
                  <a:cubicBezTo>
                    <a:pt x="526" y="64"/>
                    <a:pt x="525" y="66"/>
                    <a:pt x="525" y="66"/>
                  </a:cubicBezTo>
                  <a:cubicBezTo>
                    <a:pt x="525" y="66"/>
                    <a:pt x="523" y="65"/>
                    <a:pt x="523" y="65"/>
                  </a:cubicBezTo>
                  <a:cubicBezTo>
                    <a:pt x="522" y="64"/>
                    <a:pt x="524" y="63"/>
                    <a:pt x="524" y="62"/>
                  </a:cubicBezTo>
                  <a:cubicBezTo>
                    <a:pt x="524" y="62"/>
                    <a:pt x="526" y="61"/>
                    <a:pt x="526" y="60"/>
                  </a:cubicBezTo>
                  <a:cubicBezTo>
                    <a:pt x="526" y="60"/>
                    <a:pt x="524" y="59"/>
                    <a:pt x="524" y="59"/>
                  </a:cubicBezTo>
                  <a:cubicBezTo>
                    <a:pt x="523" y="58"/>
                    <a:pt x="522" y="57"/>
                    <a:pt x="522" y="57"/>
                  </a:cubicBezTo>
                  <a:cubicBezTo>
                    <a:pt x="521" y="57"/>
                    <a:pt x="520" y="59"/>
                    <a:pt x="520" y="59"/>
                  </a:cubicBezTo>
                  <a:cubicBezTo>
                    <a:pt x="519" y="60"/>
                    <a:pt x="519" y="61"/>
                    <a:pt x="518" y="61"/>
                  </a:cubicBezTo>
                  <a:cubicBezTo>
                    <a:pt x="517" y="63"/>
                    <a:pt x="516" y="64"/>
                    <a:pt x="515" y="66"/>
                  </a:cubicBezTo>
                  <a:cubicBezTo>
                    <a:pt x="513" y="65"/>
                    <a:pt x="512" y="64"/>
                    <a:pt x="510" y="62"/>
                  </a:cubicBezTo>
                  <a:cubicBezTo>
                    <a:pt x="511" y="61"/>
                    <a:pt x="512" y="59"/>
                    <a:pt x="514" y="58"/>
                  </a:cubicBezTo>
                  <a:cubicBezTo>
                    <a:pt x="515" y="56"/>
                    <a:pt x="516" y="55"/>
                    <a:pt x="517" y="53"/>
                  </a:cubicBezTo>
                  <a:cubicBezTo>
                    <a:pt x="516" y="53"/>
                    <a:pt x="515" y="52"/>
                    <a:pt x="515" y="52"/>
                  </a:cubicBezTo>
                  <a:cubicBezTo>
                    <a:pt x="514" y="52"/>
                    <a:pt x="514" y="54"/>
                    <a:pt x="513" y="54"/>
                  </a:cubicBezTo>
                  <a:cubicBezTo>
                    <a:pt x="512" y="54"/>
                    <a:pt x="512" y="52"/>
                    <a:pt x="511" y="52"/>
                  </a:cubicBezTo>
                  <a:cubicBezTo>
                    <a:pt x="510" y="52"/>
                    <a:pt x="510" y="54"/>
                    <a:pt x="509" y="54"/>
                  </a:cubicBezTo>
                  <a:cubicBezTo>
                    <a:pt x="509" y="55"/>
                    <a:pt x="508" y="53"/>
                    <a:pt x="507" y="53"/>
                  </a:cubicBezTo>
                  <a:cubicBezTo>
                    <a:pt x="506" y="53"/>
                    <a:pt x="506" y="55"/>
                    <a:pt x="505" y="55"/>
                  </a:cubicBezTo>
                  <a:cubicBezTo>
                    <a:pt x="505" y="55"/>
                    <a:pt x="503" y="53"/>
                    <a:pt x="503" y="53"/>
                  </a:cubicBezTo>
                  <a:cubicBezTo>
                    <a:pt x="502" y="54"/>
                    <a:pt x="502" y="55"/>
                    <a:pt x="501" y="56"/>
                  </a:cubicBezTo>
                  <a:cubicBezTo>
                    <a:pt x="501" y="56"/>
                    <a:pt x="500" y="57"/>
                    <a:pt x="500" y="58"/>
                  </a:cubicBezTo>
                  <a:cubicBezTo>
                    <a:pt x="499" y="57"/>
                    <a:pt x="498" y="57"/>
                    <a:pt x="497" y="56"/>
                  </a:cubicBezTo>
                  <a:cubicBezTo>
                    <a:pt x="497" y="56"/>
                    <a:pt x="495" y="55"/>
                    <a:pt x="495" y="54"/>
                  </a:cubicBezTo>
                  <a:cubicBezTo>
                    <a:pt x="495" y="54"/>
                    <a:pt x="497" y="53"/>
                    <a:pt x="497" y="52"/>
                  </a:cubicBezTo>
                  <a:cubicBezTo>
                    <a:pt x="497" y="52"/>
                    <a:pt x="495" y="51"/>
                    <a:pt x="495" y="50"/>
                  </a:cubicBezTo>
                  <a:cubicBezTo>
                    <a:pt x="495" y="50"/>
                    <a:pt x="496" y="49"/>
                    <a:pt x="496" y="48"/>
                  </a:cubicBezTo>
                  <a:cubicBezTo>
                    <a:pt x="496" y="47"/>
                    <a:pt x="494" y="47"/>
                    <a:pt x="494" y="47"/>
                  </a:cubicBezTo>
                  <a:cubicBezTo>
                    <a:pt x="493" y="48"/>
                    <a:pt x="492" y="49"/>
                    <a:pt x="491" y="51"/>
                  </a:cubicBezTo>
                  <a:cubicBezTo>
                    <a:pt x="491" y="52"/>
                    <a:pt x="492" y="52"/>
                    <a:pt x="493" y="53"/>
                  </a:cubicBezTo>
                  <a:cubicBezTo>
                    <a:pt x="493" y="53"/>
                    <a:pt x="495" y="54"/>
                    <a:pt x="495" y="54"/>
                  </a:cubicBezTo>
                  <a:cubicBezTo>
                    <a:pt x="495" y="55"/>
                    <a:pt x="493" y="56"/>
                    <a:pt x="493" y="57"/>
                  </a:cubicBezTo>
                  <a:cubicBezTo>
                    <a:pt x="493" y="57"/>
                    <a:pt x="496" y="58"/>
                    <a:pt x="496" y="58"/>
                  </a:cubicBezTo>
                  <a:cubicBezTo>
                    <a:pt x="496" y="59"/>
                    <a:pt x="494" y="61"/>
                    <a:pt x="494" y="61"/>
                  </a:cubicBezTo>
                  <a:cubicBezTo>
                    <a:pt x="493" y="61"/>
                    <a:pt x="492" y="59"/>
                    <a:pt x="492" y="59"/>
                  </a:cubicBezTo>
                  <a:cubicBezTo>
                    <a:pt x="492" y="58"/>
                    <a:pt x="490" y="58"/>
                    <a:pt x="489" y="57"/>
                  </a:cubicBezTo>
                  <a:cubicBezTo>
                    <a:pt x="489" y="57"/>
                    <a:pt x="491" y="55"/>
                    <a:pt x="491" y="55"/>
                  </a:cubicBezTo>
                  <a:cubicBezTo>
                    <a:pt x="491" y="54"/>
                    <a:pt x="490" y="54"/>
                    <a:pt x="489" y="53"/>
                  </a:cubicBezTo>
                  <a:cubicBezTo>
                    <a:pt x="489" y="53"/>
                    <a:pt x="487" y="51"/>
                    <a:pt x="487" y="52"/>
                  </a:cubicBezTo>
                  <a:cubicBezTo>
                    <a:pt x="486" y="52"/>
                    <a:pt x="485" y="54"/>
                    <a:pt x="485" y="54"/>
                  </a:cubicBezTo>
                  <a:cubicBezTo>
                    <a:pt x="484" y="54"/>
                    <a:pt x="483" y="52"/>
                    <a:pt x="483" y="52"/>
                  </a:cubicBezTo>
                  <a:cubicBezTo>
                    <a:pt x="482" y="52"/>
                    <a:pt x="481" y="51"/>
                    <a:pt x="481" y="50"/>
                  </a:cubicBezTo>
                  <a:cubicBezTo>
                    <a:pt x="481" y="50"/>
                    <a:pt x="482" y="48"/>
                    <a:pt x="482" y="48"/>
                  </a:cubicBezTo>
                  <a:cubicBezTo>
                    <a:pt x="483" y="47"/>
                    <a:pt x="483" y="47"/>
                    <a:pt x="484" y="46"/>
                  </a:cubicBezTo>
                  <a:cubicBezTo>
                    <a:pt x="484" y="45"/>
                    <a:pt x="486" y="44"/>
                    <a:pt x="486" y="44"/>
                  </a:cubicBezTo>
                  <a:cubicBezTo>
                    <a:pt x="486" y="43"/>
                    <a:pt x="484" y="42"/>
                    <a:pt x="483" y="42"/>
                  </a:cubicBezTo>
                  <a:cubicBezTo>
                    <a:pt x="483" y="43"/>
                    <a:pt x="482" y="43"/>
                    <a:pt x="482" y="44"/>
                  </a:cubicBezTo>
                  <a:cubicBezTo>
                    <a:pt x="481" y="44"/>
                    <a:pt x="480" y="46"/>
                    <a:pt x="480" y="46"/>
                  </a:cubicBezTo>
                  <a:cubicBezTo>
                    <a:pt x="480" y="46"/>
                    <a:pt x="478" y="45"/>
                    <a:pt x="478" y="45"/>
                  </a:cubicBezTo>
                  <a:cubicBezTo>
                    <a:pt x="478" y="45"/>
                    <a:pt x="476" y="43"/>
                    <a:pt x="476" y="43"/>
                  </a:cubicBezTo>
                  <a:cubicBezTo>
                    <a:pt x="475" y="43"/>
                    <a:pt x="474" y="45"/>
                    <a:pt x="474" y="45"/>
                  </a:cubicBezTo>
                  <a:cubicBezTo>
                    <a:pt x="473" y="46"/>
                    <a:pt x="473" y="47"/>
                    <a:pt x="472" y="47"/>
                  </a:cubicBezTo>
                  <a:cubicBezTo>
                    <a:pt x="472" y="48"/>
                    <a:pt x="471" y="49"/>
                    <a:pt x="470" y="50"/>
                  </a:cubicBezTo>
                  <a:cubicBezTo>
                    <a:pt x="470" y="50"/>
                    <a:pt x="473" y="51"/>
                    <a:pt x="473" y="51"/>
                  </a:cubicBezTo>
                  <a:cubicBezTo>
                    <a:pt x="473" y="52"/>
                    <a:pt x="471" y="53"/>
                    <a:pt x="471" y="54"/>
                  </a:cubicBezTo>
                  <a:cubicBezTo>
                    <a:pt x="470" y="54"/>
                    <a:pt x="470" y="55"/>
                    <a:pt x="469" y="56"/>
                  </a:cubicBezTo>
                  <a:cubicBezTo>
                    <a:pt x="469" y="57"/>
                    <a:pt x="468" y="57"/>
                    <a:pt x="468" y="58"/>
                  </a:cubicBezTo>
                  <a:cubicBezTo>
                    <a:pt x="467" y="58"/>
                    <a:pt x="466" y="60"/>
                    <a:pt x="466" y="60"/>
                  </a:cubicBezTo>
                  <a:cubicBezTo>
                    <a:pt x="466" y="60"/>
                    <a:pt x="464" y="59"/>
                    <a:pt x="464" y="59"/>
                  </a:cubicBezTo>
                  <a:cubicBezTo>
                    <a:pt x="464" y="58"/>
                    <a:pt x="466" y="57"/>
                    <a:pt x="465" y="56"/>
                  </a:cubicBezTo>
                  <a:cubicBezTo>
                    <a:pt x="465" y="56"/>
                    <a:pt x="463" y="55"/>
                    <a:pt x="463" y="55"/>
                  </a:cubicBezTo>
                  <a:cubicBezTo>
                    <a:pt x="464" y="54"/>
                    <a:pt x="464" y="53"/>
                    <a:pt x="465" y="52"/>
                  </a:cubicBezTo>
                  <a:cubicBezTo>
                    <a:pt x="465" y="52"/>
                    <a:pt x="466" y="51"/>
                    <a:pt x="467" y="50"/>
                  </a:cubicBezTo>
                  <a:cubicBezTo>
                    <a:pt x="467" y="50"/>
                    <a:pt x="468" y="48"/>
                    <a:pt x="468" y="48"/>
                  </a:cubicBezTo>
                  <a:cubicBezTo>
                    <a:pt x="468" y="48"/>
                    <a:pt x="466" y="47"/>
                    <a:pt x="466" y="46"/>
                  </a:cubicBezTo>
                  <a:cubicBezTo>
                    <a:pt x="465" y="46"/>
                    <a:pt x="464" y="45"/>
                    <a:pt x="464" y="45"/>
                  </a:cubicBezTo>
                  <a:cubicBezTo>
                    <a:pt x="464" y="45"/>
                    <a:pt x="462" y="46"/>
                    <a:pt x="462" y="47"/>
                  </a:cubicBezTo>
                  <a:cubicBezTo>
                    <a:pt x="462" y="47"/>
                    <a:pt x="464" y="48"/>
                    <a:pt x="464" y="49"/>
                  </a:cubicBezTo>
                  <a:cubicBezTo>
                    <a:pt x="464" y="49"/>
                    <a:pt x="463" y="51"/>
                    <a:pt x="463" y="51"/>
                  </a:cubicBezTo>
                  <a:cubicBezTo>
                    <a:pt x="462" y="51"/>
                    <a:pt x="460" y="49"/>
                    <a:pt x="460" y="49"/>
                  </a:cubicBezTo>
                  <a:cubicBezTo>
                    <a:pt x="460" y="49"/>
                    <a:pt x="459" y="51"/>
                    <a:pt x="459" y="51"/>
                  </a:cubicBezTo>
                  <a:cubicBezTo>
                    <a:pt x="459" y="52"/>
                    <a:pt x="461" y="52"/>
                    <a:pt x="461" y="53"/>
                  </a:cubicBezTo>
                  <a:cubicBezTo>
                    <a:pt x="461" y="54"/>
                    <a:pt x="459" y="54"/>
                    <a:pt x="459" y="55"/>
                  </a:cubicBezTo>
                  <a:cubicBezTo>
                    <a:pt x="458" y="57"/>
                    <a:pt x="457" y="58"/>
                    <a:pt x="456" y="60"/>
                  </a:cubicBezTo>
                  <a:cubicBezTo>
                    <a:pt x="455" y="60"/>
                    <a:pt x="454" y="62"/>
                    <a:pt x="454" y="62"/>
                  </a:cubicBezTo>
                  <a:cubicBezTo>
                    <a:pt x="454" y="62"/>
                    <a:pt x="452" y="60"/>
                    <a:pt x="452" y="60"/>
                  </a:cubicBezTo>
                  <a:cubicBezTo>
                    <a:pt x="452" y="60"/>
                    <a:pt x="453" y="58"/>
                    <a:pt x="454" y="58"/>
                  </a:cubicBezTo>
                  <a:cubicBezTo>
                    <a:pt x="454" y="57"/>
                    <a:pt x="455" y="56"/>
                    <a:pt x="455" y="56"/>
                  </a:cubicBezTo>
                  <a:cubicBezTo>
                    <a:pt x="456" y="55"/>
                    <a:pt x="456" y="54"/>
                    <a:pt x="457" y="53"/>
                  </a:cubicBezTo>
                  <a:cubicBezTo>
                    <a:pt x="456" y="53"/>
                    <a:pt x="455" y="52"/>
                    <a:pt x="455" y="52"/>
                  </a:cubicBezTo>
                  <a:cubicBezTo>
                    <a:pt x="454" y="52"/>
                    <a:pt x="453" y="50"/>
                    <a:pt x="452" y="50"/>
                  </a:cubicBezTo>
                  <a:cubicBezTo>
                    <a:pt x="452" y="50"/>
                    <a:pt x="454" y="48"/>
                    <a:pt x="454" y="48"/>
                  </a:cubicBezTo>
                  <a:cubicBezTo>
                    <a:pt x="455" y="47"/>
                    <a:pt x="455" y="46"/>
                    <a:pt x="456" y="46"/>
                  </a:cubicBezTo>
                  <a:cubicBezTo>
                    <a:pt x="456" y="45"/>
                    <a:pt x="457" y="44"/>
                    <a:pt x="458" y="43"/>
                  </a:cubicBezTo>
                  <a:cubicBezTo>
                    <a:pt x="458" y="43"/>
                    <a:pt x="455" y="42"/>
                    <a:pt x="455" y="42"/>
                  </a:cubicBezTo>
                  <a:cubicBezTo>
                    <a:pt x="455" y="41"/>
                    <a:pt x="457" y="40"/>
                    <a:pt x="457" y="39"/>
                  </a:cubicBezTo>
                  <a:cubicBezTo>
                    <a:pt x="457" y="39"/>
                    <a:pt x="455" y="38"/>
                    <a:pt x="455" y="38"/>
                  </a:cubicBezTo>
                  <a:cubicBezTo>
                    <a:pt x="455" y="38"/>
                    <a:pt x="453" y="39"/>
                    <a:pt x="453" y="40"/>
                  </a:cubicBezTo>
                  <a:cubicBezTo>
                    <a:pt x="453" y="41"/>
                    <a:pt x="455" y="41"/>
                    <a:pt x="455" y="42"/>
                  </a:cubicBezTo>
                  <a:cubicBezTo>
                    <a:pt x="455" y="42"/>
                    <a:pt x="454" y="43"/>
                    <a:pt x="454" y="44"/>
                  </a:cubicBezTo>
                  <a:cubicBezTo>
                    <a:pt x="453" y="45"/>
                    <a:pt x="453" y="45"/>
                    <a:pt x="452" y="46"/>
                  </a:cubicBezTo>
                  <a:cubicBezTo>
                    <a:pt x="452" y="46"/>
                    <a:pt x="451" y="48"/>
                    <a:pt x="450" y="48"/>
                  </a:cubicBezTo>
                  <a:cubicBezTo>
                    <a:pt x="450" y="48"/>
                    <a:pt x="448" y="47"/>
                    <a:pt x="448" y="47"/>
                  </a:cubicBezTo>
                  <a:cubicBezTo>
                    <a:pt x="448" y="47"/>
                    <a:pt x="446" y="49"/>
                    <a:pt x="446" y="49"/>
                  </a:cubicBezTo>
                  <a:cubicBezTo>
                    <a:pt x="446" y="49"/>
                    <a:pt x="449" y="50"/>
                    <a:pt x="449" y="51"/>
                  </a:cubicBezTo>
                  <a:cubicBezTo>
                    <a:pt x="448" y="51"/>
                    <a:pt x="447" y="52"/>
                    <a:pt x="447" y="53"/>
                  </a:cubicBezTo>
                  <a:cubicBezTo>
                    <a:pt x="447" y="53"/>
                    <a:pt x="445" y="55"/>
                    <a:pt x="445" y="55"/>
                  </a:cubicBezTo>
                  <a:cubicBezTo>
                    <a:pt x="445" y="55"/>
                    <a:pt x="443" y="53"/>
                    <a:pt x="443" y="53"/>
                  </a:cubicBezTo>
                  <a:cubicBezTo>
                    <a:pt x="443" y="54"/>
                    <a:pt x="441" y="55"/>
                    <a:pt x="441" y="56"/>
                  </a:cubicBezTo>
                  <a:cubicBezTo>
                    <a:pt x="441" y="56"/>
                    <a:pt x="443" y="57"/>
                    <a:pt x="443" y="57"/>
                  </a:cubicBezTo>
                  <a:cubicBezTo>
                    <a:pt x="444" y="58"/>
                    <a:pt x="442" y="59"/>
                    <a:pt x="442" y="60"/>
                  </a:cubicBezTo>
                  <a:cubicBezTo>
                    <a:pt x="442" y="60"/>
                    <a:pt x="444" y="61"/>
                    <a:pt x="444" y="61"/>
                  </a:cubicBezTo>
                  <a:cubicBezTo>
                    <a:pt x="444" y="62"/>
                    <a:pt x="443" y="63"/>
                    <a:pt x="442" y="63"/>
                  </a:cubicBezTo>
                  <a:cubicBezTo>
                    <a:pt x="442" y="64"/>
                    <a:pt x="441" y="62"/>
                    <a:pt x="440" y="62"/>
                  </a:cubicBezTo>
                  <a:cubicBezTo>
                    <a:pt x="439" y="62"/>
                    <a:pt x="439" y="64"/>
                    <a:pt x="438" y="64"/>
                  </a:cubicBezTo>
                  <a:cubicBezTo>
                    <a:pt x="438" y="64"/>
                    <a:pt x="437" y="62"/>
                    <a:pt x="436" y="62"/>
                  </a:cubicBezTo>
                  <a:cubicBezTo>
                    <a:pt x="436" y="62"/>
                    <a:pt x="435" y="64"/>
                    <a:pt x="434" y="65"/>
                  </a:cubicBezTo>
                  <a:cubicBezTo>
                    <a:pt x="434" y="65"/>
                    <a:pt x="432" y="63"/>
                    <a:pt x="432" y="63"/>
                  </a:cubicBezTo>
                  <a:cubicBezTo>
                    <a:pt x="432" y="63"/>
                    <a:pt x="434" y="61"/>
                    <a:pt x="434" y="61"/>
                  </a:cubicBezTo>
                  <a:cubicBezTo>
                    <a:pt x="434" y="60"/>
                    <a:pt x="432" y="59"/>
                    <a:pt x="432" y="59"/>
                  </a:cubicBezTo>
                  <a:cubicBezTo>
                    <a:pt x="432" y="59"/>
                    <a:pt x="430" y="61"/>
                    <a:pt x="430" y="61"/>
                  </a:cubicBezTo>
                  <a:cubicBezTo>
                    <a:pt x="430" y="62"/>
                    <a:pt x="432" y="62"/>
                    <a:pt x="432" y="63"/>
                  </a:cubicBezTo>
                  <a:cubicBezTo>
                    <a:pt x="432" y="63"/>
                    <a:pt x="430" y="64"/>
                    <a:pt x="430" y="65"/>
                  </a:cubicBezTo>
                  <a:cubicBezTo>
                    <a:pt x="430" y="65"/>
                    <a:pt x="433" y="67"/>
                    <a:pt x="433" y="67"/>
                  </a:cubicBezTo>
                  <a:cubicBezTo>
                    <a:pt x="432" y="67"/>
                    <a:pt x="432" y="69"/>
                    <a:pt x="431" y="69"/>
                  </a:cubicBezTo>
                  <a:cubicBezTo>
                    <a:pt x="430" y="69"/>
                    <a:pt x="429" y="67"/>
                    <a:pt x="429" y="67"/>
                  </a:cubicBezTo>
                  <a:cubicBezTo>
                    <a:pt x="429" y="67"/>
                    <a:pt x="427" y="66"/>
                    <a:pt x="427" y="66"/>
                  </a:cubicBezTo>
                  <a:cubicBezTo>
                    <a:pt x="426" y="65"/>
                    <a:pt x="428" y="64"/>
                    <a:pt x="428" y="63"/>
                  </a:cubicBezTo>
                  <a:cubicBezTo>
                    <a:pt x="428" y="63"/>
                    <a:pt x="426" y="62"/>
                    <a:pt x="426" y="62"/>
                  </a:cubicBezTo>
                  <a:cubicBezTo>
                    <a:pt x="426" y="61"/>
                    <a:pt x="428" y="60"/>
                    <a:pt x="428" y="59"/>
                  </a:cubicBezTo>
                  <a:cubicBezTo>
                    <a:pt x="428" y="59"/>
                    <a:pt x="426" y="58"/>
                    <a:pt x="425" y="58"/>
                  </a:cubicBezTo>
                  <a:cubicBezTo>
                    <a:pt x="425" y="58"/>
                    <a:pt x="423" y="56"/>
                    <a:pt x="423" y="56"/>
                  </a:cubicBezTo>
                  <a:cubicBezTo>
                    <a:pt x="423" y="56"/>
                    <a:pt x="425" y="54"/>
                    <a:pt x="425" y="54"/>
                  </a:cubicBezTo>
                  <a:cubicBezTo>
                    <a:pt x="425" y="53"/>
                    <a:pt x="423" y="52"/>
                    <a:pt x="423" y="52"/>
                  </a:cubicBezTo>
                  <a:cubicBezTo>
                    <a:pt x="422" y="52"/>
                    <a:pt x="421" y="51"/>
                    <a:pt x="420" y="50"/>
                  </a:cubicBezTo>
                  <a:cubicBezTo>
                    <a:pt x="420" y="50"/>
                    <a:pt x="418" y="49"/>
                    <a:pt x="418" y="49"/>
                  </a:cubicBezTo>
                  <a:cubicBezTo>
                    <a:pt x="418" y="48"/>
                    <a:pt x="420" y="47"/>
                    <a:pt x="420" y="46"/>
                  </a:cubicBezTo>
                  <a:cubicBezTo>
                    <a:pt x="420" y="46"/>
                    <a:pt x="418" y="45"/>
                    <a:pt x="418" y="45"/>
                  </a:cubicBezTo>
                  <a:cubicBezTo>
                    <a:pt x="417" y="45"/>
                    <a:pt x="416" y="47"/>
                    <a:pt x="416" y="47"/>
                  </a:cubicBezTo>
                  <a:cubicBezTo>
                    <a:pt x="416" y="47"/>
                    <a:pt x="418" y="48"/>
                    <a:pt x="418" y="49"/>
                  </a:cubicBezTo>
                  <a:cubicBezTo>
                    <a:pt x="418" y="49"/>
                    <a:pt x="417" y="50"/>
                    <a:pt x="417" y="51"/>
                  </a:cubicBezTo>
                  <a:cubicBezTo>
                    <a:pt x="416" y="51"/>
                    <a:pt x="415" y="52"/>
                    <a:pt x="415" y="53"/>
                  </a:cubicBezTo>
                  <a:cubicBezTo>
                    <a:pt x="415" y="54"/>
                    <a:pt x="413" y="55"/>
                    <a:pt x="413" y="55"/>
                  </a:cubicBezTo>
                  <a:cubicBezTo>
                    <a:pt x="413" y="56"/>
                    <a:pt x="415" y="57"/>
                    <a:pt x="415" y="57"/>
                  </a:cubicBezTo>
                  <a:cubicBezTo>
                    <a:pt x="415" y="58"/>
                    <a:pt x="414" y="59"/>
                    <a:pt x="414" y="59"/>
                  </a:cubicBezTo>
                  <a:cubicBezTo>
                    <a:pt x="413" y="60"/>
                    <a:pt x="413" y="61"/>
                    <a:pt x="412" y="62"/>
                  </a:cubicBezTo>
                  <a:cubicBezTo>
                    <a:pt x="411" y="63"/>
                    <a:pt x="410" y="65"/>
                    <a:pt x="409" y="66"/>
                  </a:cubicBezTo>
                  <a:cubicBezTo>
                    <a:pt x="407" y="65"/>
                    <a:pt x="406" y="64"/>
                    <a:pt x="404" y="63"/>
                  </a:cubicBezTo>
                  <a:cubicBezTo>
                    <a:pt x="404" y="62"/>
                    <a:pt x="402" y="62"/>
                    <a:pt x="402" y="61"/>
                  </a:cubicBezTo>
                  <a:cubicBezTo>
                    <a:pt x="402" y="60"/>
                    <a:pt x="404" y="59"/>
                    <a:pt x="404" y="59"/>
                  </a:cubicBezTo>
                  <a:cubicBezTo>
                    <a:pt x="403" y="58"/>
                    <a:pt x="401" y="58"/>
                    <a:pt x="401" y="57"/>
                  </a:cubicBezTo>
                  <a:cubicBezTo>
                    <a:pt x="401" y="57"/>
                    <a:pt x="403" y="55"/>
                    <a:pt x="403" y="55"/>
                  </a:cubicBezTo>
                  <a:cubicBezTo>
                    <a:pt x="403" y="54"/>
                    <a:pt x="401" y="53"/>
                    <a:pt x="401" y="53"/>
                  </a:cubicBezTo>
                  <a:cubicBezTo>
                    <a:pt x="400" y="53"/>
                    <a:pt x="399" y="55"/>
                    <a:pt x="399" y="55"/>
                  </a:cubicBezTo>
                  <a:cubicBezTo>
                    <a:pt x="399" y="55"/>
                    <a:pt x="398" y="58"/>
                    <a:pt x="397" y="57"/>
                  </a:cubicBezTo>
                  <a:cubicBezTo>
                    <a:pt x="397" y="57"/>
                    <a:pt x="395" y="56"/>
                    <a:pt x="395" y="56"/>
                  </a:cubicBezTo>
                  <a:cubicBezTo>
                    <a:pt x="395" y="55"/>
                    <a:pt x="397" y="54"/>
                    <a:pt x="397" y="54"/>
                  </a:cubicBezTo>
                  <a:cubicBezTo>
                    <a:pt x="397" y="53"/>
                    <a:pt x="395" y="53"/>
                    <a:pt x="395" y="52"/>
                  </a:cubicBezTo>
                  <a:cubicBezTo>
                    <a:pt x="393" y="53"/>
                    <a:pt x="392" y="55"/>
                    <a:pt x="391" y="56"/>
                  </a:cubicBezTo>
                  <a:cubicBezTo>
                    <a:pt x="391" y="57"/>
                    <a:pt x="390" y="58"/>
                    <a:pt x="390" y="59"/>
                  </a:cubicBezTo>
                  <a:cubicBezTo>
                    <a:pt x="389" y="59"/>
                    <a:pt x="392" y="60"/>
                    <a:pt x="392" y="60"/>
                  </a:cubicBezTo>
                  <a:cubicBezTo>
                    <a:pt x="392" y="61"/>
                    <a:pt x="390" y="62"/>
                    <a:pt x="390" y="62"/>
                  </a:cubicBezTo>
                  <a:cubicBezTo>
                    <a:pt x="390" y="63"/>
                    <a:pt x="389" y="65"/>
                    <a:pt x="388" y="65"/>
                  </a:cubicBezTo>
                  <a:cubicBezTo>
                    <a:pt x="388" y="65"/>
                    <a:pt x="386" y="63"/>
                    <a:pt x="386" y="63"/>
                  </a:cubicBezTo>
                  <a:cubicBezTo>
                    <a:pt x="386" y="62"/>
                    <a:pt x="388" y="61"/>
                    <a:pt x="388" y="61"/>
                  </a:cubicBezTo>
                  <a:cubicBezTo>
                    <a:pt x="387" y="60"/>
                    <a:pt x="386" y="60"/>
                    <a:pt x="386" y="59"/>
                  </a:cubicBezTo>
                  <a:cubicBezTo>
                    <a:pt x="385" y="59"/>
                    <a:pt x="383" y="58"/>
                    <a:pt x="383" y="57"/>
                  </a:cubicBezTo>
                  <a:cubicBezTo>
                    <a:pt x="383" y="57"/>
                    <a:pt x="385" y="55"/>
                    <a:pt x="385" y="55"/>
                  </a:cubicBezTo>
                  <a:cubicBezTo>
                    <a:pt x="385" y="55"/>
                    <a:pt x="383" y="54"/>
                    <a:pt x="383" y="53"/>
                  </a:cubicBezTo>
                  <a:cubicBezTo>
                    <a:pt x="382" y="53"/>
                    <a:pt x="381" y="52"/>
                    <a:pt x="381" y="52"/>
                  </a:cubicBezTo>
                  <a:cubicBezTo>
                    <a:pt x="381" y="51"/>
                    <a:pt x="382" y="50"/>
                    <a:pt x="382" y="49"/>
                  </a:cubicBezTo>
                  <a:cubicBezTo>
                    <a:pt x="383" y="49"/>
                    <a:pt x="384" y="48"/>
                    <a:pt x="384" y="47"/>
                  </a:cubicBezTo>
                  <a:cubicBezTo>
                    <a:pt x="384" y="47"/>
                    <a:pt x="382" y="46"/>
                    <a:pt x="382" y="46"/>
                  </a:cubicBezTo>
                  <a:cubicBezTo>
                    <a:pt x="382" y="45"/>
                    <a:pt x="383" y="44"/>
                    <a:pt x="383" y="43"/>
                  </a:cubicBezTo>
                  <a:cubicBezTo>
                    <a:pt x="384" y="43"/>
                    <a:pt x="381" y="42"/>
                    <a:pt x="381" y="42"/>
                  </a:cubicBezTo>
                  <a:cubicBezTo>
                    <a:pt x="381" y="42"/>
                    <a:pt x="379" y="43"/>
                    <a:pt x="380" y="44"/>
                  </a:cubicBezTo>
                  <a:cubicBezTo>
                    <a:pt x="380" y="44"/>
                    <a:pt x="382" y="45"/>
                    <a:pt x="382" y="46"/>
                  </a:cubicBezTo>
                  <a:cubicBezTo>
                    <a:pt x="382" y="46"/>
                    <a:pt x="380" y="47"/>
                    <a:pt x="380" y="48"/>
                  </a:cubicBezTo>
                  <a:cubicBezTo>
                    <a:pt x="380" y="49"/>
                    <a:pt x="379" y="49"/>
                    <a:pt x="378" y="50"/>
                  </a:cubicBezTo>
                  <a:cubicBezTo>
                    <a:pt x="378" y="51"/>
                    <a:pt x="377" y="52"/>
                    <a:pt x="377" y="52"/>
                  </a:cubicBezTo>
                  <a:cubicBezTo>
                    <a:pt x="376" y="54"/>
                    <a:pt x="374" y="55"/>
                    <a:pt x="373" y="57"/>
                  </a:cubicBezTo>
                  <a:cubicBezTo>
                    <a:pt x="372" y="58"/>
                    <a:pt x="371" y="60"/>
                    <a:pt x="370" y="61"/>
                  </a:cubicBezTo>
                  <a:cubicBezTo>
                    <a:pt x="369" y="62"/>
                    <a:pt x="369" y="63"/>
                    <a:pt x="368" y="63"/>
                  </a:cubicBezTo>
                  <a:cubicBezTo>
                    <a:pt x="368" y="64"/>
                    <a:pt x="367" y="65"/>
                    <a:pt x="366" y="66"/>
                  </a:cubicBezTo>
                  <a:cubicBezTo>
                    <a:pt x="366" y="66"/>
                    <a:pt x="364" y="64"/>
                    <a:pt x="364" y="64"/>
                  </a:cubicBezTo>
                  <a:cubicBezTo>
                    <a:pt x="364" y="64"/>
                    <a:pt x="362" y="62"/>
                    <a:pt x="362" y="62"/>
                  </a:cubicBezTo>
                  <a:cubicBezTo>
                    <a:pt x="361" y="62"/>
                    <a:pt x="361" y="64"/>
                    <a:pt x="360" y="64"/>
                  </a:cubicBezTo>
                  <a:cubicBezTo>
                    <a:pt x="360" y="64"/>
                    <a:pt x="359" y="63"/>
                    <a:pt x="358" y="63"/>
                  </a:cubicBezTo>
                  <a:cubicBezTo>
                    <a:pt x="358" y="63"/>
                    <a:pt x="356" y="65"/>
                    <a:pt x="356" y="65"/>
                  </a:cubicBezTo>
                  <a:cubicBezTo>
                    <a:pt x="356" y="65"/>
                    <a:pt x="354" y="64"/>
                    <a:pt x="354" y="63"/>
                  </a:cubicBezTo>
                  <a:cubicBezTo>
                    <a:pt x="354" y="63"/>
                    <a:pt x="356" y="62"/>
                    <a:pt x="356" y="61"/>
                  </a:cubicBezTo>
                  <a:cubicBezTo>
                    <a:pt x="356" y="60"/>
                    <a:pt x="357" y="59"/>
                    <a:pt x="357" y="59"/>
                  </a:cubicBezTo>
                  <a:cubicBezTo>
                    <a:pt x="358" y="58"/>
                    <a:pt x="359" y="57"/>
                    <a:pt x="359" y="57"/>
                  </a:cubicBezTo>
                  <a:cubicBezTo>
                    <a:pt x="360" y="56"/>
                    <a:pt x="360" y="55"/>
                    <a:pt x="361" y="54"/>
                  </a:cubicBezTo>
                  <a:cubicBezTo>
                    <a:pt x="361" y="54"/>
                    <a:pt x="362" y="52"/>
                    <a:pt x="363" y="52"/>
                  </a:cubicBezTo>
                  <a:cubicBezTo>
                    <a:pt x="363" y="52"/>
                    <a:pt x="365" y="54"/>
                    <a:pt x="365" y="54"/>
                  </a:cubicBezTo>
                  <a:cubicBezTo>
                    <a:pt x="365" y="53"/>
                    <a:pt x="367" y="52"/>
                    <a:pt x="367" y="52"/>
                  </a:cubicBezTo>
                  <a:cubicBezTo>
                    <a:pt x="366" y="51"/>
                    <a:pt x="365" y="51"/>
                    <a:pt x="364" y="50"/>
                  </a:cubicBezTo>
                  <a:cubicBezTo>
                    <a:pt x="364" y="49"/>
                    <a:pt x="362" y="49"/>
                    <a:pt x="362" y="48"/>
                  </a:cubicBezTo>
                  <a:cubicBezTo>
                    <a:pt x="362" y="48"/>
                    <a:pt x="364" y="47"/>
                    <a:pt x="364" y="46"/>
                  </a:cubicBezTo>
                  <a:cubicBezTo>
                    <a:pt x="363" y="46"/>
                    <a:pt x="362" y="44"/>
                    <a:pt x="362" y="44"/>
                  </a:cubicBezTo>
                  <a:cubicBezTo>
                    <a:pt x="361" y="44"/>
                    <a:pt x="360" y="46"/>
                    <a:pt x="360" y="46"/>
                  </a:cubicBezTo>
                  <a:cubicBezTo>
                    <a:pt x="360" y="47"/>
                    <a:pt x="358" y="48"/>
                    <a:pt x="358" y="49"/>
                  </a:cubicBezTo>
                  <a:cubicBezTo>
                    <a:pt x="358" y="49"/>
                    <a:pt x="360" y="50"/>
                    <a:pt x="360" y="50"/>
                  </a:cubicBezTo>
                  <a:cubicBezTo>
                    <a:pt x="360" y="51"/>
                    <a:pt x="359" y="53"/>
                    <a:pt x="359" y="53"/>
                  </a:cubicBezTo>
                  <a:cubicBezTo>
                    <a:pt x="358" y="53"/>
                    <a:pt x="357" y="51"/>
                    <a:pt x="356" y="51"/>
                  </a:cubicBezTo>
                  <a:cubicBezTo>
                    <a:pt x="356" y="51"/>
                    <a:pt x="355" y="53"/>
                    <a:pt x="355" y="53"/>
                  </a:cubicBezTo>
                  <a:cubicBezTo>
                    <a:pt x="354" y="54"/>
                    <a:pt x="354" y="55"/>
                    <a:pt x="353" y="55"/>
                  </a:cubicBezTo>
                  <a:cubicBezTo>
                    <a:pt x="353" y="56"/>
                    <a:pt x="352" y="58"/>
                    <a:pt x="351" y="58"/>
                  </a:cubicBezTo>
                  <a:cubicBezTo>
                    <a:pt x="351" y="58"/>
                    <a:pt x="349" y="56"/>
                    <a:pt x="349" y="56"/>
                  </a:cubicBezTo>
                  <a:cubicBezTo>
                    <a:pt x="348" y="56"/>
                    <a:pt x="348" y="58"/>
                    <a:pt x="347" y="58"/>
                  </a:cubicBezTo>
                  <a:cubicBezTo>
                    <a:pt x="347" y="59"/>
                    <a:pt x="346" y="60"/>
                    <a:pt x="346" y="60"/>
                  </a:cubicBezTo>
                  <a:cubicBezTo>
                    <a:pt x="346" y="60"/>
                    <a:pt x="343" y="59"/>
                    <a:pt x="343" y="59"/>
                  </a:cubicBezTo>
                  <a:cubicBezTo>
                    <a:pt x="343" y="58"/>
                    <a:pt x="345" y="57"/>
                    <a:pt x="345" y="56"/>
                  </a:cubicBezTo>
                  <a:cubicBezTo>
                    <a:pt x="345" y="56"/>
                    <a:pt x="343" y="55"/>
                    <a:pt x="343" y="55"/>
                  </a:cubicBezTo>
                  <a:cubicBezTo>
                    <a:pt x="342" y="55"/>
                    <a:pt x="342" y="57"/>
                    <a:pt x="341" y="57"/>
                  </a:cubicBezTo>
                  <a:cubicBezTo>
                    <a:pt x="341" y="57"/>
                    <a:pt x="340" y="55"/>
                    <a:pt x="339" y="55"/>
                  </a:cubicBezTo>
                  <a:cubicBezTo>
                    <a:pt x="338" y="55"/>
                    <a:pt x="338" y="57"/>
                    <a:pt x="337" y="58"/>
                  </a:cubicBezTo>
                  <a:cubicBezTo>
                    <a:pt x="337" y="58"/>
                    <a:pt x="336" y="56"/>
                    <a:pt x="335" y="56"/>
                  </a:cubicBezTo>
                  <a:cubicBezTo>
                    <a:pt x="334" y="56"/>
                    <a:pt x="334" y="58"/>
                    <a:pt x="333" y="58"/>
                  </a:cubicBezTo>
                  <a:cubicBezTo>
                    <a:pt x="332" y="57"/>
                    <a:pt x="330" y="56"/>
                    <a:pt x="329" y="55"/>
                  </a:cubicBezTo>
                  <a:cubicBezTo>
                    <a:pt x="330" y="53"/>
                    <a:pt x="331" y="52"/>
                    <a:pt x="332" y="50"/>
                  </a:cubicBezTo>
                  <a:cubicBezTo>
                    <a:pt x="333" y="49"/>
                    <a:pt x="333" y="49"/>
                    <a:pt x="334" y="48"/>
                  </a:cubicBezTo>
                  <a:cubicBezTo>
                    <a:pt x="334" y="48"/>
                    <a:pt x="336" y="46"/>
                    <a:pt x="336" y="46"/>
                  </a:cubicBezTo>
                  <a:cubicBezTo>
                    <a:pt x="336" y="46"/>
                    <a:pt x="334" y="44"/>
                    <a:pt x="333" y="44"/>
                  </a:cubicBezTo>
                  <a:cubicBezTo>
                    <a:pt x="333" y="44"/>
                    <a:pt x="332" y="46"/>
                    <a:pt x="332" y="46"/>
                  </a:cubicBezTo>
                  <a:cubicBezTo>
                    <a:pt x="331" y="47"/>
                    <a:pt x="331" y="48"/>
                    <a:pt x="330" y="48"/>
                  </a:cubicBezTo>
                  <a:cubicBezTo>
                    <a:pt x="329" y="49"/>
                    <a:pt x="329" y="50"/>
                    <a:pt x="328" y="51"/>
                  </a:cubicBezTo>
                  <a:cubicBezTo>
                    <a:pt x="328" y="51"/>
                    <a:pt x="327" y="52"/>
                    <a:pt x="327" y="53"/>
                  </a:cubicBezTo>
                  <a:cubicBezTo>
                    <a:pt x="326" y="54"/>
                    <a:pt x="325" y="55"/>
                    <a:pt x="325" y="55"/>
                  </a:cubicBezTo>
                  <a:cubicBezTo>
                    <a:pt x="325" y="56"/>
                    <a:pt x="327" y="57"/>
                    <a:pt x="327" y="57"/>
                  </a:cubicBezTo>
                  <a:cubicBezTo>
                    <a:pt x="328" y="57"/>
                    <a:pt x="329" y="58"/>
                    <a:pt x="329" y="59"/>
                  </a:cubicBezTo>
                  <a:cubicBezTo>
                    <a:pt x="330" y="59"/>
                    <a:pt x="328" y="60"/>
                    <a:pt x="328" y="61"/>
                  </a:cubicBezTo>
                  <a:cubicBezTo>
                    <a:pt x="327" y="60"/>
                    <a:pt x="326" y="60"/>
                    <a:pt x="325" y="59"/>
                  </a:cubicBezTo>
                  <a:cubicBezTo>
                    <a:pt x="325" y="59"/>
                    <a:pt x="324" y="57"/>
                    <a:pt x="323" y="57"/>
                  </a:cubicBezTo>
                  <a:cubicBezTo>
                    <a:pt x="323" y="57"/>
                    <a:pt x="322" y="59"/>
                    <a:pt x="322" y="60"/>
                  </a:cubicBezTo>
                  <a:cubicBezTo>
                    <a:pt x="321" y="60"/>
                    <a:pt x="320" y="61"/>
                    <a:pt x="320" y="62"/>
                  </a:cubicBezTo>
                  <a:cubicBezTo>
                    <a:pt x="320" y="61"/>
                    <a:pt x="318" y="61"/>
                    <a:pt x="318" y="60"/>
                  </a:cubicBezTo>
                  <a:cubicBezTo>
                    <a:pt x="318" y="60"/>
                    <a:pt x="319" y="58"/>
                    <a:pt x="319" y="58"/>
                  </a:cubicBezTo>
                  <a:cubicBezTo>
                    <a:pt x="320" y="57"/>
                    <a:pt x="320" y="56"/>
                    <a:pt x="321" y="56"/>
                  </a:cubicBezTo>
                  <a:cubicBezTo>
                    <a:pt x="322" y="55"/>
                    <a:pt x="322" y="54"/>
                    <a:pt x="323" y="53"/>
                  </a:cubicBezTo>
                  <a:cubicBezTo>
                    <a:pt x="323" y="53"/>
                    <a:pt x="324" y="52"/>
                    <a:pt x="324" y="51"/>
                  </a:cubicBezTo>
                  <a:cubicBezTo>
                    <a:pt x="324" y="51"/>
                    <a:pt x="323" y="49"/>
                    <a:pt x="322" y="50"/>
                  </a:cubicBezTo>
                  <a:cubicBezTo>
                    <a:pt x="322" y="50"/>
                    <a:pt x="321" y="52"/>
                    <a:pt x="320" y="52"/>
                  </a:cubicBezTo>
                  <a:cubicBezTo>
                    <a:pt x="320" y="52"/>
                    <a:pt x="319" y="50"/>
                    <a:pt x="318" y="50"/>
                  </a:cubicBezTo>
                  <a:cubicBezTo>
                    <a:pt x="318" y="50"/>
                    <a:pt x="317" y="52"/>
                    <a:pt x="317" y="52"/>
                  </a:cubicBezTo>
                  <a:cubicBezTo>
                    <a:pt x="316" y="53"/>
                    <a:pt x="315" y="54"/>
                    <a:pt x="315" y="55"/>
                  </a:cubicBezTo>
                  <a:cubicBezTo>
                    <a:pt x="315" y="55"/>
                    <a:pt x="314" y="57"/>
                    <a:pt x="313" y="57"/>
                  </a:cubicBezTo>
                  <a:cubicBezTo>
                    <a:pt x="313" y="57"/>
                    <a:pt x="311" y="55"/>
                    <a:pt x="311" y="55"/>
                  </a:cubicBezTo>
                  <a:cubicBezTo>
                    <a:pt x="310" y="55"/>
                    <a:pt x="310" y="57"/>
                    <a:pt x="309" y="57"/>
                  </a:cubicBezTo>
                  <a:cubicBezTo>
                    <a:pt x="309" y="57"/>
                    <a:pt x="308" y="56"/>
                    <a:pt x="307" y="56"/>
                  </a:cubicBezTo>
                  <a:cubicBezTo>
                    <a:pt x="306" y="56"/>
                    <a:pt x="306" y="58"/>
                    <a:pt x="305" y="58"/>
                  </a:cubicBezTo>
                  <a:cubicBezTo>
                    <a:pt x="305" y="58"/>
                    <a:pt x="304" y="56"/>
                    <a:pt x="303" y="56"/>
                  </a:cubicBezTo>
                  <a:cubicBezTo>
                    <a:pt x="302" y="56"/>
                    <a:pt x="302" y="58"/>
                    <a:pt x="301" y="58"/>
                  </a:cubicBezTo>
                  <a:cubicBezTo>
                    <a:pt x="301" y="58"/>
                    <a:pt x="300" y="57"/>
                    <a:pt x="299" y="57"/>
                  </a:cubicBezTo>
                  <a:cubicBezTo>
                    <a:pt x="299" y="57"/>
                    <a:pt x="298" y="59"/>
                    <a:pt x="297" y="59"/>
                  </a:cubicBezTo>
                  <a:cubicBezTo>
                    <a:pt x="297" y="59"/>
                    <a:pt x="295" y="57"/>
                    <a:pt x="295" y="57"/>
                  </a:cubicBezTo>
                  <a:cubicBezTo>
                    <a:pt x="295" y="57"/>
                    <a:pt x="294" y="59"/>
                    <a:pt x="293" y="59"/>
                  </a:cubicBezTo>
                  <a:cubicBezTo>
                    <a:pt x="293" y="60"/>
                    <a:pt x="292" y="61"/>
                    <a:pt x="292" y="62"/>
                  </a:cubicBezTo>
                  <a:cubicBezTo>
                    <a:pt x="291" y="61"/>
                    <a:pt x="290" y="61"/>
                    <a:pt x="290" y="60"/>
                  </a:cubicBezTo>
                  <a:cubicBezTo>
                    <a:pt x="289" y="60"/>
                    <a:pt x="287" y="59"/>
                    <a:pt x="287" y="58"/>
                  </a:cubicBezTo>
                  <a:cubicBezTo>
                    <a:pt x="287" y="58"/>
                    <a:pt x="289" y="56"/>
                    <a:pt x="289" y="56"/>
                  </a:cubicBezTo>
                  <a:cubicBezTo>
                    <a:pt x="290" y="55"/>
                    <a:pt x="290" y="55"/>
                    <a:pt x="291" y="54"/>
                  </a:cubicBezTo>
                  <a:cubicBezTo>
                    <a:pt x="291" y="54"/>
                    <a:pt x="292" y="55"/>
                    <a:pt x="293" y="55"/>
                  </a:cubicBezTo>
                  <a:cubicBezTo>
                    <a:pt x="293" y="56"/>
                    <a:pt x="295" y="57"/>
                    <a:pt x="295" y="57"/>
                  </a:cubicBezTo>
                  <a:cubicBezTo>
                    <a:pt x="296" y="57"/>
                    <a:pt x="296" y="55"/>
                    <a:pt x="297" y="55"/>
                  </a:cubicBezTo>
                  <a:cubicBezTo>
                    <a:pt x="298" y="55"/>
                    <a:pt x="298" y="57"/>
                    <a:pt x="299" y="57"/>
                  </a:cubicBezTo>
                  <a:cubicBezTo>
                    <a:pt x="300" y="57"/>
                    <a:pt x="300" y="54"/>
                    <a:pt x="301" y="54"/>
                  </a:cubicBezTo>
                  <a:cubicBezTo>
                    <a:pt x="301" y="54"/>
                    <a:pt x="303" y="56"/>
                    <a:pt x="303" y="56"/>
                  </a:cubicBezTo>
                  <a:cubicBezTo>
                    <a:pt x="304" y="56"/>
                    <a:pt x="304" y="54"/>
                    <a:pt x="305" y="54"/>
                  </a:cubicBezTo>
                  <a:cubicBezTo>
                    <a:pt x="304" y="53"/>
                    <a:pt x="303" y="53"/>
                    <a:pt x="303" y="52"/>
                  </a:cubicBezTo>
                  <a:cubicBezTo>
                    <a:pt x="302" y="52"/>
                    <a:pt x="300" y="51"/>
                    <a:pt x="300" y="50"/>
                  </a:cubicBezTo>
                  <a:cubicBezTo>
                    <a:pt x="300" y="50"/>
                    <a:pt x="302" y="49"/>
                    <a:pt x="302" y="48"/>
                  </a:cubicBezTo>
                  <a:cubicBezTo>
                    <a:pt x="303" y="48"/>
                    <a:pt x="303" y="47"/>
                    <a:pt x="304" y="46"/>
                  </a:cubicBezTo>
                  <a:cubicBezTo>
                    <a:pt x="304" y="45"/>
                    <a:pt x="305" y="45"/>
                    <a:pt x="305" y="44"/>
                  </a:cubicBezTo>
                  <a:cubicBezTo>
                    <a:pt x="305" y="44"/>
                    <a:pt x="304" y="42"/>
                    <a:pt x="303" y="42"/>
                  </a:cubicBezTo>
                  <a:cubicBezTo>
                    <a:pt x="303" y="42"/>
                    <a:pt x="302" y="44"/>
                    <a:pt x="301" y="44"/>
                  </a:cubicBezTo>
                  <a:cubicBezTo>
                    <a:pt x="301" y="45"/>
                    <a:pt x="300" y="46"/>
                    <a:pt x="300" y="47"/>
                  </a:cubicBezTo>
                  <a:cubicBezTo>
                    <a:pt x="299" y="47"/>
                    <a:pt x="299" y="48"/>
                    <a:pt x="298" y="49"/>
                  </a:cubicBezTo>
                  <a:cubicBezTo>
                    <a:pt x="298" y="49"/>
                    <a:pt x="297" y="51"/>
                    <a:pt x="296" y="51"/>
                  </a:cubicBezTo>
                  <a:cubicBezTo>
                    <a:pt x="296" y="51"/>
                    <a:pt x="295" y="49"/>
                    <a:pt x="294" y="49"/>
                  </a:cubicBezTo>
                  <a:cubicBezTo>
                    <a:pt x="294" y="49"/>
                    <a:pt x="293" y="52"/>
                    <a:pt x="292" y="52"/>
                  </a:cubicBezTo>
                  <a:cubicBezTo>
                    <a:pt x="292" y="52"/>
                    <a:pt x="290" y="50"/>
                    <a:pt x="290" y="50"/>
                  </a:cubicBezTo>
                  <a:cubicBezTo>
                    <a:pt x="290" y="50"/>
                    <a:pt x="289" y="51"/>
                    <a:pt x="288" y="52"/>
                  </a:cubicBezTo>
                  <a:cubicBezTo>
                    <a:pt x="288" y="53"/>
                    <a:pt x="287" y="54"/>
                    <a:pt x="287" y="54"/>
                  </a:cubicBezTo>
                  <a:cubicBezTo>
                    <a:pt x="286" y="55"/>
                    <a:pt x="286" y="56"/>
                    <a:pt x="285" y="57"/>
                  </a:cubicBezTo>
                  <a:cubicBezTo>
                    <a:pt x="284" y="57"/>
                    <a:pt x="284" y="58"/>
                    <a:pt x="283" y="59"/>
                  </a:cubicBezTo>
                  <a:cubicBezTo>
                    <a:pt x="283" y="60"/>
                    <a:pt x="282" y="60"/>
                    <a:pt x="282" y="61"/>
                  </a:cubicBezTo>
                  <a:cubicBezTo>
                    <a:pt x="281" y="62"/>
                    <a:pt x="280" y="63"/>
                    <a:pt x="280" y="63"/>
                  </a:cubicBezTo>
                  <a:cubicBezTo>
                    <a:pt x="280" y="64"/>
                    <a:pt x="282" y="65"/>
                    <a:pt x="282" y="65"/>
                  </a:cubicBezTo>
                  <a:cubicBezTo>
                    <a:pt x="282" y="65"/>
                    <a:pt x="281" y="67"/>
                    <a:pt x="280" y="67"/>
                  </a:cubicBezTo>
                  <a:cubicBezTo>
                    <a:pt x="280" y="67"/>
                    <a:pt x="279" y="69"/>
                    <a:pt x="279" y="69"/>
                  </a:cubicBezTo>
                  <a:cubicBezTo>
                    <a:pt x="278" y="69"/>
                    <a:pt x="277" y="68"/>
                    <a:pt x="277" y="68"/>
                  </a:cubicBezTo>
                  <a:cubicBezTo>
                    <a:pt x="276" y="68"/>
                    <a:pt x="275" y="70"/>
                    <a:pt x="275" y="70"/>
                  </a:cubicBezTo>
                  <a:cubicBezTo>
                    <a:pt x="275" y="70"/>
                    <a:pt x="273" y="68"/>
                    <a:pt x="273" y="68"/>
                  </a:cubicBezTo>
                  <a:cubicBezTo>
                    <a:pt x="273" y="67"/>
                    <a:pt x="274" y="67"/>
                    <a:pt x="274" y="66"/>
                  </a:cubicBezTo>
                  <a:cubicBezTo>
                    <a:pt x="275" y="65"/>
                    <a:pt x="276" y="64"/>
                    <a:pt x="276" y="64"/>
                  </a:cubicBezTo>
                  <a:cubicBezTo>
                    <a:pt x="276" y="63"/>
                    <a:pt x="274" y="62"/>
                    <a:pt x="274" y="62"/>
                  </a:cubicBezTo>
                  <a:cubicBezTo>
                    <a:pt x="274" y="62"/>
                    <a:pt x="275" y="60"/>
                    <a:pt x="275" y="60"/>
                  </a:cubicBezTo>
                  <a:cubicBezTo>
                    <a:pt x="276" y="59"/>
                    <a:pt x="277" y="58"/>
                    <a:pt x="277" y="58"/>
                  </a:cubicBezTo>
                  <a:cubicBezTo>
                    <a:pt x="278" y="57"/>
                    <a:pt x="278" y="56"/>
                    <a:pt x="279" y="55"/>
                  </a:cubicBezTo>
                  <a:cubicBezTo>
                    <a:pt x="279" y="55"/>
                    <a:pt x="280" y="54"/>
                    <a:pt x="281" y="53"/>
                  </a:cubicBezTo>
                  <a:cubicBezTo>
                    <a:pt x="281" y="54"/>
                    <a:pt x="282" y="54"/>
                    <a:pt x="283" y="55"/>
                  </a:cubicBezTo>
                  <a:cubicBezTo>
                    <a:pt x="283" y="55"/>
                    <a:pt x="285" y="53"/>
                    <a:pt x="285" y="53"/>
                  </a:cubicBezTo>
                  <a:cubicBezTo>
                    <a:pt x="285" y="52"/>
                    <a:pt x="282" y="51"/>
                    <a:pt x="282" y="51"/>
                  </a:cubicBezTo>
                  <a:cubicBezTo>
                    <a:pt x="282" y="51"/>
                    <a:pt x="281" y="53"/>
                    <a:pt x="281" y="53"/>
                  </a:cubicBezTo>
                  <a:cubicBezTo>
                    <a:pt x="280" y="53"/>
                    <a:pt x="279" y="51"/>
                    <a:pt x="278" y="51"/>
                  </a:cubicBezTo>
                  <a:cubicBezTo>
                    <a:pt x="278" y="51"/>
                    <a:pt x="277" y="54"/>
                    <a:pt x="277" y="54"/>
                  </a:cubicBezTo>
                  <a:cubicBezTo>
                    <a:pt x="276" y="54"/>
                    <a:pt x="274" y="52"/>
                    <a:pt x="274" y="52"/>
                  </a:cubicBezTo>
                  <a:cubicBezTo>
                    <a:pt x="274" y="51"/>
                    <a:pt x="276" y="50"/>
                    <a:pt x="276" y="50"/>
                  </a:cubicBezTo>
                  <a:cubicBezTo>
                    <a:pt x="276" y="50"/>
                    <a:pt x="274" y="48"/>
                    <a:pt x="274" y="48"/>
                  </a:cubicBezTo>
                  <a:cubicBezTo>
                    <a:pt x="274" y="48"/>
                    <a:pt x="272" y="50"/>
                    <a:pt x="272" y="50"/>
                  </a:cubicBezTo>
                  <a:cubicBezTo>
                    <a:pt x="272" y="51"/>
                    <a:pt x="275" y="52"/>
                    <a:pt x="274" y="52"/>
                  </a:cubicBezTo>
                  <a:cubicBezTo>
                    <a:pt x="274" y="52"/>
                    <a:pt x="273" y="54"/>
                    <a:pt x="273" y="54"/>
                  </a:cubicBezTo>
                  <a:cubicBezTo>
                    <a:pt x="272" y="54"/>
                    <a:pt x="271" y="52"/>
                    <a:pt x="270" y="52"/>
                  </a:cubicBezTo>
                  <a:cubicBezTo>
                    <a:pt x="270" y="53"/>
                    <a:pt x="269" y="55"/>
                    <a:pt x="269" y="55"/>
                  </a:cubicBezTo>
                  <a:cubicBezTo>
                    <a:pt x="268" y="55"/>
                    <a:pt x="267" y="53"/>
                    <a:pt x="267" y="53"/>
                  </a:cubicBezTo>
                  <a:cubicBezTo>
                    <a:pt x="266" y="54"/>
                    <a:pt x="265" y="54"/>
                    <a:pt x="265" y="55"/>
                  </a:cubicBezTo>
                  <a:cubicBezTo>
                    <a:pt x="265" y="56"/>
                    <a:pt x="263" y="57"/>
                    <a:pt x="263" y="57"/>
                  </a:cubicBezTo>
                  <a:cubicBezTo>
                    <a:pt x="263" y="58"/>
                    <a:pt x="265" y="59"/>
                    <a:pt x="265" y="59"/>
                  </a:cubicBezTo>
                  <a:cubicBezTo>
                    <a:pt x="265" y="60"/>
                    <a:pt x="264" y="61"/>
                    <a:pt x="264" y="61"/>
                  </a:cubicBezTo>
                  <a:cubicBezTo>
                    <a:pt x="264" y="62"/>
                    <a:pt x="266" y="63"/>
                    <a:pt x="266" y="63"/>
                  </a:cubicBezTo>
                  <a:cubicBezTo>
                    <a:pt x="266" y="64"/>
                    <a:pt x="264" y="65"/>
                    <a:pt x="264" y="65"/>
                  </a:cubicBezTo>
                  <a:cubicBezTo>
                    <a:pt x="264" y="66"/>
                    <a:pt x="262" y="67"/>
                    <a:pt x="262" y="68"/>
                  </a:cubicBezTo>
                  <a:cubicBezTo>
                    <a:pt x="262" y="67"/>
                    <a:pt x="260" y="67"/>
                    <a:pt x="260" y="66"/>
                  </a:cubicBezTo>
                  <a:cubicBezTo>
                    <a:pt x="260" y="65"/>
                    <a:pt x="262" y="64"/>
                    <a:pt x="262" y="64"/>
                  </a:cubicBezTo>
                  <a:cubicBezTo>
                    <a:pt x="262" y="63"/>
                    <a:pt x="260" y="63"/>
                    <a:pt x="260" y="62"/>
                  </a:cubicBezTo>
                  <a:cubicBezTo>
                    <a:pt x="260" y="62"/>
                    <a:pt x="262" y="60"/>
                    <a:pt x="261" y="60"/>
                  </a:cubicBezTo>
                  <a:cubicBezTo>
                    <a:pt x="261" y="59"/>
                    <a:pt x="259" y="58"/>
                    <a:pt x="259" y="58"/>
                  </a:cubicBezTo>
                  <a:cubicBezTo>
                    <a:pt x="259" y="58"/>
                    <a:pt x="258" y="60"/>
                    <a:pt x="257" y="60"/>
                  </a:cubicBezTo>
                  <a:cubicBezTo>
                    <a:pt x="257" y="60"/>
                    <a:pt x="256" y="59"/>
                    <a:pt x="255" y="59"/>
                  </a:cubicBezTo>
                  <a:cubicBezTo>
                    <a:pt x="254" y="60"/>
                    <a:pt x="253" y="62"/>
                    <a:pt x="252" y="63"/>
                  </a:cubicBezTo>
                  <a:cubicBezTo>
                    <a:pt x="251" y="64"/>
                    <a:pt x="251" y="64"/>
                    <a:pt x="250" y="65"/>
                  </a:cubicBezTo>
                  <a:cubicBezTo>
                    <a:pt x="249" y="64"/>
                    <a:pt x="247" y="63"/>
                    <a:pt x="246" y="62"/>
                  </a:cubicBezTo>
                  <a:cubicBezTo>
                    <a:pt x="246" y="61"/>
                    <a:pt x="247" y="60"/>
                    <a:pt x="247" y="60"/>
                  </a:cubicBezTo>
                  <a:cubicBezTo>
                    <a:pt x="247" y="59"/>
                    <a:pt x="245" y="58"/>
                    <a:pt x="245" y="58"/>
                  </a:cubicBezTo>
                  <a:cubicBezTo>
                    <a:pt x="245" y="57"/>
                    <a:pt x="247" y="56"/>
                    <a:pt x="247" y="56"/>
                  </a:cubicBezTo>
                  <a:cubicBezTo>
                    <a:pt x="247" y="55"/>
                    <a:pt x="248" y="53"/>
                    <a:pt x="249" y="53"/>
                  </a:cubicBezTo>
                  <a:cubicBezTo>
                    <a:pt x="249" y="53"/>
                    <a:pt x="250" y="55"/>
                    <a:pt x="251" y="55"/>
                  </a:cubicBezTo>
                  <a:cubicBezTo>
                    <a:pt x="251" y="55"/>
                    <a:pt x="253" y="57"/>
                    <a:pt x="253" y="57"/>
                  </a:cubicBezTo>
                  <a:cubicBezTo>
                    <a:pt x="253" y="56"/>
                    <a:pt x="255" y="55"/>
                    <a:pt x="255" y="55"/>
                  </a:cubicBezTo>
                  <a:cubicBezTo>
                    <a:pt x="255" y="54"/>
                    <a:pt x="253" y="54"/>
                    <a:pt x="253" y="53"/>
                  </a:cubicBezTo>
                  <a:cubicBezTo>
                    <a:pt x="252" y="52"/>
                    <a:pt x="254" y="51"/>
                    <a:pt x="254" y="51"/>
                  </a:cubicBezTo>
                  <a:cubicBezTo>
                    <a:pt x="254" y="50"/>
                    <a:pt x="252" y="49"/>
                    <a:pt x="252" y="49"/>
                  </a:cubicBezTo>
                  <a:cubicBezTo>
                    <a:pt x="252" y="49"/>
                    <a:pt x="251" y="51"/>
                    <a:pt x="250" y="51"/>
                  </a:cubicBezTo>
                  <a:cubicBezTo>
                    <a:pt x="250" y="51"/>
                    <a:pt x="249" y="50"/>
                    <a:pt x="248" y="49"/>
                  </a:cubicBezTo>
                  <a:cubicBezTo>
                    <a:pt x="248" y="49"/>
                    <a:pt x="250" y="48"/>
                    <a:pt x="250" y="47"/>
                  </a:cubicBezTo>
                  <a:cubicBezTo>
                    <a:pt x="250" y="47"/>
                    <a:pt x="247" y="46"/>
                    <a:pt x="248" y="46"/>
                  </a:cubicBezTo>
                  <a:cubicBezTo>
                    <a:pt x="247" y="46"/>
                    <a:pt x="246" y="47"/>
                    <a:pt x="246" y="48"/>
                  </a:cubicBezTo>
                  <a:cubicBezTo>
                    <a:pt x="246" y="48"/>
                    <a:pt x="248" y="49"/>
                    <a:pt x="248" y="49"/>
                  </a:cubicBezTo>
                  <a:cubicBezTo>
                    <a:pt x="248" y="50"/>
                    <a:pt x="247" y="51"/>
                    <a:pt x="246" y="52"/>
                  </a:cubicBezTo>
                  <a:cubicBezTo>
                    <a:pt x="246" y="52"/>
                    <a:pt x="245" y="53"/>
                    <a:pt x="245" y="54"/>
                  </a:cubicBezTo>
                  <a:cubicBezTo>
                    <a:pt x="244" y="55"/>
                    <a:pt x="244" y="56"/>
                    <a:pt x="243" y="56"/>
                  </a:cubicBezTo>
                  <a:cubicBezTo>
                    <a:pt x="243" y="56"/>
                    <a:pt x="241" y="54"/>
                    <a:pt x="241" y="54"/>
                  </a:cubicBezTo>
                  <a:cubicBezTo>
                    <a:pt x="240" y="55"/>
                    <a:pt x="240" y="56"/>
                    <a:pt x="239" y="57"/>
                  </a:cubicBezTo>
                  <a:cubicBezTo>
                    <a:pt x="239" y="57"/>
                    <a:pt x="241" y="58"/>
                    <a:pt x="241" y="58"/>
                  </a:cubicBezTo>
                  <a:cubicBezTo>
                    <a:pt x="241" y="59"/>
                    <a:pt x="240" y="61"/>
                    <a:pt x="240" y="61"/>
                  </a:cubicBezTo>
                  <a:cubicBezTo>
                    <a:pt x="239" y="61"/>
                    <a:pt x="237" y="59"/>
                    <a:pt x="237" y="59"/>
                  </a:cubicBezTo>
                  <a:cubicBezTo>
                    <a:pt x="237" y="59"/>
                    <a:pt x="239" y="57"/>
                    <a:pt x="239" y="57"/>
                  </a:cubicBezTo>
                  <a:cubicBezTo>
                    <a:pt x="239" y="56"/>
                    <a:pt x="237" y="55"/>
                    <a:pt x="237" y="55"/>
                  </a:cubicBezTo>
                  <a:cubicBezTo>
                    <a:pt x="236" y="54"/>
                    <a:pt x="235" y="54"/>
                    <a:pt x="235" y="53"/>
                  </a:cubicBezTo>
                  <a:cubicBezTo>
                    <a:pt x="234" y="53"/>
                    <a:pt x="233" y="52"/>
                    <a:pt x="232" y="52"/>
                  </a:cubicBezTo>
                  <a:cubicBezTo>
                    <a:pt x="231" y="53"/>
                    <a:pt x="230" y="55"/>
                    <a:pt x="229" y="56"/>
                  </a:cubicBezTo>
                  <a:cubicBezTo>
                    <a:pt x="228" y="57"/>
                    <a:pt x="228" y="58"/>
                    <a:pt x="227" y="58"/>
                  </a:cubicBezTo>
                  <a:cubicBezTo>
                    <a:pt x="227" y="58"/>
                    <a:pt x="225" y="57"/>
                    <a:pt x="225" y="57"/>
                  </a:cubicBezTo>
                  <a:cubicBezTo>
                    <a:pt x="224" y="57"/>
                    <a:pt x="224" y="59"/>
                    <a:pt x="223" y="59"/>
                  </a:cubicBezTo>
                  <a:cubicBezTo>
                    <a:pt x="222" y="59"/>
                    <a:pt x="222" y="57"/>
                    <a:pt x="221" y="57"/>
                  </a:cubicBezTo>
                  <a:cubicBezTo>
                    <a:pt x="220" y="57"/>
                    <a:pt x="219" y="55"/>
                    <a:pt x="219" y="55"/>
                  </a:cubicBezTo>
                  <a:cubicBezTo>
                    <a:pt x="218" y="55"/>
                    <a:pt x="218" y="57"/>
                    <a:pt x="217" y="58"/>
                  </a:cubicBezTo>
                  <a:cubicBezTo>
                    <a:pt x="216" y="57"/>
                    <a:pt x="216" y="57"/>
                    <a:pt x="215" y="56"/>
                  </a:cubicBezTo>
                  <a:cubicBezTo>
                    <a:pt x="214" y="56"/>
                    <a:pt x="213" y="55"/>
                    <a:pt x="213" y="54"/>
                  </a:cubicBezTo>
                  <a:cubicBezTo>
                    <a:pt x="213" y="54"/>
                    <a:pt x="214" y="52"/>
                    <a:pt x="214" y="52"/>
                  </a:cubicBezTo>
                  <a:cubicBezTo>
                    <a:pt x="215" y="52"/>
                    <a:pt x="216" y="54"/>
                    <a:pt x="217" y="54"/>
                  </a:cubicBezTo>
                  <a:cubicBezTo>
                    <a:pt x="217" y="53"/>
                    <a:pt x="218" y="52"/>
                    <a:pt x="218" y="51"/>
                  </a:cubicBezTo>
                  <a:cubicBezTo>
                    <a:pt x="217" y="50"/>
                    <a:pt x="215" y="49"/>
                    <a:pt x="214" y="48"/>
                  </a:cubicBezTo>
                  <a:cubicBezTo>
                    <a:pt x="213" y="49"/>
                    <a:pt x="213" y="50"/>
                    <a:pt x="212" y="50"/>
                  </a:cubicBezTo>
                  <a:cubicBezTo>
                    <a:pt x="212" y="51"/>
                    <a:pt x="211" y="53"/>
                    <a:pt x="210" y="53"/>
                  </a:cubicBezTo>
                  <a:cubicBezTo>
                    <a:pt x="210" y="53"/>
                    <a:pt x="208" y="51"/>
                    <a:pt x="208" y="51"/>
                  </a:cubicBezTo>
                  <a:cubicBezTo>
                    <a:pt x="208" y="51"/>
                    <a:pt x="207" y="52"/>
                    <a:pt x="206" y="53"/>
                  </a:cubicBezTo>
                  <a:cubicBezTo>
                    <a:pt x="206" y="54"/>
                    <a:pt x="205" y="55"/>
                    <a:pt x="205" y="55"/>
                  </a:cubicBezTo>
                  <a:cubicBezTo>
                    <a:pt x="205" y="56"/>
                    <a:pt x="203" y="57"/>
                    <a:pt x="203" y="58"/>
                  </a:cubicBezTo>
                  <a:cubicBezTo>
                    <a:pt x="203" y="58"/>
                    <a:pt x="205" y="59"/>
                    <a:pt x="205" y="59"/>
                  </a:cubicBezTo>
                  <a:cubicBezTo>
                    <a:pt x="205" y="59"/>
                    <a:pt x="204" y="61"/>
                    <a:pt x="204" y="61"/>
                  </a:cubicBezTo>
                  <a:cubicBezTo>
                    <a:pt x="203" y="62"/>
                    <a:pt x="202" y="60"/>
                    <a:pt x="201" y="60"/>
                  </a:cubicBezTo>
                  <a:cubicBezTo>
                    <a:pt x="201" y="60"/>
                    <a:pt x="199" y="58"/>
                    <a:pt x="199" y="58"/>
                  </a:cubicBezTo>
                  <a:cubicBezTo>
                    <a:pt x="199" y="57"/>
                    <a:pt x="201" y="56"/>
                    <a:pt x="201" y="56"/>
                  </a:cubicBezTo>
                  <a:cubicBezTo>
                    <a:pt x="201" y="55"/>
                    <a:pt x="203" y="54"/>
                    <a:pt x="203" y="54"/>
                  </a:cubicBezTo>
                  <a:cubicBezTo>
                    <a:pt x="202" y="53"/>
                    <a:pt x="200" y="53"/>
                    <a:pt x="200" y="52"/>
                  </a:cubicBezTo>
                  <a:cubicBezTo>
                    <a:pt x="200" y="51"/>
                    <a:pt x="202" y="50"/>
                    <a:pt x="202" y="50"/>
                  </a:cubicBezTo>
                  <a:cubicBezTo>
                    <a:pt x="202" y="49"/>
                    <a:pt x="200" y="49"/>
                    <a:pt x="200" y="48"/>
                  </a:cubicBezTo>
                  <a:cubicBezTo>
                    <a:pt x="199" y="49"/>
                    <a:pt x="197" y="51"/>
                    <a:pt x="196" y="52"/>
                  </a:cubicBezTo>
                  <a:cubicBezTo>
                    <a:pt x="197" y="53"/>
                    <a:pt x="198" y="53"/>
                    <a:pt x="199" y="54"/>
                  </a:cubicBezTo>
                  <a:cubicBezTo>
                    <a:pt x="199" y="54"/>
                    <a:pt x="197" y="56"/>
                    <a:pt x="197" y="56"/>
                  </a:cubicBezTo>
                  <a:cubicBezTo>
                    <a:pt x="196" y="57"/>
                    <a:pt x="196" y="58"/>
                    <a:pt x="195" y="59"/>
                  </a:cubicBezTo>
                  <a:cubicBezTo>
                    <a:pt x="195" y="59"/>
                    <a:pt x="194" y="60"/>
                    <a:pt x="193" y="61"/>
                  </a:cubicBezTo>
                  <a:cubicBezTo>
                    <a:pt x="193" y="61"/>
                    <a:pt x="192" y="63"/>
                    <a:pt x="192" y="63"/>
                  </a:cubicBezTo>
                  <a:cubicBezTo>
                    <a:pt x="192" y="63"/>
                    <a:pt x="190" y="61"/>
                    <a:pt x="190" y="61"/>
                  </a:cubicBezTo>
                  <a:cubicBezTo>
                    <a:pt x="189" y="61"/>
                    <a:pt x="188" y="60"/>
                    <a:pt x="187" y="60"/>
                  </a:cubicBezTo>
                  <a:cubicBezTo>
                    <a:pt x="187" y="60"/>
                    <a:pt x="186" y="62"/>
                    <a:pt x="186" y="62"/>
                  </a:cubicBezTo>
                  <a:cubicBezTo>
                    <a:pt x="185" y="63"/>
                    <a:pt x="184" y="63"/>
                    <a:pt x="184" y="64"/>
                  </a:cubicBezTo>
                  <a:cubicBezTo>
                    <a:pt x="183" y="65"/>
                    <a:pt x="183" y="66"/>
                    <a:pt x="182" y="66"/>
                  </a:cubicBezTo>
                  <a:cubicBezTo>
                    <a:pt x="182" y="67"/>
                    <a:pt x="181" y="68"/>
                    <a:pt x="180" y="69"/>
                  </a:cubicBezTo>
                  <a:cubicBezTo>
                    <a:pt x="180" y="69"/>
                    <a:pt x="179" y="67"/>
                    <a:pt x="178" y="67"/>
                  </a:cubicBezTo>
                  <a:cubicBezTo>
                    <a:pt x="178" y="67"/>
                    <a:pt x="177" y="69"/>
                    <a:pt x="177" y="69"/>
                  </a:cubicBezTo>
                  <a:cubicBezTo>
                    <a:pt x="176" y="69"/>
                    <a:pt x="174" y="68"/>
                    <a:pt x="174" y="67"/>
                  </a:cubicBezTo>
                  <a:cubicBezTo>
                    <a:pt x="174" y="67"/>
                    <a:pt x="176" y="65"/>
                    <a:pt x="176" y="65"/>
                  </a:cubicBezTo>
                  <a:cubicBezTo>
                    <a:pt x="176" y="65"/>
                    <a:pt x="178" y="67"/>
                    <a:pt x="178" y="67"/>
                  </a:cubicBezTo>
                  <a:cubicBezTo>
                    <a:pt x="179" y="66"/>
                    <a:pt x="179" y="65"/>
                    <a:pt x="180" y="65"/>
                  </a:cubicBezTo>
                  <a:cubicBezTo>
                    <a:pt x="181" y="64"/>
                    <a:pt x="181" y="63"/>
                    <a:pt x="182" y="62"/>
                  </a:cubicBezTo>
                  <a:cubicBezTo>
                    <a:pt x="182" y="62"/>
                    <a:pt x="183" y="61"/>
                    <a:pt x="183" y="60"/>
                  </a:cubicBezTo>
                  <a:cubicBezTo>
                    <a:pt x="184" y="59"/>
                    <a:pt x="184" y="59"/>
                    <a:pt x="185" y="58"/>
                  </a:cubicBezTo>
                  <a:cubicBezTo>
                    <a:pt x="185" y="58"/>
                    <a:pt x="187" y="60"/>
                    <a:pt x="187" y="60"/>
                  </a:cubicBezTo>
                  <a:cubicBezTo>
                    <a:pt x="188" y="60"/>
                    <a:pt x="189" y="58"/>
                    <a:pt x="189" y="57"/>
                  </a:cubicBezTo>
                  <a:cubicBezTo>
                    <a:pt x="190" y="57"/>
                    <a:pt x="190" y="56"/>
                    <a:pt x="191" y="55"/>
                  </a:cubicBezTo>
                  <a:cubicBezTo>
                    <a:pt x="191" y="55"/>
                    <a:pt x="192" y="53"/>
                    <a:pt x="192" y="53"/>
                  </a:cubicBezTo>
                  <a:cubicBezTo>
                    <a:pt x="192" y="52"/>
                    <a:pt x="190" y="52"/>
                    <a:pt x="190" y="51"/>
                  </a:cubicBezTo>
                  <a:cubicBezTo>
                    <a:pt x="190" y="51"/>
                    <a:pt x="192" y="50"/>
                    <a:pt x="192" y="49"/>
                  </a:cubicBezTo>
                  <a:cubicBezTo>
                    <a:pt x="192" y="49"/>
                    <a:pt x="190" y="48"/>
                    <a:pt x="190" y="47"/>
                  </a:cubicBezTo>
                  <a:cubicBezTo>
                    <a:pt x="189" y="49"/>
                    <a:pt x="187" y="50"/>
                    <a:pt x="186" y="52"/>
                  </a:cubicBezTo>
                  <a:cubicBezTo>
                    <a:pt x="186" y="52"/>
                    <a:pt x="185" y="54"/>
                    <a:pt x="185" y="54"/>
                  </a:cubicBezTo>
                  <a:cubicBezTo>
                    <a:pt x="184" y="54"/>
                    <a:pt x="183" y="52"/>
                    <a:pt x="182" y="52"/>
                  </a:cubicBezTo>
                  <a:cubicBezTo>
                    <a:pt x="182" y="52"/>
                    <a:pt x="181" y="55"/>
                    <a:pt x="181" y="55"/>
                  </a:cubicBezTo>
                  <a:cubicBezTo>
                    <a:pt x="180" y="55"/>
                    <a:pt x="178" y="53"/>
                    <a:pt x="178" y="53"/>
                  </a:cubicBezTo>
                  <a:cubicBezTo>
                    <a:pt x="178" y="53"/>
                    <a:pt x="177" y="55"/>
                    <a:pt x="177" y="55"/>
                  </a:cubicBezTo>
                  <a:cubicBezTo>
                    <a:pt x="177" y="56"/>
                    <a:pt x="179" y="56"/>
                    <a:pt x="179" y="57"/>
                  </a:cubicBezTo>
                  <a:cubicBezTo>
                    <a:pt x="179" y="57"/>
                    <a:pt x="177" y="58"/>
                    <a:pt x="177" y="59"/>
                  </a:cubicBezTo>
                  <a:cubicBezTo>
                    <a:pt x="177" y="60"/>
                    <a:pt x="176" y="61"/>
                    <a:pt x="175" y="61"/>
                  </a:cubicBezTo>
                  <a:cubicBezTo>
                    <a:pt x="175" y="62"/>
                    <a:pt x="174" y="63"/>
                    <a:pt x="174" y="63"/>
                  </a:cubicBezTo>
                  <a:cubicBezTo>
                    <a:pt x="174" y="64"/>
                    <a:pt x="172" y="62"/>
                    <a:pt x="172" y="62"/>
                  </a:cubicBezTo>
                  <a:cubicBezTo>
                    <a:pt x="171" y="62"/>
                    <a:pt x="171" y="64"/>
                    <a:pt x="170" y="64"/>
                  </a:cubicBezTo>
                  <a:cubicBezTo>
                    <a:pt x="169" y="64"/>
                    <a:pt x="168" y="62"/>
                    <a:pt x="168" y="62"/>
                  </a:cubicBezTo>
                  <a:cubicBezTo>
                    <a:pt x="167" y="62"/>
                    <a:pt x="167" y="64"/>
                    <a:pt x="166" y="65"/>
                  </a:cubicBezTo>
                  <a:cubicBezTo>
                    <a:pt x="164" y="63"/>
                    <a:pt x="163" y="62"/>
                    <a:pt x="161" y="61"/>
                  </a:cubicBezTo>
                  <a:cubicBezTo>
                    <a:pt x="162" y="60"/>
                    <a:pt x="163" y="60"/>
                    <a:pt x="163" y="59"/>
                  </a:cubicBezTo>
                  <a:cubicBezTo>
                    <a:pt x="163" y="59"/>
                    <a:pt x="165" y="57"/>
                    <a:pt x="165" y="57"/>
                  </a:cubicBezTo>
                  <a:cubicBezTo>
                    <a:pt x="165" y="57"/>
                    <a:pt x="167" y="58"/>
                    <a:pt x="167" y="58"/>
                  </a:cubicBezTo>
                  <a:cubicBezTo>
                    <a:pt x="167" y="58"/>
                    <a:pt x="169" y="56"/>
                    <a:pt x="169" y="56"/>
                  </a:cubicBezTo>
                  <a:cubicBezTo>
                    <a:pt x="169" y="56"/>
                    <a:pt x="167" y="55"/>
                    <a:pt x="167" y="54"/>
                  </a:cubicBezTo>
                  <a:cubicBezTo>
                    <a:pt x="167" y="54"/>
                    <a:pt x="168" y="53"/>
                    <a:pt x="168" y="52"/>
                  </a:cubicBezTo>
                  <a:cubicBezTo>
                    <a:pt x="168" y="52"/>
                    <a:pt x="170" y="51"/>
                    <a:pt x="170" y="50"/>
                  </a:cubicBezTo>
                  <a:cubicBezTo>
                    <a:pt x="170" y="49"/>
                    <a:pt x="168" y="49"/>
                    <a:pt x="168" y="48"/>
                  </a:cubicBezTo>
                  <a:cubicBezTo>
                    <a:pt x="168" y="47"/>
                    <a:pt x="169" y="47"/>
                    <a:pt x="169" y="46"/>
                  </a:cubicBezTo>
                  <a:cubicBezTo>
                    <a:pt x="169" y="45"/>
                    <a:pt x="171" y="44"/>
                    <a:pt x="171" y="44"/>
                  </a:cubicBezTo>
                  <a:cubicBezTo>
                    <a:pt x="171" y="43"/>
                    <a:pt x="169" y="43"/>
                    <a:pt x="169" y="42"/>
                  </a:cubicBezTo>
                  <a:cubicBezTo>
                    <a:pt x="169" y="41"/>
                    <a:pt x="167" y="41"/>
                    <a:pt x="167" y="40"/>
                  </a:cubicBezTo>
                  <a:cubicBezTo>
                    <a:pt x="167" y="40"/>
                    <a:pt x="169" y="39"/>
                    <a:pt x="168" y="38"/>
                  </a:cubicBezTo>
                  <a:cubicBezTo>
                    <a:pt x="168" y="38"/>
                    <a:pt x="166" y="37"/>
                    <a:pt x="166" y="36"/>
                  </a:cubicBezTo>
                  <a:cubicBezTo>
                    <a:pt x="166" y="36"/>
                    <a:pt x="168" y="35"/>
                    <a:pt x="168" y="34"/>
                  </a:cubicBezTo>
                  <a:cubicBezTo>
                    <a:pt x="168" y="34"/>
                    <a:pt x="166" y="33"/>
                    <a:pt x="166" y="32"/>
                  </a:cubicBezTo>
                  <a:cubicBezTo>
                    <a:pt x="165" y="32"/>
                    <a:pt x="164" y="31"/>
                    <a:pt x="163" y="31"/>
                  </a:cubicBezTo>
                  <a:cubicBezTo>
                    <a:pt x="163" y="31"/>
                    <a:pt x="162" y="32"/>
                    <a:pt x="162" y="33"/>
                  </a:cubicBezTo>
                  <a:cubicBezTo>
                    <a:pt x="162" y="34"/>
                    <a:pt x="164" y="34"/>
                    <a:pt x="164" y="35"/>
                  </a:cubicBezTo>
                  <a:cubicBezTo>
                    <a:pt x="164" y="35"/>
                    <a:pt x="162" y="36"/>
                    <a:pt x="162" y="37"/>
                  </a:cubicBezTo>
                  <a:cubicBezTo>
                    <a:pt x="162" y="38"/>
                    <a:pt x="164" y="38"/>
                    <a:pt x="164" y="39"/>
                  </a:cubicBezTo>
                  <a:cubicBezTo>
                    <a:pt x="165" y="39"/>
                    <a:pt x="167" y="40"/>
                    <a:pt x="167" y="40"/>
                  </a:cubicBezTo>
                  <a:cubicBezTo>
                    <a:pt x="167" y="41"/>
                    <a:pt x="165" y="42"/>
                    <a:pt x="165" y="43"/>
                  </a:cubicBezTo>
                  <a:cubicBezTo>
                    <a:pt x="165" y="43"/>
                    <a:pt x="167" y="44"/>
                    <a:pt x="167" y="44"/>
                  </a:cubicBezTo>
                  <a:cubicBezTo>
                    <a:pt x="167" y="45"/>
                    <a:pt x="166" y="46"/>
                    <a:pt x="166" y="47"/>
                  </a:cubicBezTo>
                  <a:cubicBezTo>
                    <a:pt x="165" y="47"/>
                    <a:pt x="164" y="48"/>
                    <a:pt x="164" y="49"/>
                  </a:cubicBezTo>
                  <a:cubicBezTo>
                    <a:pt x="164" y="49"/>
                    <a:pt x="166" y="50"/>
                    <a:pt x="166" y="50"/>
                  </a:cubicBezTo>
                  <a:cubicBezTo>
                    <a:pt x="166" y="51"/>
                    <a:pt x="165" y="53"/>
                    <a:pt x="164" y="53"/>
                  </a:cubicBezTo>
                  <a:cubicBezTo>
                    <a:pt x="164" y="53"/>
                    <a:pt x="163" y="51"/>
                    <a:pt x="162" y="51"/>
                  </a:cubicBezTo>
                  <a:cubicBezTo>
                    <a:pt x="162" y="51"/>
                    <a:pt x="161" y="53"/>
                    <a:pt x="160" y="53"/>
                  </a:cubicBezTo>
                  <a:cubicBezTo>
                    <a:pt x="160" y="54"/>
                    <a:pt x="159" y="55"/>
                    <a:pt x="159" y="55"/>
                  </a:cubicBezTo>
                  <a:cubicBezTo>
                    <a:pt x="158" y="56"/>
                    <a:pt x="157" y="57"/>
                    <a:pt x="157" y="58"/>
                  </a:cubicBezTo>
                  <a:cubicBezTo>
                    <a:pt x="157" y="58"/>
                    <a:pt x="159" y="59"/>
                    <a:pt x="159" y="59"/>
                  </a:cubicBezTo>
                  <a:cubicBezTo>
                    <a:pt x="159" y="60"/>
                    <a:pt x="158" y="61"/>
                    <a:pt x="158" y="62"/>
                  </a:cubicBezTo>
                  <a:cubicBezTo>
                    <a:pt x="157" y="62"/>
                    <a:pt x="160" y="63"/>
                    <a:pt x="160" y="63"/>
                  </a:cubicBezTo>
                  <a:cubicBezTo>
                    <a:pt x="160" y="64"/>
                    <a:pt x="158" y="65"/>
                    <a:pt x="158" y="66"/>
                  </a:cubicBezTo>
                  <a:cubicBezTo>
                    <a:pt x="158" y="66"/>
                    <a:pt x="157" y="67"/>
                    <a:pt x="156" y="68"/>
                  </a:cubicBezTo>
                  <a:cubicBezTo>
                    <a:pt x="156" y="68"/>
                    <a:pt x="154" y="66"/>
                    <a:pt x="154" y="66"/>
                  </a:cubicBezTo>
                  <a:cubicBezTo>
                    <a:pt x="154" y="65"/>
                    <a:pt x="156" y="65"/>
                    <a:pt x="156" y="64"/>
                  </a:cubicBezTo>
                  <a:cubicBezTo>
                    <a:pt x="156" y="63"/>
                    <a:pt x="154" y="63"/>
                    <a:pt x="154" y="62"/>
                  </a:cubicBezTo>
                  <a:cubicBezTo>
                    <a:pt x="154" y="62"/>
                    <a:pt x="155" y="60"/>
                    <a:pt x="155" y="60"/>
                  </a:cubicBezTo>
                  <a:cubicBezTo>
                    <a:pt x="155" y="59"/>
                    <a:pt x="154" y="59"/>
                    <a:pt x="153" y="58"/>
                  </a:cubicBezTo>
                  <a:cubicBezTo>
                    <a:pt x="153" y="58"/>
                    <a:pt x="151" y="57"/>
                    <a:pt x="151" y="57"/>
                  </a:cubicBezTo>
                  <a:cubicBezTo>
                    <a:pt x="151" y="56"/>
                    <a:pt x="152" y="55"/>
                    <a:pt x="153" y="54"/>
                  </a:cubicBezTo>
                  <a:cubicBezTo>
                    <a:pt x="153" y="54"/>
                    <a:pt x="154" y="53"/>
                    <a:pt x="154" y="52"/>
                  </a:cubicBezTo>
                  <a:cubicBezTo>
                    <a:pt x="154" y="52"/>
                    <a:pt x="156" y="50"/>
                    <a:pt x="156" y="50"/>
                  </a:cubicBezTo>
                  <a:cubicBezTo>
                    <a:pt x="156" y="49"/>
                    <a:pt x="154" y="49"/>
                    <a:pt x="154" y="48"/>
                  </a:cubicBezTo>
                  <a:cubicBezTo>
                    <a:pt x="154" y="48"/>
                    <a:pt x="152" y="47"/>
                    <a:pt x="151" y="46"/>
                  </a:cubicBezTo>
                  <a:cubicBezTo>
                    <a:pt x="151" y="47"/>
                    <a:pt x="150" y="48"/>
                    <a:pt x="150" y="49"/>
                  </a:cubicBezTo>
                  <a:cubicBezTo>
                    <a:pt x="150" y="49"/>
                    <a:pt x="148" y="51"/>
                    <a:pt x="148" y="51"/>
                  </a:cubicBezTo>
                  <a:cubicBezTo>
                    <a:pt x="148" y="51"/>
                    <a:pt x="150" y="52"/>
                    <a:pt x="150" y="53"/>
                  </a:cubicBezTo>
                  <a:cubicBezTo>
                    <a:pt x="150" y="53"/>
                    <a:pt x="149" y="54"/>
                    <a:pt x="149" y="55"/>
                  </a:cubicBezTo>
                  <a:cubicBezTo>
                    <a:pt x="148" y="56"/>
                    <a:pt x="147" y="56"/>
                    <a:pt x="147" y="57"/>
                  </a:cubicBezTo>
                  <a:cubicBezTo>
                    <a:pt x="146" y="58"/>
                    <a:pt x="146" y="59"/>
                    <a:pt x="145" y="59"/>
                  </a:cubicBezTo>
                  <a:cubicBezTo>
                    <a:pt x="145" y="59"/>
                    <a:pt x="143" y="58"/>
                    <a:pt x="143" y="58"/>
                  </a:cubicBezTo>
                  <a:cubicBezTo>
                    <a:pt x="143" y="57"/>
                    <a:pt x="145" y="56"/>
                    <a:pt x="145" y="55"/>
                  </a:cubicBezTo>
                  <a:cubicBezTo>
                    <a:pt x="144" y="55"/>
                    <a:pt x="143" y="54"/>
                    <a:pt x="142" y="54"/>
                  </a:cubicBezTo>
                  <a:cubicBezTo>
                    <a:pt x="142" y="54"/>
                    <a:pt x="141" y="56"/>
                    <a:pt x="141" y="56"/>
                  </a:cubicBezTo>
                  <a:cubicBezTo>
                    <a:pt x="140" y="56"/>
                    <a:pt x="139" y="54"/>
                    <a:pt x="138" y="54"/>
                  </a:cubicBezTo>
                  <a:cubicBezTo>
                    <a:pt x="138" y="54"/>
                    <a:pt x="137" y="56"/>
                    <a:pt x="137" y="56"/>
                  </a:cubicBezTo>
                  <a:cubicBezTo>
                    <a:pt x="136" y="57"/>
                    <a:pt x="136" y="58"/>
                    <a:pt x="135" y="59"/>
                  </a:cubicBezTo>
                  <a:cubicBezTo>
                    <a:pt x="134" y="60"/>
                    <a:pt x="133" y="62"/>
                    <a:pt x="132" y="63"/>
                  </a:cubicBezTo>
                  <a:cubicBezTo>
                    <a:pt x="130" y="62"/>
                    <a:pt x="129" y="61"/>
                    <a:pt x="127" y="60"/>
                  </a:cubicBezTo>
                  <a:cubicBezTo>
                    <a:pt x="128" y="59"/>
                    <a:pt x="128" y="58"/>
                    <a:pt x="129" y="57"/>
                  </a:cubicBezTo>
                  <a:cubicBezTo>
                    <a:pt x="129" y="57"/>
                    <a:pt x="131" y="56"/>
                    <a:pt x="131" y="55"/>
                  </a:cubicBezTo>
                  <a:cubicBezTo>
                    <a:pt x="131" y="55"/>
                    <a:pt x="128" y="54"/>
                    <a:pt x="128" y="54"/>
                  </a:cubicBezTo>
                  <a:cubicBezTo>
                    <a:pt x="129" y="53"/>
                    <a:pt x="130" y="51"/>
                    <a:pt x="130" y="51"/>
                  </a:cubicBezTo>
                  <a:cubicBezTo>
                    <a:pt x="130" y="51"/>
                    <a:pt x="132" y="53"/>
                    <a:pt x="132" y="53"/>
                  </a:cubicBezTo>
                  <a:cubicBezTo>
                    <a:pt x="133" y="53"/>
                    <a:pt x="134" y="51"/>
                    <a:pt x="134" y="51"/>
                  </a:cubicBezTo>
                  <a:cubicBezTo>
                    <a:pt x="135" y="50"/>
                    <a:pt x="135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8" y="46"/>
                    <a:pt x="139" y="45"/>
                    <a:pt x="139" y="44"/>
                  </a:cubicBezTo>
                  <a:cubicBezTo>
                    <a:pt x="140" y="43"/>
                    <a:pt x="140" y="43"/>
                    <a:pt x="141" y="42"/>
                  </a:cubicBezTo>
                  <a:cubicBezTo>
                    <a:pt x="141" y="42"/>
                    <a:pt x="139" y="40"/>
                    <a:pt x="139" y="40"/>
                  </a:cubicBezTo>
                  <a:cubicBezTo>
                    <a:pt x="138" y="40"/>
                    <a:pt x="138" y="42"/>
                    <a:pt x="137" y="42"/>
                  </a:cubicBezTo>
                  <a:cubicBezTo>
                    <a:pt x="136" y="42"/>
                    <a:pt x="135" y="40"/>
                    <a:pt x="135" y="41"/>
                  </a:cubicBezTo>
                  <a:cubicBezTo>
                    <a:pt x="134" y="41"/>
                    <a:pt x="133" y="42"/>
                    <a:pt x="133" y="43"/>
                  </a:cubicBezTo>
                  <a:cubicBezTo>
                    <a:pt x="133" y="43"/>
                    <a:pt x="135" y="44"/>
                    <a:pt x="135" y="45"/>
                  </a:cubicBezTo>
                  <a:cubicBezTo>
                    <a:pt x="135" y="45"/>
                    <a:pt x="134" y="47"/>
                    <a:pt x="133" y="47"/>
                  </a:cubicBezTo>
                  <a:cubicBezTo>
                    <a:pt x="133" y="47"/>
                    <a:pt x="131" y="45"/>
                    <a:pt x="131" y="45"/>
                  </a:cubicBezTo>
                  <a:cubicBezTo>
                    <a:pt x="131" y="46"/>
                    <a:pt x="130" y="47"/>
                    <a:pt x="130" y="47"/>
                  </a:cubicBezTo>
                  <a:cubicBezTo>
                    <a:pt x="129" y="48"/>
                    <a:pt x="128" y="49"/>
                    <a:pt x="128" y="50"/>
                  </a:cubicBezTo>
                  <a:cubicBezTo>
                    <a:pt x="127" y="50"/>
                    <a:pt x="127" y="51"/>
                    <a:pt x="126" y="52"/>
                  </a:cubicBezTo>
                  <a:cubicBezTo>
                    <a:pt x="126" y="52"/>
                    <a:pt x="125" y="54"/>
                    <a:pt x="124" y="54"/>
                  </a:cubicBezTo>
                  <a:cubicBezTo>
                    <a:pt x="124" y="54"/>
                    <a:pt x="122" y="52"/>
                    <a:pt x="122" y="52"/>
                  </a:cubicBezTo>
                  <a:cubicBezTo>
                    <a:pt x="122" y="52"/>
                    <a:pt x="121" y="54"/>
                    <a:pt x="121" y="55"/>
                  </a:cubicBezTo>
                  <a:cubicBezTo>
                    <a:pt x="120" y="55"/>
                    <a:pt x="119" y="56"/>
                    <a:pt x="119" y="57"/>
                  </a:cubicBezTo>
                  <a:cubicBezTo>
                    <a:pt x="118" y="57"/>
                    <a:pt x="118" y="59"/>
                    <a:pt x="117" y="59"/>
                  </a:cubicBezTo>
                  <a:cubicBezTo>
                    <a:pt x="117" y="59"/>
                    <a:pt x="115" y="57"/>
                    <a:pt x="115" y="57"/>
                  </a:cubicBezTo>
                  <a:cubicBezTo>
                    <a:pt x="114" y="57"/>
                    <a:pt x="114" y="59"/>
                    <a:pt x="113" y="60"/>
                  </a:cubicBezTo>
                  <a:cubicBezTo>
                    <a:pt x="113" y="60"/>
                    <a:pt x="112" y="58"/>
                    <a:pt x="111" y="58"/>
                  </a:cubicBezTo>
                  <a:cubicBezTo>
                    <a:pt x="111" y="58"/>
                    <a:pt x="110" y="60"/>
                    <a:pt x="109" y="60"/>
                  </a:cubicBezTo>
                  <a:cubicBezTo>
                    <a:pt x="109" y="60"/>
                    <a:pt x="108" y="59"/>
                    <a:pt x="107" y="58"/>
                  </a:cubicBezTo>
                  <a:cubicBezTo>
                    <a:pt x="106" y="58"/>
                    <a:pt x="106" y="57"/>
                    <a:pt x="105" y="57"/>
                  </a:cubicBezTo>
                  <a:cubicBezTo>
                    <a:pt x="104" y="56"/>
                    <a:pt x="103" y="55"/>
                    <a:pt x="103" y="55"/>
                  </a:cubicBezTo>
                  <a:cubicBezTo>
                    <a:pt x="102" y="55"/>
                    <a:pt x="101" y="57"/>
                    <a:pt x="101" y="57"/>
                  </a:cubicBezTo>
                  <a:cubicBezTo>
                    <a:pt x="101" y="57"/>
                    <a:pt x="103" y="59"/>
                    <a:pt x="103" y="59"/>
                  </a:cubicBezTo>
                  <a:cubicBezTo>
                    <a:pt x="103" y="59"/>
                    <a:pt x="102" y="61"/>
                    <a:pt x="101" y="61"/>
                  </a:cubicBezTo>
                  <a:cubicBezTo>
                    <a:pt x="101" y="61"/>
                    <a:pt x="99" y="60"/>
                    <a:pt x="99" y="59"/>
                  </a:cubicBezTo>
                  <a:cubicBezTo>
                    <a:pt x="99" y="59"/>
                    <a:pt x="101" y="57"/>
                    <a:pt x="101" y="57"/>
                  </a:cubicBezTo>
                  <a:cubicBezTo>
                    <a:pt x="101" y="57"/>
                    <a:pt x="99" y="56"/>
                    <a:pt x="99" y="56"/>
                  </a:cubicBezTo>
                  <a:cubicBezTo>
                    <a:pt x="98" y="55"/>
                    <a:pt x="97" y="54"/>
                    <a:pt x="96" y="54"/>
                  </a:cubicBezTo>
                  <a:cubicBezTo>
                    <a:pt x="96" y="53"/>
                    <a:pt x="95" y="53"/>
                    <a:pt x="94" y="52"/>
                  </a:cubicBezTo>
                  <a:cubicBezTo>
                    <a:pt x="93" y="52"/>
                    <a:pt x="93" y="51"/>
                    <a:pt x="92" y="50"/>
                  </a:cubicBezTo>
                  <a:cubicBezTo>
                    <a:pt x="91" y="50"/>
                    <a:pt x="90" y="49"/>
                    <a:pt x="90" y="49"/>
                  </a:cubicBezTo>
                  <a:cubicBezTo>
                    <a:pt x="89" y="49"/>
                    <a:pt x="89" y="50"/>
                    <a:pt x="88" y="51"/>
                  </a:cubicBezTo>
                  <a:cubicBezTo>
                    <a:pt x="88" y="51"/>
                    <a:pt x="87" y="53"/>
                    <a:pt x="86" y="53"/>
                  </a:cubicBezTo>
                  <a:cubicBezTo>
                    <a:pt x="86" y="53"/>
                    <a:pt x="84" y="51"/>
                    <a:pt x="84" y="51"/>
                  </a:cubicBezTo>
                  <a:cubicBezTo>
                    <a:pt x="83" y="52"/>
                    <a:pt x="83" y="53"/>
                    <a:pt x="82" y="54"/>
                  </a:cubicBezTo>
                  <a:cubicBezTo>
                    <a:pt x="82" y="54"/>
                    <a:pt x="81" y="55"/>
                    <a:pt x="81" y="56"/>
                  </a:cubicBezTo>
                  <a:cubicBezTo>
                    <a:pt x="80" y="57"/>
                    <a:pt x="79" y="57"/>
                    <a:pt x="79" y="58"/>
                  </a:cubicBezTo>
                  <a:cubicBezTo>
                    <a:pt x="78" y="59"/>
                    <a:pt x="78" y="60"/>
                    <a:pt x="77" y="60"/>
                  </a:cubicBezTo>
                  <a:cubicBezTo>
                    <a:pt x="77" y="61"/>
                    <a:pt x="76" y="63"/>
                    <a:pt x="76" y="63"/>
                  </a:cubicBezTo>
                  <a:cubicBezTo>
                    <a:pt x="75" y="63"/>
                    <a:pt x="73" y="61"/>
                    <a:pt x="73" y="61"/>
                  </a:cubicBezTo>
                  <a:cubicBezTo>
                    <a:pt x="73" y="61"/>
                    <a:pt x="75" y="59"/>
                    <a:pt x="75" y="59"/>
                  </a:cubicBezTo>
                  <a:cubicBezTo>
                    <a:pt x="75" y="58"/>
                    <a:pt x="73" y="57"/>
                    <a:pt x="73" y="57"/>
                  </a:cubicBezTo>
                  <a:cubicBezTo>
                    <a:pt x="72" y="57"/>
                    <a:pt x="71" y="59"/>
                    <a:pt x="71" y="59"/>
                  </a:cubicBezTo>
                  <a:cubicBezTo>
                    <a:pt x="70" y="59"/>
                    <a:pt x="69" y="58"/>
                    <a:pt x="69" y="58"/>
                  </a:cubicBezTo>
                  <a:cubicBezTo>
                    <a:pt x="68" y="57"/>
                    <a:pt x="67" y="56"/>
                    <a:pt x="67" y="56"/>
                  </a:cubicBezTo>
                  <a:cubicBezTo>
                    <a:pt x="66" y="55"/>
                    <a:pt x="65" y="55"/>
                    <a:pt x="64" y="54"/>
                  </a:cubicBezTo>
                  <a:cubicBezTo>
                    <a:pt x="64" y="55"/>
                    <a:pt x="63" y="56"/>
                    <a:pt x="63" y="56"/>
                  </a:cubicBezTo>
                  <a:close/>
                  <a:moveTo>
                    <a:pt x="163" y="13"/>
                  </a:moveTo>
                  <a:cubicBezTo>
                    <a:pt x="163" y="13"/>
                    <a:pt x="162" y="15"/>
                    <a:pt x="161" y="15"/>
                  </a:cubicBezTo>
                  <a:cubicBezTo>
                    <a:pt x="161" y="16"/>
                    <a:pt x="160" y="17"/>
                    <a:pt x="160" y="17"/>
                  </a:cubicBezTo>
                  <a:cubicBezTo>
                    <a:pt x="159" y="18"/>
                    <a:pt x="162" y="19"/>
                    <a:pt x="162" y="19"/>
                  </a:cubicBezTo>
                  <a:cubicBezTo>
                    <a:pt x="162" y="19"/>
                    <a:pt x="160" y="21"/>
                    <a:pt x="160" y="21"/>
                  </a:cubicBezTo>
                  <a:cubicBezTo>
                    <a:pt x="160" y="21"/>
                    <a:pt x="162" y="23"/>
                    <a:pt x="162" y="23"/>
                  </a:cubicBezTo>
                  <a:cubicBezTo>
                    <a:pt x="163" y="23"/>
                    <a:pt x="164" y="21"/>
                    <a:pt x="164" y="21"/>
                  </a:cubicBezTo>
                  <a:cubicBezTo>
                    <a:pt x="165" y="20"/>
                    <a:pt x="165" y="19"/>
                    <a:pt x="166" y="18"/>
                  </a:cubicBezTo>
                  <a:cubicBezTo>
                    <a:pt x="166" y="18"/>
                    <a:pt x="164" y="17"/>
                    <a:pt x="164" y="17"/>
                  </a:cubicBezTo>
                  <a:cubicBezTo>
                    <a:pt x="163" y="16"/>
                    <a:pt x="165" y="15"/>
                    <a:pt x="165" y="15"/>
                  </a:cubicBezTo>
                  <a:cubicBezTo>
                    <a:pt x="165" y="15"/>
                    <a:pt x="163" y="13"/>
                    <a:pt x="163" y="13"/>
                  </a:cubicBezTo>
                  <a:close/>
                  <a:moveTo>
                    <a:pt x="367" y="24"/>
                  </a:moveTo>
                  <a:cubicBezTo>
                    <a:pt x="367" y="24"/>
                    <a:pt x="368" y="21"/>
                    <a:pt x="368" y="21"/>
                  </a:cubicBezTo>
                  <a:cubicBezTo>
                    <a:pt x="368" y="21"/>
                    <a:pt x="367" y="20"/>
                    <a:pt x="366" y="20"/>
                  </a:cubicBezTo>
                  <a:cubicBezTo>
                    <a:pt x="366" y="19"/>
                    <a:pt x="364" y="18"/>
                    <a:pt x="364" y="18"/>
                  </a:cubicBezTo>
                  <a:cubicBezTo>
                    <a:pt x="364" y="18"/>
                    <a:pt x="363" y="20"/>
                    <a:pt x="362" y="20"/>
                  </a:cubicBezTo>
                  <a:cubicBezTo>
                    <a:pt x="362" y="21"/>
                    <a:pt x="361" y="22"/>
                    <a:pt x="361" y="22"/>
                  </a:cubicBezTo>
                  <a:cubicBezTo>
                    <a:pt x="360" y="23"/>
                    <a:pt x="359" y="24"/>
                    <a:pt x="359" y="25"/>
                  </a:cubicBezTo>
                  <a:cubicBezTo>
                    <a:pt x="359" y="25"/>
                    <a:pt x="357" y="26"/>
                    <a:pt x="357" y="27"/>
                  </a:cubicBezTo>
                  <a:cubicBezTo>
                    <a:pt x="357" y="27"/>
                    <a:pt x="359" y="29"/>
                    <a:pt x="359" y="29"/>
                  </a:cubicBezTo>
                  <a:cubicBezTo>
                    <a:pt x="360" y="28"/>
                    <a:pt x="361" y="27"/>
                    <a:pt x="361" y="26"/>
                  </a:cubicBezTo>
                  <a:cubicBezTo>
                    <a:pt x="362" y="25"/>
                    <a:pt x="363" y="23"/>
                    <a:pt x="365" y="22"/>
                  </a:cubicBezTo>
                  <a:cubicBezTo>
                    <a:pt x="365" y="22"/>
                    <a:pt x="366" y="24"/>
                    <a:pt x="367" y="24"/>
                  </a:cubicBezTo>
                  <a:close/>
                  <a:moveTo>
                    <a:pt x="592" y="15"/>
                  </a:moveTo>
                  <a:cubicBezTo>
                    <a:pt x="592" y="16"/>
                    <a:pt x="591" y="17"/>
                    <a:pt x="590" y="18"/>
                  </a:cubicBezTo>
                  <a:cubicBezTo>
                    <a:pt x="590" y="18"/>
                    <a:pt x="593" y="19"/>
                    <a:pt x="593" y="19"/>
                  </a:cubicBezTo>
                  <a:cubicBezTo>
                    <a:pt x="593" y="20"/>
                    <a:pt x="591" y="21"/>
                    <a:pt x="591" y="21"/>
                  </a:cubicBezTo>
                  <a:cubicBezTo>
                    <a:pt x="591" y="22"/>
                    <a:pt x="590" y="23"/>
                    <a:pt x="589" y="24"/>
                  </a:cubicBezTo>
                  <a:cubicBezTo>
                    <a:pt x="589" y="24"/>
                    <a:pt x="588" y="25"/>
                    <a:pt x="587" y="26"/>
                  </a:cubicBezTo>
                  <a:cubicBezTo>
                    <a:pt x="588" y="26"/>
                    <a:pt x="589" y="28"/>
                    <a:pt x="590" y="28"/>
                  </a:cubicBezTo>
                  <a:cubicBezTo>
                    <a:pt x="590" y="27"/>
                    <a:pt x="591" y="26"/>
                    <a:pt x="591" y="25"/>
                  </a:cubicBezTo>
                  <a:cubicBezTo>
                    <a:pt x="592" y="25"/>
                    <a:pt x="593" y="24"/>
                    <a:pt x="593" y="23"/>
                  </a:cubicBezTo>
                  <a:cubicBezTo>
                    <a:pt x="594" y="22"/>
                    <a:pt x="594" y="22"/>
                    <a:pt x="595" y="21"/>
                  </a:cubicBezTo>
                  <a:cubicBezTo>
                    <a:pt x="596" y="19"/>
                    <a:pt x="597" y="18"/>
                    <a:pt x="598" y="16"/>
                  </a:cubicBezTo>
                  <a:cubicBezTo>
                    <a:pt x="597" y="15"/>
                    <a:pt x="595" y="14"/>
                    <a:pt x="594" y="13"/>
                  </a:cubicBezTo>
                  <a:cubicBezTo>
                    <a:pt x="593" y="14"/>
                    <a:pt x="593" y="15"/>
                    <a:pt x="592" y="15"/>
                  </a:cubicBezTo>
                  <a:close/>
                  <a:moveTo>
                    <a:pt x="554" y="57"/>
                  </a:moveTo>
                  <a:cubicBezTo>
                    <a:pt x="554" y="56"/>
                    <a:pt x="555" y="55"/>
                    <a:pt x="555" y="54"/>
                  </a:cubicBezTo>
                  <a:cubicBezTo>
                    <a:pt x="555" y="54"/>
                    <a:pt x="553" y="53"/>
                    <a:pt x="553" y="53"/>
                  </a:cubicBezTo>
                  <a:cubicBezTo>
                    <a:pt x="553" y="52"/>
                    <a:pt x="555" y="51"/>
                    <a:pt x="555" y="50"/>
                  </a:cubicBezTo>
                  <a:cubicBezTo>
                    <a:pt x="555" y="50"/>
                    <a:pt x="553" y="49"/>
                    <a:pt x="552" y="49"/>
                  </a:cubicBezTo>
                  <a:cubicBezTo>
                    <a:pt x="552" y="48"/>
                    <a:pt x="554" y="47"/>
                    <a:pt x="554" y="46"/>
                  </a:cubicBezTo>
                  <a:cubicBezTo>
                    <a:pt x="554" y="46"/>
                    <a:pt x="556" y="45"/>
                    <a:pt x="556" y="44"/>
                  </a:cubicBezTo>
                  <a:cubicBezTo>
                    <a:pt x="556" y="44"/>
                    <a:pt x="554" y="43"/>
                    <a:pt x="554" y="43"/>
                  </a:cubicBezTo>
                  <a:cubicBezTo>
                    <a:pt x="553" y="43"/>
                    <a:pt x="553" y="44"/>
                    <a:pt x="552" y="45"/>
                  </a:cubicBezTo>
                  <a:cubicBezTo>
                    <a:pt x="551" y="45"/>
                    <a:pt x="551" y="46"/>
                    <a:pt x="550" y="47"/>
                  </a:cubicBezTo>
                  <a:cubicBezTo>
                    <a:pt x="550" y="48"/>
                    <a:pt x="549" y="49"/>
                    <a:pt x="549" y="49"/>
                  </a:cubicBezTo>
                  <a:cubicBezTo>
                    <a:pt x="548" y="50"/>
                    <a:pt x="551" y="50"/>
                    <a:pt x="551" y="51"/>
                  </a:cubicBezTo>
                  <a:cubicBezTo>
                    <a:pt x="551" y="52"/>
                    <a:pt x="549" y="52"/>
                    <a:pt x="549" y="53"/>
                  </a:cubicBezTo>
                  <a:cubicBezTo>
                    <a:pt x="549" y="54"/>
                    <a:pt x="551" y="54"/>
                    <a:pt x="551" y="55"/>
                  </a:cubicBezTo>
                  <a:cubicBezTo>
                    <a:pt x="551" y="55"/>
                    <a:pt x="550" y="57"/>
                    <a:pt x="550" y="57"/>
                  </a:cubicBezTo>
                  <a:cubicBezTo>
                    <a:pt x="550" y="58"/>
                    <a:pt x="552" y="58"/>
                    <a:pt x="552" y="59"/>
                  </a:cubicBezTo>
                  <a:cubicBezTo>
                    <a:pt x="552" y="58"/>
                    <a:pt x="553" y="57"/>
                    <a:pt x="554" y="57"/>
                  </a:cubicBezTo>
                  <a:close/>
                  <a:moveTo>
                    <a:pt x="352" y="51"/>
                  </a:moveTo>
                  <a:cubicBezTo>
                    <a:pt x="351" y="50"/>
                    <a:pt x="350" y="49"/>
                    <a:pt x="348" y="48"/>
                  </a:cubicBezTo>
                  <a:cubicBezTo>
                    <a:pt x="347" y="50"/>
                    <a:pt x="346" y="51"/>
                    <a:pt x="345" y="53"/>
                  </a:cubicBezTo>
                  <a:cubicBezTo>
                    <a:pt x="346" y="54"/>
                    <a:pt x="348" y="55"/>
                    <a:pt x="349" y="56"/>
                  </a:cubicBezTo>
                  <a:cubicBezTo>
                    <a:pt x="350" y="54"/>
                    <a:pt x="351" y="53"/>
                    <a:pt x="352" y="51"/>
                  </a:cubicBezTo>
                  <a:close/>
                  <a:moveTo>
                    <a:pt x="11" y="45"/>
                  </a:moveTo>
                  <a:cubicBezTo>
                    <a:pt x="11" y="45"/>
                    <a:pt x="13" y="47"/>
                    <a:pt x="13" y="47"/>
                  </a:cubicBezTo>
                  <a:cubicBezTo>
                    <a:pt x="14" y="47"/>
                    <a:pt x="15" y="45"/>
                    <a:pt x="15" y="45"/>
                  </a:cubicBezTo>
                  <a:cubicBezTo>
                    <a:pt x="15" y="44"/>
                    <a:pt x="13" y="43"/>
                    <a:pt x="13" y="43"/>
                  </a:cubicBezTo>
                  <a:cubicBezTo>
                    <a:pt x="12" y="43"/>
                    <a:pt x="11" y="41"/>
                    <a:pt x="11" y="41"/>
                  </a:cubicBezTo>
                  <a:cubicBezTo>
                    <a:pt x="10" y="41"/>
                    <a:pt x="9" y="43"/>
                    <a:pt x="9" y="44"/>
                  </a:cubicBezTo>
                  <a:cubicBezTo>
                    <a:pt x="9" y="44"/>
                    <a:pt x="7" y="45"/>
                    <a:pt x="7" y="46"/>
                  </a:cubicBezTo>
                  <a:cubicBezTo>
                    <a:pt x="7" y="46"/>
                    <a:pt x="9" y="47"/>
                    <a:pt x="9" y="47"/>
                  </a:cubicBezTo>
                  <a:cubicBezTo>
                    <a:pt x="10" y="47"/>
                    <a:pt x="10" y="45"/>
                    <a:pt x="11" y="45"/>
                  </a:cubicBezTo>
                  <a:close/>
                  <a:moveTo>
                    <a:pt x="51" y="44"/>
                  </a:moveTo>
                  <a:cubicBezTo>
                    <a:pt x="51" y="44"/>
                    <a:pt x="52" y="42"/>
                    <a:pt x="53" y="42"/>
                  </a:cubicBezTo>
                  <a:cubicBezTo>
                    <a:pt x="53" y="42"/>
                    <a:pt x="55" y="44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7" y="40"/>
                    <a:pt x="58" y="40"/>
                    <a:pt x="58" y="39"/>
                  </a:cubicBezTo>
                  <a:cubicBezTo>
                    <a:pt x="57" y="39"/>
                    <a:pt x="57" y="37"/>
                    <a:pt x="56" y="37"/>
                  </a:cubicBezTo>
                  <a:cubicBezTo>
                    <a:pt x="56" y="37"/>
                    <a:pt x="55" y="39"/>
                    <a:pt x="54" y="39"/>
                  </a:cubicBezTo>
                  <a:cubicBezTo>
                    <a:pt x="54" y="39"/>
                    <a:pt x="52" y="38"/>
                    <a:pt x="52" y="38"/>
                  </a:cubicBezTo>
                  <a:cubicBezTo>
                    <a:pt x="52" y="38"/>
                    <a:pt x="51" y="39"/>
                    <a:pt x="50" y="40"/>
                  </a:cubicBezTo>
                  <a:cubicBezTo>
                    <a:pt x="50" y="41"/>
                    <a:pt x="49" y="41"/>
                    <a:pt x="49" y="42"/>
                  </a:cubicBezTo>
                  <a:cubicBezTo>
                    <a:pt x="50" y="42"/>
                    <a:pt x="50" y="44"/>
                    <a:pt x="51" y="44"/>
                  </a:cubicBezTo>
                  <a:close/>
                  <a:moveTo>
                    <a:pt x="63" y="28"/>
                  </a:moveTo>
                  <a:cubicBezTo>
                    <a:pt x="63" y="28"/>
                    <a:pt x="61" y="27"/>
                    <a:pt x="61" y="27"/>
                  </a:cubicBezTo>
                  <a:cubicBezTo>
                    <a:pt x="60" y="26"/>
                    <a:pt x="59" y="25"/>
                    <a:pt x="58" y="25"/>
                  </a:cubicBezTo>
                  <a:cubicBezTo>
                    <a:pt x="58" y="25"/>
                    <a:pt x="57" y="27"/>
                    <a:pt x="57" y="27"/>
                  </a:cubicBezTo>
                  <a:cubicBezTo>
                    <a:pt x="56" y="27"/>
                    <a:pt x="55" y="29"/>
                    <a:pt x="55" y="29"/>
                  </a:cubicBezTo>
                  <a:cubicBezTo>
                    <a:pt x="55" y="30"/>
                    <a:pt x="57" y="31"/>
                    <a:pt x="57" y="31"/>
                  </a:cubicBezTo>
                  <a:cubicBezTo>
                    <a:pt x="58" y="31"/>
                    <a:pt x="59" y="33"/>
                    <a:pt x="59" y="33"/>
                  </a:cubicBezTo>
                  <a:cubicBezTo>
                    <a:pt x="60" y="33"/>
                    <a:pt x="61" y="31"/>
                    <a:pt x="61" y="30"/>
                  </a:cubicBezTo>
                  <a:cubicBezTo>
                    <a:pt x="61" y="30"/>
                    <a:pt x="63" y="29"/>
                    <a:pt x="63" y="28"/>
                  </a:cubicBezTo>
                  <a:close/>
                  <a:moveTo>
                    <a:pt x="108" y="48"/>
                  </a:moveTo>
                  <a:cubicBezTo>
                    <a:pt x="108" y="48"/>
                    <a:pt x="106" y="47"/>
                    <a:pt x="105" y="47"/>
                  </a:cubicBezTo>
                  <a:cubicBezTo>
                    <a:pt x="105" y="46"/>
                    <a:pt x="103" y="45"/>
                    <a:pt x="103" y="45"/>
                  </a:cubicBezTo>
                  <a:cubicBezTo>
                    <a:pt x="103" y="45"/>
                    <a:pt x="102" y="47"/>
                    <a:pt x="101" y="47"/>
                  </a:cubicBezTo>
                  <a:cubicBezTo>
                    <a:pt x="101" y="47"/>
                    <a:pt x="100" y="49"/>
                    <a:pt x="100" y="49"/>
                  </a:cubicBezTo>
                  <a:cubicBezTo>
                    <a:pt x="100" y="50"/>
                    <a:pt x="102" y="51"/>
                    <a:pt x="102" y="51"/>
                  </a:cubicBezTo>
                  <a:cubicBezTo>
                    <a:pt x="102" y="51"/>
                    <a:pt x="104" y="53"/>
                    <a:pt x="104" y="53"/>
                  </a:cubicBezTo>
                  <a:cubicBezTo>
                    <a:pt x="105" y="53"/>
                    <a:pt x="106" y="51"/>
                    <a:pt x="106" y="51"/>
                  </a:cubicBezTo>
                  <a:cubicBezTo>
                    <a:pt x="106" y="50"/>
                    <a:pt x="108" y="49"/>
                    <a:pt x="108" y="48"/>
                  </a:cubicBezTo>
                  <a:close/>
                  <a:moveTo>
                    <a:pt x="116" y="51"/>
                  </a:moveTo>
                  <a:cubicBezTo>
                    <a:pt x="116" y="51"/>
                    <a:pt x="117" y="49"/>
                    <a:pt x="118" y="49"/>
                  </a:cubicBezTo>
                  <a:cubicBezTo>
                    <a:pt x="118" y="48"/>
                    <a:pt x="119" y="47"/>
                    <a:pt x="119" y="47"/>
                  </a:cubicBezTo>
                  <a:cubicBezTo>
                    <a:pt x="120" y="46"/>
                    <a:pt x="121" y="45"/>
                    <a:pt x="121" y="44"/>
                  </a:cubicBezTo>
                  <a:cubicBezTo>
                    <a:pt x="121" y="44"/>
                    <a:pt x="119" y="43"/>
                    <a:pt x="119" y="43"/>
                  </a:cubicBezTo>
                  <a:cubicBezTo>
                    <a:pt x="119" y="43"/>
                    <a:pt x="117" y="41"/>
                    <a:pt x="117" y="41"/>
                  </a:cubicBezTo>
                  <a:cubicBezTo>
                    <a:pt x="116" y="41"/>
                    <a:pt x="115" y="43"/>
                    <a:pt x="115" y="43"/>
                  </a:cubicBezTo>
                  <a:cubicBezTo>
                    <a:pt x="114" y="44"/>
                    <a:pt x="114" y="45"/>
                    <a:pt x="113" y="46"/>
                  </a:cubicBezTo>
                  <a:cubicBezTo>
                    <a:pt x="113" y="46"/>
                    <a:pt x="115" y="47"/>
                    <a:pt x="116" y="47"/>
                  </a:cubicBezTo>
                  <a:cubicBezTo>
                    <a:pt x="116" y="48"/>
                    <a:pt x="114" y="49"/>
                    <a:pt x="114" y="49"/>
                  </a:cubicBezTo>
                  <a:cubicBezTo>
                    <a:pt x="114" y="49"/>
                    <a:pt x="116" y="51"/>
                    <a:pt x="116" y="51"/>
                  </a:cubicBezTo>
                  <a:close/>
                  <a:moveTo>
                    <a:pt x="177" y="27"/>
                  </a:moveTo>
                  <a:cubicBezTo>
                    <a:pt x="178" y="27"/>
                    <a:pt x="178" y="29"/>
                    <a:pt x="179" y="29"/>
                  </a:cubicBezTo>
                  <a:cubicBezTo>
                    <a:pt x="180" y="29"/>
                    <a:pt x="180" y="27"/>
                    <a:pt x="181" y="26"/>
                  </a:cubicBezTo>
                  <a:cubicBezTo>
                    <a:pt x="181" y="26"/>
                    <a:pt x="182" y="24"/>
                    <a:pt x="183" y="24"/>
                  </a:cubicBezTo>
                  <a:cubicBezTo>
                    <a:pt x="183" y="24"/>
                    <a:pt x="185" y="26"/>
                    <a:pt x="185" y="26"/>
                  </a:cubicBezTo>
                  <a:cubicBezTo>
                    <a:pt x="185" y="25"/>
                    <a:pt x="186" y="24"/>
                    <a:pt x="186" y="24"/>
                  </a:cubicBezTo>
                  <a:cubicBezTo>
                    <a:pt x="188" y="22"/>
                    <a:pt x="189" y="21"/>
                    <a:pt x="190" y="19"/>
                  </a:cubicBezTo>
                  <a:cubicBezTo>
                    <a:pt x="191" y="19"/>
                    <a:pt x="191" y="21"/>
                    <a:pt x="192" y="21"/>
                  </a:cubicBezTo>
                  <a:cubicBezTo>
                    <a:pt x="192" y="21"/>
                    <a:pt x="194" y="19"/>
                    <a:pt x="194" y="19"/>
                  </a:cubicBezTo>
                  <a:cubicBezTo>
                    <a:pt x="194" y="19"/>
                    <a:pt x="192" y="17"/>
                    <a:pt x="192" y="17"/>
                  </a:cubicBezTo>
                  <a:cubicBezTo>
                    <a:pt x="191" y="17"/>
                    <a:pt x="190" y="19"/>
                    <a:pt x="190" y="19"/>
                  </a:cubicBezTo>
                  <a:cubicBezTo>
                    <a:pt x="189" y="19"/>
                    <a:pt x="188" y="17"/>
                    <a:pt x="188" y="18"/>
                  </a:cubicBezTo>
                  <a:cubicBezTo>
                    <a:pt x="187" y="18"/>
                    <a:pt x="186" y="20"/>
                    <a:pt x="186" y="20"/>
                  </a:cubicBezTo>
                  <a:cubicBezTo>
                    <a:pt x="185" y="20"/>
                    <a:pt x="184" y="18"/>
                    <a:pt x="184" y="18"/>
                  </a:cubicBezTo>
                  <a:cubicBezTo>
                    <a:pt x="183" y="18"/>
                    <a:pt x="182" y="16"/>
                    <a:pt x="181" y="16"/>
                  </a:cubicBezTo>
                  <a:cubicBezTo>
                    <a:pt x="181" y="17"/>
                    <a:pt x="180" y="18"/>
                    <a:pt x="180" y="19"/>
                  </a:cubicBezTo>
                  <a:cubicBezTo>
                    <a:pt x="179" y="19"/>
                    <a:pt x="179" y="20"/>
                    <a:pt x="178" y="21"/>
                  </a:cubicBezTo>
                  <a:cubicBezTo>
                    <a:pt x="178" y="22"/>
                    <a:pt x="177" y="22"/>
                    <a:pt x="176" y="23"/>
                  </a:cubicBezTo>
                  <a:cubicBezTo>
                    <a:pt x="176" y="24"/>
                    <a:pt x="175" y="25"/>
                    <a:pt x="175" y="25"/>
                  </a:cubicBezTo>
                  <a:cubicBezTo>
                    <a:pt x="174" y="26"/>
                    <a:pt x="173" y="27"/>
                    <a:pt x="173" y="27"/>
                  </a:cubicBezTo>
                  <a:cubicBezTo>
                    <a:pt x="173" y="28"/>
                    <a:pt x="175" y="29"/>
                    <a:pt x="175" y="29"/>
                  </a:cubicBezTo>
                  <a:cubicBezTo>
                    <a:pt x="176" y="28"/>
                    <a:pt x="176" y="28"/>
                    <a:pt x="177" y="27"/>
                  </a:cubicBezTo>
                  <a:close/>
                  <a:moveTo>
                    <a:pt x="206" y="49"/>
                  </a:moveTo>
                  <a:cubicBezTo>
                    <a:pt x="206" y="49"/>
                    <a:pt x="207" y="47"/>
                    <a:pt x="208" y="47"/>
                  </a:cubicBezTo>
                  <a:cubicBezTo>
                    <a:pt x="208" y="47"/>
                    <a:pt x="205" y="45"/>
                    <a:pt x="205" y="45"/>
                  </a:cubicBezTo>
                  <a:cubicBezTo>
                    <a:pt x="205" y="45"/>
                    <a:pt x="207" y="44"/>
                    <a:pt x="207" y="43"/>
                  </a:cubicBezTo>
                  <a:cubicBezTo>
                    <a:pt x="207" y="42"/>
                    <a:pt x="208" y="41"/>
                    <a:pt x="209" y="41"/>
                  </a:cubicBezTo>
                  <a:cubicBezTo>
                    <a:pt x="209" y="40"/>
                    <a:pt x="210" y="39"/>
                    <a:pt x="211" y="38"/>
                  </a:cubicBezTo>
                  <a:cubicBezTo>
                    <a:pt x="211" y="38"/>
                    <a:pt x="208" y="37"/>
                    <a:pt x="208" y="37"/>
                  </a:cubicBezTo>
                  <a:cubicBezTo>
                    <a:pt x="208" y="36"/>
                    <a:pt x="210" y="35"/>
                    <a:pt x="210" y="35"/>
                  </a:cubicBezTo>
                  <a:cubicBezTo>
                    <a:pt x="210" y="35"/>
                    <a:pt x="208" y="33"/>
                    <a:pt x="208" y="33"/>
                  </a:cubicBezTo>
                  <a:cubicBezTo>
                    <a:pt x="207" y="33"/>
                    <a:pt x="207" y="34"/>
                    <a:pt x="206" y="35"/>
                  </a:cubicBezTo>
                  <a:cubicBezTo>
                    <a:pt x="206" y="35"/>
                    <a:pt x="204" y="37"/>
                    <a:pt x="204" y="37"/>
                  </a:cubicBezTo>
                  <a:cubicBezTo>
                    <a:pt x="204" y="38"/>
                    <a:pt x="207" y="39"/>
                    <a:pt x="207" y="39"/>
                  </a:cubicBezTo>
                  <a:cubicBezTo>
                    <a:pt x="206" y="40"/>
                    <a:pt x="205" y="41"/>
                    <a:pt x="205" y="41"/>
                  </a:cubicBezTo>
                  <a:cubicBezTo>
                    <a:pt x="204" y="42"/>
                    <a:pt x="203" y="43"/>
                    <a:pt x="203" y="43"/>
                  </a:cubicBezTo>
                  <a:cubicBezTo>
                    <a:pt x="203" y="44"/>
                    <a:pt x="201" y="45"/>
                    <a:pt x="201" y="46"/>
                  </a:cubicBezTo>
                  <a:cubicBezTo>
                    <a:pt x="202" y="46"/>
                    <a:pt x="203" y="47"/>
                    <a:pt x="204" y="47"/>
                  </a:cubicBezTo>
                  <a:cubicBezTo>
                    <a:pt x="204" y="47"/>
                    <a:pt x="205" y="49"/>
                    <a:pt x="206" y="49"/>
                  </a:cubicBezTo>
                  <a:close/>
                  <a:moveTo>
                    <a:pt x="240" y="51"/>
                  </a:moveTo>
                  <a:cubicBezTo>
                    <a:pt x="240" y="50"/>
                    <a:pt x="242" y="52"/>
                    <a:pt x="242" y="52"/>
                  </a:cubicBezTo>
                  <a:cubicBezTo>
                    <a:pt x="243" y="52"/>
                    <a:pt x="244" y="50"/>
                    <a:pt x="244" y="50"/>
                  </a:cubicBezTo>
                  <a:cubicBezTo>
                    <a:pt x="244" y="50"/>
                    <a:pt x="242" y="48"/>
                    <a:pt x="242" y="48"/>
                  </a:cubicBezTo>
                  <a:cubicBezTo>
                    <a:pt x="241" y="48"/>
                    <a:pt x="240" y="47"/>
                    <a:pt x="240" y="47"/>
                  </a:cubicBezTo>
                  <a:cubicBezTo>
                    <a:pt x="239" y="47"/>
                    <a:pt x="238" y="49"/>
                    <a:pt x="238" y="49"/>
                  </a:cubicBezTo>
                  <a:cubicBezTo>
                    <a:pt x="238" y="49"/>
                    <a:pt x="236" y="51"/>
                    <a:pt x="236" y="51"/>
                  </a:cubicBezTo>
                  <a:cubicBezTo>
                    <a:pt x="236" y="52"/>
                    <a:pt x="238" y="52"/>
                    <a:pt x="238" y="53"/>
                  </a:cubicBezTo>
                  <a:cubicBezTo>
                    <a:pt x="239" y="53"/>
                    <a:pt x="240" y="51"/>
                    <a:pt x="240" y="51"/>
                  </a:cubicBezTo>
                  <a:close/>
                  <a:moveTo>
                    <a:pt x="233" y="45"/>
                  </a:moveTo>
                  <a:cubicBezTo>
                    <a:pt x="234" y="46"/>
                    <a:pt x="235" y="43"/>
                    <a:pt x="235" y="43"/>
                  </a:cubicBezTo>
                  <a:cubicBezTo>
                    <a:pt x="236" y="43"/>
                    <a:pt x="237" y="45"/>
                    <a:pt x="237" y="45"/>
                  </a:cubicBezTo>
                  <a:cubicBezTo>
                    <a:pt x="238" y="45"/>
                    <a:pt x="239" y="43"/>
                    <a:pt x="239" y="43"/>
                  </a:cubicBezTo>
                  <a:cubicBezTo>
                    <a:pt x="240" y="42"/>
                    <a:pt x="240" y="41"/>
                    <a:pt x="241" y="40"/>
                  </a:cubicBezTo>
                  <a:cubicBezTo>
                    <a:pt x="240" y="40"/>
                    <a:pt x="239" y="39"/>
                    <a:pt x="239" y="39"/>
                  </a:cubicBezTo>
                  <a:cubicBezTo>
                    <a:pt x="238" y="39"/>
                    <a:pt x="237" y="41"/>
                    <a:pt x="237" y="41"/>
                  </a:cubicBezTo>
                  <a:cubicBezTo>
                    <a:pt x="236" y="41"/>
                    <a:pt x="235" y="39"/>
                    <a:pt x="235" y="39"/>
                  </a:cubicBezTo>
                  <a:cubicBezTo>
                    <a:pt x="234" y="40"/>
                    <a:pt x="233" y="41"/>
                    <a:pt x="233" y="41"/>
                  </a:cubicBezTo>
                  <a:cubicBezTo>
                    <a:pt x="232" y="42"/>
                    <a:pt x="232" y="43"/>
                    <a:pt x="231" y="44"/>
                  </a:cubicBezTo>
                  <a:cubicBezTo>
                    <a:pt x="232" y="44"/>
                    <a:pt x="233" y="45"/>
                    <a:pt x="233" y="45"/>
                  </a:cubicBezTo>
                  <a:close/>
                  <a:moveTo>
                    <a:pt x="241" y="30"/>
                  </a:moveTo>
                  <a:cubicBezTo>
                    <a:pt x="242" y="30"/>
                    <a:pt x="243" y="32"/>
                    <a:pt x="244" y="32"/>
                  </a:cubicBezTo>
                  <a:cubicBezTo>
                    <a:pt x="244" y="32"/>
                    <a:pt x="245" y="30"/>
                    <a:pt x="245" y="30"/>
                  </a:cubicBezTo>
                  <a:cubicBezTo>
                    <a:pt x="246" y="30"/>
                    <a:pt x="247" y="32"/>
                    <a:pt x="248" y="32"/>
                  </a:cubicBezTo>
                  <a:cubicBezTo>
                    <a:pt x="248" y="31"/>
                    <a:pt x="249" y="29"/>
                    <a:pt x="249" y="29"/>
                  </a:cubicBezTo>
                  <a:cubicBezTo>
                    <a:pt x="248" y="28"/>
                    <a:pt x="246" y="27"/>
                    <a:pt x="245" y="26"/>
                  </a:cubicBezTo>
                  <a:cubicBezTo>
                    <a:pt x="244" y="25"/>
                    <a:pt x="243" y="25"/>
                    <a:pt x="243" y="24"/>
                  </a:cubicBezTo>
                  <a:cubicBezTo>
                    <a:pt x="242" y="25"/>
                    <a:pt x="242" y="26"/>
                    <a:pt x="241" y="26"/>
                  </a:cubicBezTo>
                  <a:cubicBezTo>
                    <a:pt x="240" y="27"/>
                    <a:pt x="240" y="28"/>
                    <a:pt x="239" y="29"/>
                  </a:cubicBezTo>
                  <a:cubicBezTo>
                    <a:pt x="239" y="29"/>
                    <a:pt x="237" y="30"/>
                    <a:pt x="238" y="31"/>
                  </a:cubicBezTo>
                  <a:cubicBezTo>
                    <a:pt x="238" y="32"/>
                    <a:pt x="240" y="32"/>
                    <a:pt x="240" y="33"/>
                  </a:cubicBezTo>
                  <a:cubicBezTo>
                    <a:pt x="240" y="32"/>
                    <a:pt x="241" y="30"/>
                    <a:pt x="241" y="30"/>
                  </a:cubicBezTo>
                  <a:close/>
                  <a:moveTo>
                    <a:pt x="283" y="41"/>
                  </a:moveTo>
                  <a:cubicBezTo>
                    <a:pt x="284" y="40"/>
                    <a:pt x="284" y="39"/>
                    <a:pt x="285" y="39"/>
                  </a:cubicBezTo>
                  <a:cubicBezTo>
                    <a:pt x="285" y="38"/>
                    <a:pt x="286" y="37"/>
                    <a:pt x="286" y="36"/>
                  </a:cubicBezTo>
                  <a:cubicBezTo>
                    <a:pt x="286" y="36"/>
                    <a:pt x="284" y="35"/>
                    <a:pt x="284" y="35"/>
                  </a:cubicBezTo>
                  <a:cubicBezTo>
                    <a:pt x="284" y="34"/>
                    <a:pt x="286" y="33"/>
                    <a:pt x="286" y="32"/>
                  </a:cubicBezTo>
                  <a:cubicBezTo>
                    <a:pt x="286" y="32"/>
                    <a:pt x="287" y="31"/>
                    <a:pt x="288" y="30"/>
                  </a:cubicBezTo>
                  <a:cubicBezTo>
                    <a:pt x="288" y="30"/>
                    <a:pt x="285" y="29"/>
                    <a:pt x="285" y="28"/>
                  </a:cubicBezTo>
                  <a:cubicBezTo>
                    <a:pt x="285" y="28"/>
                    <a:pt x="287" y="27"/>
                    <a:pt x="287" y="26"/>
                  </a:cubicBezTo>
                  <a:cubicBezTo>
                    <a:pt x="287" y="26"/>
                    <a:pt x="289" y="25"/>
                    <a:pt x="289" y="24"/>
                  </a:cubicBezTo>
                  <a:cubicBezTo>
                    <a:pt x="289" y="23"/>
                    <a:pt x="287" y="23"/>
                    <a:pt x="286" y="22"/>
                  </a:cubicBezTo>
                  <a:cubicBezTo>
                    <a:pt x="286" y="23"/>
                    <a:pt x="285" y="24"/>
                    <a:pt x="285" y="25"/>
                  </a:cubicBezTo>
                  <a:cubicBezTo>
                    <a:pt x="285" y="25"/>
                    <a:pt x="283" y="26"/>
                    <a:pt x="283" y="27"/>
                  </a:cubicBezTo>
                  <a:cubicBezTo>
                    <a:pt x="283" y="27"/>
                    <a:pt x="285" y="28"/>
                    <a:pt x="285" y="28"/>
                  </a:cubicBezTo>
                  <a:cubicBezTo>
                    <a:pt x="285" y="29"/>
                    <a:pt x="284" y="30"/>
                    <a:pt x="284" y="31"/>
                  </a:cubicBezTo>
                  <a:cubicBezTo>
                    <a:pt x="283" y="31"/>
                    <a:pt x="282" y="32"/>
                    <a:pt x="282" y="33"/>
                  </a:cubicBezTo>
                  <a:cubicBezTo>
                    <a:pt x="282" y="33"/>
                    <a:pt x="284" y="34"/>
                    <a:pt x="284" y="35"/>
                  </a:cubicBezTo>
                  <a:cubicBezTo>
                    <a:pt x="284" y="35"/>
                    <a:pt x="283" y="37"/>
                    <a:pt x="282" y="37"/>
                  </a:cubicBezTo>
                  <a:cubicBezTo>
                    <a:pt x="282" y="37"/>
                    <a:pt x="281" y="38"/>
                    <a:pt x="281" y="39"/>
                  </a:cubicBezTo>
                  <a:cubicBezTo>
                    <a:pt x="281" y="40"/>
                    <a:pt x="279" y="41"/>
                    <a:pt x="279" y="41"/>
                  </a:cubicBezTo>
                  <a:cubicBezTo>
                    <a:pt x="279" y="42"/>
                    <a:pt x="281" y="42"/>
                    <a:pt x="281" y="43"/>
                  </a:cubicBezTo>
                  <a:cubicBezTo>
                    <a:pt x="282" y="42"/>
                    <a:pt x="282" y="42"/>
                    <a:pt x="283" y="41"/>
                  </a:cubicBezTo>
                  <a:close/>
                  <a:moveTo>
                    <a:pt x="270" y="34"/>
                  </a:moveTo>
                  <a:cubicBezTo>
                    <a:pt x="270" y="35"/>
                    <a:pt x="271" y="32"/>
                    <a:pt x="272" y="32"/>
                  </a:cubicBezTo>
                  <a:cubicBezTo>
                    <a:pt x="272" y="32"/>
                    <a:pt x="274" y="34"/>
                    <a:pt x="274" y="34"/>
                  </a:cubicBezTo>
                  <a:cubicBezTo>
                    <a:pt x="275" y="34"/>
                    <a:pt x="275" y="32"/>
                    <a:pt x="276" y="32"/>
                  </a:cubicBezTo>
                  <a:cubicBezTo>
                    <a:pt x="276" y="31"/>
                    <a:pt x="277" y="30"/>
                    <a:pt x="277" y="30"/>
                  </a:cubicBezTo>
                  <a:cubicBezTo>
                    <a:pt x="277" y="29"/>
                    <a:pt x="276" y="28"/>
                    <a:pt x="275" y="28"/>
                  </a:cubicBezTo>
                  <a:cubicBezTo>
                    <a:pt x="275" y="28"/>
                    <a:pt x="273" y="26"/>
                    <a:pt x="273" y="26"/>
                  </a:cubicBezTo>
                  <a:cubicBezTo>
                    <a:pt x="273" y="26"/>
                    <a:pt x="271" y="28"/>
                    <a:pt x="271" y="28"/>
                  </a:cubicBezTo>
                  <a:cubicBezTo>
                    <a:pt x="271" y="29"/>
                    <a:pt x="270" y="30"/>
                    <a:pt x="270" y="31"/>
                  </a:cubicBezTo>
                  <a:cubicBezTo>
                    <a:pt x="269" y="31"/>
                    <a:pt x="268" y="32"/>
                    <a:pt x="268" y="33"/>
                  </a:cubicBezTo>
                  <a:cubicBezTo>
                    <a:pt x="269" y="33"/>
                    <a:pt x="269" y="34"/>
                    <a:pt x="270" y="34"/>
                  </a:cubicBezTo>
                  <a:close/>
                  <a:moveTo>
                    <a:pt x="295" y="25"/>
                  </a:moveTo>
                  <a:cubicBezTo>
                    <a:pt x="295" y="25"/>
                    <a:pt x="293" y="27"/>
                    <a:pt x="293" y="27"/>
                  </a:cubicBezTo>
                  <a:cubicBezTo>
                    <a:pt x="293" y="28"/>
                    <a:pt x="295" y="29"/>
                    <a:pt x="295" y="29"/>
                  </a:cubicBezTo>
                  <a:cubicBezTo>
                    <a:pt x="296" y="29"/>
                    <a:pt x="297" y="31"/>
                    <a:pt x="298" y="31"/>
                  </a:cubicBezTo>
                  <a:cubicBezTo>
                    <a:pt x="298" y="31"/>
                    <a:pt x="299" y="29"/>
                    <a:pt x="299" y="29"/>
                  </a:cubicBezTo>
                  <a:cubicBezTo>
                    <a:pt x="300" y="28"/>
                    <a:pt x="301" y="27"/>
                    <a:pt x="301" y="26"/>
                  </a:cubicBezTo>
                  <a:cubicBezTo>
                    <a:pt x="301" y="26"/>
                    <a:pt x="303" y="25"/>
                    <a:pt x="303" y="24"/>
                  </a:cubicBezTo>
                  <a:cubicBezTo>
                    <a:pt x="303" y="23"/>
                    <a:pt x="301" y="23"/>
                    <a:pt x="301" y="22"/>
                  </a:cubicBezTo>
                  <a:cubicBezTo>
                    <a:pt x="299" y="24"/>
                    <a:pt x="298" y="25"/>
                    <a:pt x="297" y="27"/>
                  </a:cubicBezTo>
                  <a:cubicBezTo>
                    <a:pt x="296" y="27"/>
                    <a:pt x="296" y="25"/>
                    <a:pt x="295" y="25"/>
                  </a:cubicBezTo>
                  <a:close/>
                  <a:moveTo>
                    <a:pt x="373" y="39"/>
                  </a:moveTo>
                  <a:cubicBezTo>
                    <a:pt x="373" y="38"/>
                    <a:pt x="374" y="37"/>
                    <a:pt x="375" y="37"/>
                  </a:cubicBezTo>
                  <a:cubicBezTo>
                    <a:pt x="375" y="36"/>
                    <a:pt x="376" y="38"/>
                    <a:pt x="377" y="38"/>
                  </a:cubicBezTo>
                  <a:cubicBezTo>
                    <a:pt x="377" y="38"/>
                    <a:pt x="378" y="36"/>
                    <a:pt x="378" y="36"/>
                  </a:cubicBezTo>
                  <a:cubicBezTo>
                    <a:pt x="379" y="36"/>
                    <a:pt x="380" y="37"/>
                    <a:pt x="381" y="38"/>
                  </a:cubicBezTo>
                  <a:cubicBezTo>
                    <a:pt x="381" y="38"/>
                    <a:pt x="383" y="39"/>
                    <a:pt x="383" y="39"/>
                  </a:cubicBezTo>
                  <a:cubicBezTo>
                    <a:pt x="384" y="39"/>
                    <a:pt x="384" y="37"/>
                    <a:pt x="385" y="37"/>
                  </a:cubicBezTo>
                  <a:cubicBezTo>
                    <a:pt x="384" y="37"/>
                    <a:pt x="383" y="36"/>
                    <a:pt x="382" y="35"/>
                  </a:cubicBezTo>
                  <a:cubicBezTo>
                    <a:pt x="382" y="35"/>
                    <a:pt x="381" y="34"/>
                    <a:pt x="380" y="34"/>
                  </a:cubicBezTo>
                  <a:cubicBezTo>
                    <a:pt x="380" y="33"/>
                    <a:pt x="379" y="32"/>
                    <a:pt x="378" y="32"/>
                  </a:cubicBezTo>
                  <a:cubicBezTo>
                    <a:pt x="378" y="32"/>
                    <a:pt x="377" y="34"/>
                    <a:pt x="376" y="34"/>
                  </a:cubicBezTo>
                  <a:cubicBezTo>
                    <a:pt x="376" y="34"/>
                    <a:pt x="374" y="32"/>
                    <a:pt x="374" y="33"/>
                  </a:cubicBezTo>
                  <a:cubicBezTo>
                    <a:pt x="373" y="33"/>
                    <a:pt x="373" y="34"/>
                    <a:pt x="372" y="35"/>
                  </a:cubicBezTo>
                  <a:cubicBezTo>
                    <a:pt x="372" y="35"/>
                    <a:pt x="371" y="36"/>
                    <a:pt x="371" y="37"/>
                  </a:cubicBezTo>
                  <a:cubicBezTo>
                    <a:pt x="370" y="38"/>
                    <a:pt x="369" y="39"/>
                    <a:pt x="369" y="39"/>
                  </a:cubicBezTo>
                  <a:cubicBezTo>
                    <a:pt x="369" y="40"/>
                    <a:pt x="371" y="40"/>
                    <a:pt x="371" y="41"/>
                  </a:cubicBezTo>
                  <a:cubicBezTo>
                    <a:pt x="372" y="40"/>
                    <a:pt x="372" y="39"/>
                    <a:pt x="373" y="39"/>
                  </a:cubicBezTo>
                  <a:close/>
                  <a:moveTo>
                    <a:pt x="410" y="50"/>
                  </a:moveTo>
                  <a:cubicBezTo>
                    <a:pt x="411" y="49"/>
                    <a:pt x="412" y="48"/>
                    <a:pt x="412" y="47"/>
                  </a:cubicBezTo>
                  <a:cubicBezTo>
                    <a:pt x="412" y="47"/>
                    <a:pt x="410" y="46"/>
                    <a:pt x="410" y="46"/>
                  </a:cubicBezTo>
                  <a:cubicBezTo>
                    <a:pt x="410" y="46"/>
                    <a:pt x="408" y="44"/>
                    <a:pt x="408" y="44"/>
                  </a:cubicBezTo>
                  <a:cubicBezTo>
                    <a:pt x="407" y="44"/>
                    <a:pt x="406" y="46"/>
                    <a:pt x="406" y="46"/>
                  </a:cubicBezTo>
                  <a:cubicBezTo>
                    <a:pt x="405" y="47"/>
                    <a:pt x="405" y="48"/>
                    <a:pt x="404" y="49"/>
                  </a:cubicBezTo>
                  <a:cubicBezTo>
                    <a:pt x="404" y="49"/>
                    <a:pt x="402" y="50"/>
                    <a:pt x="402" y="51"/>
                  </a:cubicBezTo>
                  <a:cubicBezTo>
                    <a:pt x="402" y="51"/>
                    <a:pt x="404" y="52"/>
                    <a:pt x="405" y="52"/>
                  </a:cubicBezTo>
                  <a:cubicBezTo>
                    <a:pt x="405" y="53"/>
                    <a:pt x="406" y="54"/>
                    <a:pt x="407" y="54"/>
                  </a:cubicBezTo>
                  <a:cubicBezTo>
                    <a:pt x="408" y="53"/>
                    <a:pt x="409" y="51"/>
                    <a:pt x="410" y="50"/>
                  </a:cubicBezTo>
                  <a:close/>
                  <a:moveTo>
                    <a:pt x="399" y="41"/>
                  </a:moveTo>
                  <a:cubicBezTo>
                    <a:pt x="400" y="40"/>
                    <a:pt x="400" y="40"/>
                    <a:pt x="401" y="39"/>
                  </a:cubicBezTo>
                  <a:cubicBezTo>
                    <a:pt x="402" y="37"/>
                    <a:pt x="403" y="36"/>
                    <a:pt x="404" y="35"/>
                  </a:cubicBezTo>
                  <a:cubicBezTo>
                    <a:pt x="403" y="33"/>
                    <a:pt x="401" y="32"/>
                    <a:pt x="400" y="31"/>
                  </a:cubicBezTo>
                  <a:cubicBezTo>
                    <a:pt x="399" y="32"/>
                    <a:pt x="399" y="33"/>
                    <a:pt x="398" y="33"/>
                  </a:cubicBezTo>
                  <a:cubicBezTo>
                    <a:pt x="397" y="35"/>
                    <a:pt x="396" y="36"/>
                    <a:pt x="395" y="38"/>
                  </a:cubicBezTo>
                  <a:cubicBezTo>
                    <a:pt x="394" y="39"/>
                    <a:pt x="392" y="41"/>
                    <a:pt x="391" y="42"/>
                  </a:cubicBezTo>
                  <a:cubicBezTo>
                    <a:pt x="393" y="43"/>
                    <a:pt x="394" y="45"/>
                    <a:pt x="396" y="46"/>
                  </a:cubicBezTo>
                  <a:cubicBezTo>
                    <a:pt x="397" y="44"/>
                    <a:pt x="398" y="43"/>
                    <a:pt x="399" y="41"/>
                  </a:cubicBezTo>
                  <a:close/>
                  <a:moveTo>
                    <a:pt x="433" y="53"/>
                  </a:moveTo>
                  <a:cubicBezTo>
                    <a:pt x="434" y="53"/>
                    <a:pt x="434" y="54"/>
                    <a:pt x="435" y="54"/>
                  </a:cubicBezTo>
                  <a:cubicBezTo>
                    <a:pt x="436" y="55"/>
                    <a:pt x="437" y="56"/>
                    <a:pt x="437" y="56"/>
                  </a:cubicBezTo>
                  <a:cubicBezTo>
                    <a:pt x="438" y="56"/>
                    <a:pt x="439" y="54"/>
                    <a:pt x="439" y="54"/>
                  </a:cubicBezTo>
                  <a:cubicBezTo>
                    <a:pt x="440" y="53"/>
                    <a:pt x="440" y="52"/>
                    <a:pt x="441" y="52"/>
                  </a:cubicBezTo>
                  <a:cubicBezTo>
                    <a:pt x="441" y="51"/>
                    <a:pt x="442" y="50"/>
                    <a:pt x="442" y="49"/>
                  </a:cubicBezTo>
                  <a:cubicBezTo>
                    <a:pt x="442" y="49"/>
                    <a:pt x="440" y="48"/>
                    <a:pt x="440" y="48"/>
                  </a:cubicBezTo>
                  <a:cubicBezTo>
                    <a:pt x="440" y="48"/>
                    <a:pt x="439" y="50"/>
                    <a:pt x="438" y="50"/>
                  </a:cubicBezTo>
                  <a:cubicBezTo>
                    <a:pt x="438" y="50"/>
                    <a:pt x="437" y="48"/>
                    <a:pt x="436" y="48"/>
                  </a:cubicBezTo>
                  <a:cubicBezTo>
                    <a:pt x="436" y="48"/>
                    <a:pt x="435" y="46"/>
                    <a:pt x="434" y="47"/>
                  </a:cubicBezTo>
                  <a:cubicBezTo>
                    <a:pt x="433" y="47"/>
                    <a:pt x="433" y="48"/>
                    <a:pt x="432" y="49"/>
                  </a:cubicBezTo>
                  <a:cubicBezTo>
                    <a:pt x="432" y="49"/>
                    <a:pt x="431" y="50"/>
                    <a:pt x="431" y="51"/>
                  </a:cubicBezTo>
                  <a:cubicBezTo>
                    <a:pt x="430" y="51"/>
                    <a:pt x="429" y="53"/>
                    <a:pt x="429" y="53"/>
                  </a:cubicBezTo>
                  <a:cubicBezTo>
                    <a:pt x="429" y="54"/>
                    <a:pt x="431" y="54"/>
                    <a:pt x="431" y="55"/>
                  </a:cubicBezTo>
                  <a:cubicBezTo>
                    <a:pt x="432" y="54"/>
                    <a:pt x="432" y="53"/>
                    <a:pt x="433" y="53"/>
                  </a:cubicBezTo>
                  <a:close/>
                  <a:moveTo>
                    <a:pt x="464" y="31"/>
                  </a:moveTo>
                  <a:cubicBezTo>
                    <a:pt x="464" y="30"/>
                    <a:pt x="466" y="32"/>
                    <a:pt x="466" y="32"/>
                  </a:cubicBezTo>
                  <a:cubicBezTo>
                    <a:pt x="466" y="32"/>
                    <a:pt x="468" y="30"/>
                    <a:pt x="468" y="30"/>
                  </a:cubicBezTo>
                  <a:cubicBezTo>
                    <a:pt x="468" y="30"/>
                    <a:pt x="466" y="28"/>
                    <a:pt x="466" y="28"/>
                  </a:cubicBezTo>
                  <a:cubicBezTo>
                    <a:pt x="465" y="28"/>
                    <a:pt x="463" y="27"/>
                    <a:pt x="463" y="27"/>
                  </a:cubicBezTo>
                  <a:cubicBezTo>
                    <a:pt x="463" y="26"/>
                    <a:pt x="465" y="25"/>
                    <a:pt x="465" y="24"/>
                  </a:cubicBezTo>
                  <a:cubicBezTo>
                    <a:pt x="465" y="24"/>
                    <a:pt x="466" y="23"/>
                    <a:pt x="467" y="22"/>
                  </a:cubicBezTo>
                  <a:cubicBezTo>
                    <a:pt x="467" y="22"/>
                    <a:pt x="469" y="20"/>
                    <a:pt x="468" y="20"/>
                  </a:cubicBezTo>
                  <a:cubicBezTo>
                    <a:pt x="468" y="19"/>
                    <a:pt x="467" y="19"/>
                    <a:pt x="466" y="18"/>
                  </a:cubicBezTo>
                  <a:cubicBezTo>
                    <a:pt x="466" y="18"/>
                    <a:pt x="465" y="20"/>
                    <a:pt x="465" y="20"/>
                  </a:cubicBezTo>
                  <a:cubicBezTo>
                    <a:pt x="464" y="21"/>
                    <a:pt x="463" y="19"/>
                    <a:pt x="462" y="19"/>
                  </a:cubicBezTo>
                  <a:cubicBezTo>
                    <a:pt x="462" y="19"/>
                    <a:pt x="461" y="20"/>
                    <a:pt x="461" y="21"/>
                  </a:cubicBezTo>
                  <a:cubicBezTo>
                    <a:pt x="461" y="21"/>
                    <a:pt x="463" y="22"/>
                    <a:pt x="463" y="23"/>
                  </a:cubicBezTo>
                  <a:cubicBezTo>
                    <a:pt x="463" y="23"/>
                    <a:pt x="461" y="24"/>
                    <a:pt x="461" y="25"/>
                  </a:cubicBezTo>
                  <a:cubicBezTo>
                    <a:pt x="461" y="25"/>
                    <a:pt x="463" y="26"/>
                    <a:pt x="463" y="27"/>
                  </a:cubicBezTo>
                  <a:cubicBezTo>
                    <a:pt x="463" y="27"/>
                    <a:pt x="462" y="28"/>
                    <a:pt x="462" y="29"/>
                  </a:cubicBezTo>
                  <a:cubicBezTo>
                    <a:pt x="462" y="29"/>
                    <a:pt x="460" y="30"/>
                    <a:pt x="460" y="31"/>
                  </a:cubicBezTo>
                  <a:cubicBezTo>
                    <a:pt x="460" y="32"/>
                    <a:pt x="462" y="32"/>
                    <a:pt x="462" y="33"/>
                  </a:cubicBezTo>
                  <a:cubicBezTo>
                    <a:pt x="463" y="32"/>
                    <a:pt x="463" y="31"/>
                    <a:pt x="464" y="31"/>
                  </a:cubicBezTo>
                  <a:close/>
                  <a:moveTo>
                    <a:pt x="483" y="38"/>
                  </a:moveTo>
                  <a:cubicBezTo>
                    <a:pt x="483" y="38"/>
                    <a:pt x="485" y="40"/>
                    <a:pt x="485" y="40"/>
                  </a:cubicBezTo>
                  <a:cubicBezTo>
                    <a:pt x="485" y="39"/>
                    <a:pt x="487" y="38"/>
                    <a:pt x="487" y="37"/>
                  </a:cubicBezTo>
                  <a:cubicBezTo>
                    <a:pt x="487" y="37"/>
                    <a:pt x="485" y="36"/>
                    <a:pt x="485" y="36"/>
                  </a:cubicBezTo>
                  <a:cubicBezTo>
                    <a:pt x="484" y="36"/>
                    <a:pt x="483" y="34"/>
                    <a:pt x="482" y="34"/>
                  </a:cubicBezTo>
                  <a:cubicBezTo>
                    <a:pt x="482" y="34"/>
                    <a:pt x="481" y="36"/>
                    <a:pt x="481" y="36"/>
                  </a:cubicBezTo>
                  <a:cubicBezTo>
                    <a:pt x="480" y="37"/>
                    <a:pt x="479" y="38"/>
                    <a:pt x="479" y="39"/>
                  </a:cubicBezTo>
                  <a:cubicBezTo>
                    <a:pt x="479" y="39"/>
                    <a:pt x="481" y="40"/>
                    <a:pt x="481" y="40"/>
                  </a:cubicBezTo>
                  <a:cubicBezTo>
                    <a:pt x="482" y="40"/>
                    <a:pt x="482" y="38"/>
                    <a:pt x="483" y="38"/>
                  </a:cubicBezTo>
                  <a:close/>
                  <a:moveTo>
                    <a:pt x="498" y="32"/>
                  </a:moveTo>
                  <a:cubicBezTo>
                    <a:pt x="499" y="32"/>
                    <a:pt x="500" y="34"/>
                    <a:pt x="500" y="34"/>
                  </a:cubicBezTo>
                  <a:cubicBezTo>
                    <a:pt x="501" y="34"/>
                    <a:pt x="502" y="32"/>
                    <a:pt x="502" y="31"/>
                  </a:cubicBezTo>
                  <a:cubicBezTo>
                    <a:pt x="502" y="31"/>
                    <a:pt x="500" y="30"/>
                    <a:pt x="500" y="30"/>
                  </a:cubicBezTo>
                  <a:cubicBezTo>
                    <a:pt x="500" y="29"/>
                    <a:pt x="501" y="28"/>
                    <a:pt x="502" y="27"/>
                  </a:cubicBezTo>
                  <a:cubicBezTo>
                    <a:pt x="501" y="27"/>
                    <a:pt x="500" y="26"/>
                    <a:pt x="499" y="26"/>
                  </a:cubicBezTo>
                  <a:cubicBezTo>
                    <a:pt x="499" y="26"/>
                    <a:pt x="498" y="28"/>
                    <a:pt x="498" y="28"/>
                  </a:cubicBezTo>
                  <a:cubicBezTo>
                    <a:pt x="497" y="29"/>
                    <a:pt x="496" y="29"/>
                    <a:pt x="496" y="30"/>
                  </a:cubicBezTo>
                  <a:cubicBezTo>
                    <a:pt x="496" y="31"/>
                    <a:pt x="494" y="32"/>
                    <a:pt x="494" y="32"/>
                  </a:cubicBezTo>
                  <a:cubicBezTo>
                    <a:pt x="494" y="33"/>
                    <a:pt x="496" y="34"/>
                    <a:pt x="496" y="34"/>
                  </a:cubicBezTo>
                  <a:cubicBezTo>
                    <a:pt x="497" y="34"/>
                    <a:pt x="497" y="32"/>
                    <a:pt x="498" y="32"/>
                  </a:cubicBezTo>
                  <a:close/>
                  <a:moveTo>
                    <a:pt x="527" y="36"/>
                  </a:moveTo>
                  <a:cubicBezTo>
                    <a:pt x="526" y="36"/>
                    <a:pt x="525" y="34"/>
                    <a:pt x="525" y="34"/>
                  </a:cubicBezTo>
                  <a:cubicBezTo>
                    <a:pt x="524" y="34"/>
                    <a:pt x="523" y="36"/>
                    <a:pt x="523" y="37"/>
                  </a:cubicBezTo>
                  <a:cubicBezTo>
                    <a:pt x="523" y="37"/>
                    <a:pt x="525" y="38"/>
                    <a:pt x="525" y="38"/>
                  </a:cubicBezTo>
                  <a:cubicBezTo>
                    <a:pt x="525" y="39"/>
                    <a:pt x="527" y="40"/>
                    <a:pt x="527" y="40"/>
                  </a:cubicBezTo>
                  <a:cubicBezTo>
                    <a:pt x="528" y="40"/>
                    <a:pt x="529" y="38"/>
                    <a:pt x="529" y="38"/>
                  </a:cubicBezTo>
                  <a:cubicBezTo>
                    <a:pt x="530" y="37"/>
                    <a:pt x="530" y="36"/>
                    <a:pt x="531" y="36"/>
                  </a:cubicBezTo>
                  <a:cubicBezTo>
                    <a:pt x="530" y="35"/>
                    <a:pt x="529" y="35"/>
                    <a:pt x="528" y="34"/>
                  </a:cubicBezTo>
                  <a:cubicBezTo>
                    <a:pt x="528" y="34"/>
                    <a:pt x="530" y="32"/>
                    <a:pt x="530" y="32"/>
                  </a:cubicBezTo>
                  <a:cubicBezTo>
                    <a:pt x="530" y="31"/>
                    <a:pt x="528" y="30"/>
                    <a:pt x="528" y="30"/>
                  </a:cubicBezTo>
                  <a:cubicBezTo>
                    <a:pt x="528" y="30"/>
                    <a:pt x="526" y="32"/>
                    <a:pt x="526" y="32"/>
                  </a:cubicBezTo>
                  <a:cubicBezTo>
                    <a:pt x="526" y="33"/>
                    <a:pt x="528" y="33"/>
                    <a:pt x="528" y="34"/>
                  </a:cubicBezTo>
                  <a:cubicBezTo>
                    <a:pt x="528" y="34"/>
                    <a:pt x="527" y="36"/>
                    <a:pt x="527" y="36"/>
                  </a:cubicBezTo>
                  <a:close/>
                  <a:moveTo>
                    <a:pt x="567" y="49"/>
                  </a:moveTo>
                  <a:cubicBezTo>
                    <a:pt x="567" y="49"/>
                    <a:pt x="568" y="47"/>
                    <a:pt x="568" y="47"/>
                  </a:cubicBezTo>
                  <a:cubicBezTo>
                    <a:pt x="569" y="46"/>
                    <a:pt x="569" y="45"/>
                    <a:pt x="570" y="44"/>
                  </a:cubicBezTo>
                  <a:cubicBezTo>
                    <a:pt x="571" y="43"/>
                    <a:pt x="572" y="41"/>
                    <a:pt x="573" y="40"/>
                  </a:cubicBezTo>
                  <a:cubicBezTo>
                    <a:pt x="573" y="40"/>
                    <a:pt x="572" y="38"/>
                    <a:pt x="571" y="38"/>
                  </a:cubicBezTo>
                  <a:cubicBezTo>
                    <a:pt x="571" y="38"/>
                    <a:pt x="570" y="40"/>
                    <a:pt x="569" y="40"/>
                  </a:cubicBezTo>
                  <a:cubicBezTo>
                    <a:pt x="569" y="41"/>
                    <a:pt x="568" y="42"/>
                    <a:pt x="568" y="43"/>
                  </a:cubicBezTo>
                  <a:cubicBezTo>
                    <a:pt x="567" y="44"/>
                    <a:pt x="565" y="46"/>
                    <a:pt x="564" y="47"/>
                  </a:cubicBezTo>
                  <a:cubicBezTo>
                    <a:pt x="565" y="47"/>
                    <a:pt x="566" y="49"/>
                    <a:pt x="567" y="49"/>
                  </a:cubicBezTo>
                  <a:close/>
                  <a:moveTo>
                    <a:pt x="614" y="28"/>
                  </a:moveTo>
                  <a:cubicBezTo>
                    <a:pt x="614" y="28"/>
                    <a:pt x="615" y="26"/>
                    <a:pt x="616" y="26"/>
                  </a:cubicBezTo>
                  <a:cubicBezTo>
                    <a:pt x="616" y="26"/>
                    <a:pt x="618" y="28"/>
                    <a:pt x="618" y="28"/>
                  </a:cubicBezTo>
                  <a:cubicBezTo>
                    <a:pt x="618" y="28"/>
                    <a:pt x="620" y="30"/>
                    <a:pt x="620" y="30"/>
                  </a:cubicBezTo>
                  <a:cubicBezTo>
                    <a:pt x="620" y="30"/>
                    <a:pt x="622" y="28"/>
                    <a:pt x="622" y="27"/>
                  </a:cubicBezTo>
                  <a:cubicBezTo>
                    <a:pt x="622" y="27"/>
                    <a:pt x="620" y="26"/>
                    <a:pt x="619" y="26"/>
                  </a:cubicBezTo>
                  <a:cubicBezTo>
                    <a:pt x="619" y="25"/>
                    <a:pt x="621" y="24"/>
                    <a:pt x="621" y="23"/>
                  </a:cubicBezTo>
                  <a:cubicBezTo>
                    <a:pt x="621" y="23"/>
                    <a:pt x="620" y="22"/>
                    <a:pt x="619" y="22"/>
                  </a:cubicBezTo>
                  <a:cubicBezTo>
                    <a:pt x="618" y="22"/>
                    <a:pt x="618" y="24"/>
                    <a:pt x="617" y="24"/>
                  </a:cubicBezTo>
                  <a:cubicBezTo>
                    <a:pt x="617" y="24"/>
                    <a:pt x="616" y="22"/>
                    <a:pt x="615" y="22"/>
                  </a:cubicBezTo>
                  <a:cubicBezTo>
                    <a:pt x="615" y="22"/>
                    <a:pt x="614" y="24"/>
                    <a:pt x="613" y="24"/>
                  </a:cubicBezTo>
                  <a:cubicBezTo>
                    <a:pt x="613" y="25"/>
                    <a:pt x="612" y="26"/>
                    <a:pt x="612" y="27"/>
                  </a:cubicBezTo>
                  <a:cubicBezTo>
                    <a:pt x="611" y="27"/>
                    <a:pt x="610" y="28"/>
                    <a:pt x="610" y="29"/>
                  </a:cubicBezTo>
                  <a:cubicBezTo>
                    <a:pt x="610" y="30"/>
                    <a:pt x="612" y="30"/>
                    <a:pt x="612" y="31"/>
                  </a:cubicBezTo>
                  <a:cubicBezTo>
                    <a:pt x="613" y="30"/>
                    <a:pt x="613" y="29"/>
                    <a:pt x="614" y="28"/>
                  </a:cubicBezTo>
                  <a:close/>
                  <a:moveTo>
                    <a:pt x="628" y="29"/>
                  </a:moveTo>
                  <a:cubicBezTo>
                    <a:pt x="629" y="27"/>
                    <a:pt x="630" y="26"/>
                    <a:pt x="631" y="24"/>
                  </a:cubicBezTo>
                  <a:cubicBezTo>
                    <a:pt x="631" y="24"/>
                    <a:pt x="630" y="22"/>
                    <a:pt x="629" y="22"/>
                  </a:cubicBezTo>
                  <a:cubicBezTo>
                    <a:pt x="629" y="22"/>
                    <a:pt x="628" y="24"/>
                    <a:pt x="627" y="25"/>
                  </a:cubicBezTo>
                  <a:cubicBezTo>
                    <a:pt x="627" y="25"/>
                    <a:pt x="626" y="26"/>
                    <a:pt x="626" y="27"/>
                  </a:cubicBezTo>
                  <a:cubicBezTo>
                    <a:pt x="625" y="27"/>
                    <a:pt x="624" y="29"/>
                    <a:pt x="624" y="29"/>
                  </a:cubicBezTo>
                  <a:cubicBezTo>
                    <a:pt x="624" y="30"/>
                    <a:pt x="626" y="30"/>
                    <a:pt x="626" y="31"/>
                  </a:cubicBezTo>
                  <a:cubicBezTo>
                    <a:pt x="627" y="30"/>
                    <a:pt x="627" y="29"/>
                    <a:pt x="628" y="29"/>
                  </a:cubicBezTo>
                  <a:close/>
                  <a:moveTo>
                    <a:pt x="650" y="32"/>
                  </a:moveTo>
                  <a:cubicBezTo>
                    <a:pt x="651" y="32"/>
                    <a:pt x="652" y="33"/>
                    <a:pt x="653" y="33"/>
                  </a:cubicBezTo>
                  <a:cubicBezTo>
                    <a:pt x="653" y="33"/>
                    <a:pt x="654" y="31"/>
                    <a:pt x="654" y="31"/>
                  </a:cubicBezTo>
                  <a:cubicBezTo>
                    <a:pt x="655" y="31"/>
                    <a:pt x="655" y="29"/>
                    <a:pt x="656" y="29"/>
                  </a:cubicBezTo>
                  <a:cubicBezTo>
                    <a:pt x="656" y="29"/>
                    <a:pt x="658" y="31"/>
                    <a:pt x="658" y="30"/>
                  </a:cubicBezTo>
                  <a:cubicBezTo>
                    <a:pt x="659" y="30"/>
                    <a:pt x="660" y="29"/>
                    <a:pt x="660" y="28"/>
                  </a:cubicBezTo>
                  <a:cubicBezTo>
                    <a:pt x="660" y="28"/>
                    <a:pt x="662" y="26"/>
                    <a:pt x="662" y="26"/>
                  </a:cubicBezTo>
                  <a:cubicBezTo>
                    <a:pt x="662" y="25"/>
                    <a:pt x="660" y="25"/>
                    <a:pt x="659" y="24"/>
                  </a:cubicBezTo>
                  <a:cubicBezTo>
                    <a:pt x="659" y="25"/>
                    <a:pt x="658" y="26"/>
                    <a:pt x="658" y="27"/>
                  </a:cubicBezTo>
                  <a:cubicBezTo>
                    <a:pt x="657" y="27"/>
                    <a:pt x="656" y="25"/>
                    <a:pt x="655" y="25"/>
                  </a:cubicBezTo>
                  <a:cubicBezTo>
                    <a:pt x="655" y="25"/>
                    <a:pt x="653" y="23"/>
                    <a:pt x="653" y="23"/>
                  </a:cubicBezTo>
                  <a:cubicBezTo>
                    <a:pt x="653" y="23"/>
                    <a:pt x="652" y="25"/>
                    <a:pt x="652" y="25"/>
                  </a:cubicBezTo>
                  <a:cubicBezTo>
                    <a:pt x="651" y="26"/>
                    <a:pt x="650" y="27"/>
                    <a:pt x="650" y="28"/>
                  </a:cubicBezTo>
                  <a:cubicBezTo>
                    <a:pt x="649" y="28"/>
                    <a:pt x="649" y="29"/>
                    <a:pt x="648" y="30"/>
                  </a:cubicBezTo>
                  <a:cubicBezTo>
                    <a:pt x="649" y="30"/>
                    <a:pt x="650" y="31"/>
                    <a:pt x="650" y="32"/>
                  </a:cubicBezTo>
                  <a:close/>
                  <a:moveTo>
                    <a:pt x="695" y="38"/>
                  </a:moveTo>
                  <a:cubicBezTo>
                    <a:pt x="696" y="37"/>
                    <a:pt x="696" y="36"/>
                    <a:pt x="697" y="35"/>
                  </a:cubicBezTo>
                  <a:cubicBezTo>
                    <a:pt x="697" y="35"/>
                    <a:pt x="699" y="34"/>
                    <a:pt x="699" y="33"/>
                  </a:cubicBezTo>
                  <a:cubicBezTo>
                    <a:pt x="699" y="33"/>
                    <a:pt x="697" y="32"/>
                    <a:pt x="696" y="31"/>
                  </a:cubicBezTo>
                  <a:cubicBezTo>
                    <a:pt x="696" y="31"/>
                    <a:pt x="698" y="30"/>
                    <a:pt x="698" y="29"/>
                  </a:cubicBezTo>
                  <a:cubicBezTo>
                    <a:pt x="698" y="29"/>
                    <a:pt x="696" y="27"/>
                    <a:pt x="696" y="27"/>
                  </a:cubicBezTo>
                  <a:cubicBezTo>
                    <a:pt x="695" y="28"/>
                    <a:pt x="694" y="29"/>
                    <a:pt x="694" y="30"/>
                  </a:cubicBezTo>
                  <a:cubicBezTo>
                    <a:pt x="694" y="30"/>
                    <a:pt x="693" y="31"/>
                    <a:pt x="692" y="32"/>
                  </a:cubicBezTo>
                  <a:cubicBezTo>
                    <a:pt x="693" y="33"/>
                    <a:pt x="695" y="33"/>
                    <a:pt x="695" y="34"/>
                  </a:cubicBezTo>
                  <a:cubicBezTo>
                    <a:pt x="695" y="34"/>
                    <a:pt x="693" y="35"/>
                    <a:pt x="693" y="36"/>
                  </a:cubicBezTo>
                  <a:cubicBezTo>
                    <a:pt x="694" y="36"/>
                    <a:pt x="695" y="38"/>
                    <a:pt x="695" y="38"/>
                  </a:cubicBezTo>
                  <a:close/>
                  <a:moveTo>
                    <a:pt x="720" y="28"/>
                  </a:moveTo>
                  <a:cubicBezTo>
                    <a:pt x="721" y="27"/>
                    <a:pt x="721" y="27"/>
                    <a:pt x="722" y="26"/>
                  </a:cubicBezTo>
                  <a:cubicBezTo>
                    <a:pt x="720" y="25"/>
                    <a:pt x="719" y="24"/>
                    <a:pt x="717" y="23"/>
                  </a:cubicBezTo>
                  <a:cubicBezTo>
                    <a:pt x="717" y="23"/>
                    <a:pt x="716" y="24"/>
                    <a:pt x="716" y="25"/>
                  </a:cubicBezTo>
                  <a:cubicBezTo>
                    <a:pt x="715" y="25"/>
                    <a:pt x="718" y="26"/>
                    <a:pt x="718" y="26"/>
                  </a:cubicBezTo>
                  <a:cubicBezTo>
                    <a:pt x="718" y="27"/>
                    <a:pt x="716" y="28"/>
                    <a:pt x="716" y="29"/>
                  </a:cubicBezTo>
                  <a:cubicBezTo>
                    <a:pt x="716" y="29"/>
                    <a:pt x="714" y="30"/>
                    <a:pt x="714" y="31"/>
                  </a:cubicBezTo>
                  <a:cubicBezTo>
                    <a:pt x="714" y="32"/>
                    <a:pt x="716" y="32"/>
                    <a:pt x="717" y="33"/>
                  </a:cubicBezTo>
                  <a:cubicBezTo>
                    <a:pt x="718" y="31"/>
                    <a:pt x="719" y="30"/>
                    <a:pt x="720" y="28"/>
                  </a:cubicBezTo>
                  <a:close/>
                  <a:moveTo>
                    <a:pt x="736" y="44"/>
                  </a:moveTo>
                  <a:cubicBezTo>
                    <a:pt x="737" y="44"/>
                    <a:pt x="738" y="46"/>
                    <a:pt x="738" y="46"/>
                  </a:cubicBezTo>
                  <a:cubicBezTo>
                    <a:pt x="739" y="46"/>
                    <a:pt x="739" y="44"/>
                    <a:pt x="740" y="44"/>
                  </a:cubicBezTo>
                  <a:cubicBezTo>
                    <a:pt x="741" y="43"/>
                    <a:pt x="741" y="42"/>
                    <a:pt x="742" y="41"/>
                  </a:cubicBezTo>
                  <a:cubicBezTo>
                    <a:pt x="742" y="41"/>
                    <a:pt x="743" y="43"/>
                    <a:pt x="744" y="43"/>
                  </a:cubicBezTo>
                  <a:cubicBezTo>
                    <a:pt x="745" y="43"/>
                    <a:pt x="745" y="41"/>
                    <a:pt x="746" y="41"/>
                  </a:cubicBezTo>
                  <a:cubicBezTo>
                    <a:pt x="746" y="40"/>
                    <a:pt x="748" y="39"/>
                    <a:pt x="747" y="39"/>
                  </a:cubicBezTo>
                  <a:cubicBezTo>
                    <a:pt x="747" y="38"/>
                    <a:pt x="745" y="37"/>
                    <a:pt x="745" y="37"/>
                  </a:cubicBezTo>
                  <a:cubicBezTo>
                    <a:pt x="745" y="37"/>
                    <a:pt x="744" y="39"/>
                    <a:pt x="744" y="39"/>
                  </a:cubicBezTo>
                  <a:cubicBezTo>
                    <a:pt x="743" y="39"/>
                    <a:pt x="742" y="37"/>
                    <a:pt x="741" y="37"/>
                  </a:cubicBezTo>
                  <a:cubicBezTo>
                    <a:pt x="741" y="37"/>
                    <a:pt x="740" y="39"/>
                    <a:pt x="740" y="40"/>
                  </a:cubicBezTo>
                  <a:cubicBezTo>
                    <a:pt x="739" y="40"/>
                    <a:pt x="739" y="42"/>
                    <a:pt x="738" y="42"/>
                  </a:cubicBezTo>
                  <a:cubicBezTo>
                    <a:pt x="737" y="42"/>
                    <a:pt x="736" y="40"/>
                    <a:pt x="736" y="40"/>
                  </a:cubicBezTo>
                  <a:cubicBezTo>
                    <a:pt x="735" y="40"/>
                    <a:pt x="735" y="42"/>
                    <a:pt x="734" y="42"/>
                  </a:cubicBezTo>
                  <a:cubicBezTo>
                    <a:pt x="735" y="43"/>
                    <a:pt x="735" y="44"/>
                    <a:pt x="736" y="44"/>
                  </a:cubicBezTo>
                  <a:close/>
                  <a:moveTo>
                    <a:pt x="758" y="43"/>
                  </a:moveTo>
                  <a:cubicBezTo>
                    <a:pt x="758" y="43"/>
                    <a:pt x="760" y="41"/>
                    <a:pt x="760" y="41"/>
                  </a:cubicBezTo>
                  <a:cubicBezTo>
                    <a:pt x="760" y="40"/>
                    <a:pt x="761" y="39"/>
                    <a:pt x="761" y="39"/>
                  </a:cubicBezTo>
                  <a:cubicBezTo>
                    <a:pt x="762" y="38"/>
                    <a:pt x="763" y="37"/>
                    <a:pt x="763" y="36"/>
                  </a:cubicBezTo>
                  <a:cubicBezTo>
                    <a:pt x="763" y="36"/>
                    <a:pt x="761" y="35"/>
                    <a:pt x="761" y="35"/>
                  </a:cubicBezTo>
                  <a:cubicBezTo>
                    <a:pt x="761" y="34"/>
                    <a:pt x="762" y="33"/>
                    <a:pt x="763" y="32"/>
                  </a:cubicBezTo>
                  <a:cubicBezTo>
                    <a:pt x="763" y="32"/>
                    <a:pt x="765" y="34"/>
                    <a:pt x="765" y="34"/>
                  </a:cubicBezTo>
                  <a:cubicBezTo>
                    <a:pt x="765" y="34"/>
                    <a:pt x="766" y="32"/>
                    <a:pt x="767" y="32"/>
                  </a:cubicBezTo>
                  <a:cubicBezTo>
                    <a:pt x="767" y="31"/>
                    <a:pt x="768" y="30"/>
                    <a:pt x="768" y="30"/>
                  </a:cubicBezTo>
                  <a:cubicBezTo>
                    <a:pt x="767" y="29"/>
                    <a:pt x="765" y="27"/>
                    <a:pt x="764" y="26"/>
                  </a:cubicBezTo>
                  <a:cubicBezTo>
                    <a:pt x="763" y="27"/>
                    <a:pt x="763" y="28"/>
                    <a:pt x="762" y="29"/>
                  </a:cubicBezTo>
                  <a:cubicBezTo>
                    <a:pt x="762" y="29"/>
                    <a:pt x="760" y="27"/>
                    <a:pt x="760" y="27"/>
                  </a:cubicBezTo>
                  <a:cubicBezTo>
                    <a:pt x="760" y="27"/>
                    <a:pt x="758" y="29"/>
                    <a:pt x="758" y="29"/>
                  </a:cubicBezTo>
                  <a:cubicBezTo>
                    <a:pt x="758" y="29"/>
                    <a:pt x="761" y="30"/>
                    <a:pt x="760" y="31"/>
                  </a:cubicBezTo>
                  <a:cubicBezTo>
                    <a:pt x="760" y="31"/>
                    <a:pt x="759" y="32"/>
                    <a:pt x="759" y="33"/>
                  </a:cubicBezTo>
                  <a:cubicBezTo>
                    <a:pt x="759" y="33"/>
                    <a:pt x="761" y="34"/>
                    <a:pt x="761" y="35"/>
                  </a:cubicBezTo>
                  <a:cubicBezTo>
                    <a:pt x="761" y="35"/>
                    <a:pt x="760" y="36"/>
                    <a:pt x="759" y="37"/>
                  </a:cubicBezTo>
                  <a:cubicBezTo>
                    <a:pt x="759" y="37"/>
                    <a:pt x="758" y="39"/>
                    <a:pt x="758" y="39"/>
                  </a:cubicBezTo>
                  <a:cubicBezTo>
                    <a:pt x="757" y="40"/>
                    <a:pt x="756" y="41"/>
                    <a:pt x="756" y="41"/>
                  </a:cubicBezTo>
                  <a:cubicBezTo>
                    <a:pt x="757" y="42"/>
                    <a:pt x="757" y="43"/>
                    <a:pt x="758" y="43"/>
                  </a:cubicBezTo>
                  <a:close/>
                  <a:moveTo>
                    <a:pt x="750" y="30"/>
                  </a:moveTo>
                  <a:cubicBezTo>
                    <a:pt x="750" y="30"/>
                    <a:pt x="752" y="28"/>
                    <a:pt x="752" y="28"/>
                  </a:cubicBezTo>
                  <a:cubicBezTo>
                    <a:pt x="752" y="28"/>
                    <a:pt x="750" y="26"/>
                    <a:pt x="750" y="26"/>
                  </a:cubicBezTo>
                  <a:cubicBezTo>
                    <a:pt x="749" y="26"/>
                    <a:pt x="749" y="28"/>
                    <a:pt x="748" y="28"/>
                  </a:cubicBezTo>
                  <a:cubicBezTo>
                    <a:pt x="748" y="29"/>
                    <a:pt x="746" y="30"/>
                    <a:pt x="746" y="31"/>
                  </a:cubicBezTo>
                  <a:cubicBezTo>
                    <a:pt x="746" y="31"/>
                    <a:pt x="748" y="32"/>
                    <a:pt x="749" y="32"/>
                  </a:cubicBezTo>
                  <a:cubicBezTo>
                    <a:pt x="749" y="33"/>
                    <a:pt x="751" y="34"/>
                    <a:pt x="751" y="34"/>
                  </a:cubicBezTo>
                  <a:cubicBezTo>
                    <a:pt x="752" y="34"/>
                    <a:pt x="752" y="32"/>
                    <a:pt x="753" y="32"/>
                  </a:cubicBezTo>
                  <a:cubicBezTo>
                    <a:pt x="752" y="31"/>
                    <a:pt x="750" y="31"/>
                    <a:pt x="750" y="30"/>
                  </a:cubicBezTo>
                  <a:close/>
                  <a:moveTo>
                    <a:pt x="787" y="37"/>
                  </a:moveTo>
                  <a:cubicBezTo>
                    <a:pt x="787" y="37"/>
                    <a:pt x="789" y="36"/>
                    <a:pt x="789" y="35"/>
                  </a:cubicBezTo>
                  <a:cubicBezTo>
                    <a:pt x="789" y="35"/>
                    <a:pt x="787" y="34"/>
                    <a:pt x="787" y="33"/>
                  </a:cubicBezTo>
                  <a:cubicBezTo>
                    <a:pt x="787" y="33"/>
                    <a:pt x="788" y="32"/>
                    <a:pt x="789" y="31"/>
                  </a:cubicBezTo>
                  <a:cubicBezTo>
                    <a:pt x="789" y="31"/>
                    <a:pt x="790" y="29"/>
                    <a:pt x="790" y="29"/>
                  </a:cubicBezTo>
                  <a:cubicBezTo>
                    <a:pt x="790" y="28"/>
                    <a:pt x="788" y="27"/>
                    <a:pt x="788" y="27"/>
                  </a:cubicBezTo>
                  <a:cubicBezTo>
                    <a:pt x="787" y="27"/>
                    <a:pt x="786" y="26"/>
                    <a:pt x="786" y="25"/>
                  </a:cubicBezTo>
                  <a:cubicBezTo>
                    <a:pt x="785" y="25"/>
                    <a:pt x="784" y="27"/>
                    <a:pt x="784" y="28"/>
                  </a:cubicBezTo>
                  <a:cubicBezTo>
                    <a:pt x="784" y="28"/>
                    <a:pt x="782" y="26"/>
                    <a:pt x="782" y="26"/>
                  </a:cubicBezTo>
                  <a:cubicBezTo>
                    <a:pt x="781" y="26"/>
                    <a:pt x="781" y="28"/>
                    <a:pt x="780" y="28"/>
                  </a:cubicBezTo>
                  <a:cubicBezTo>
                    <a:pt x="780" y="29"/>
                    <a:pt x="778" y="30"/>
                    <a:pt x="778" y="30"/>
                  </a:cubicBezTo>
                  <a:cubicBezTo>
                    <a:pt x="778" y="31"/>
                    <a:pt x="780" y="32"/>
                    <a:pt x="781" y="32"/>
                  </a:cubicBezTo>
                  <a:cubicBezTo>
                    <a:pt x="781" y="32"/>
                    <a:pt x="782" y="30"/>
                    <a:pt x="782" y="30"/>
                  </a:cubicBezTo>
                  <a:cubicBezTo>
                    <a:pt x="783" y="30"/>
                    <a:pt x="784" y="31"/>
                    <a:pt x="785" y="32"/>
                  </a:cubicBezTo>
                  <a:cubicBezTo>
                    <a:pt x="785" y="32"/>
                    <a:pt x="786" y="33"/>
                    <a:pt x="787" y="33"/>
                  </a:cubicBezTo>
                  <a:cubicBezTo>
                    <a:pt x="786" y="34"/>
                    <a:pt x="786" y="35"/>
                    <a:pt x="785" y="35"/>
                  </a:cubicBezTo>
                  <a:cubicBezTo>
                    <a:pt x="785" y="36"/>
                    <a:pt x="783" y="37"/>
                    <a:pt x="783" y="38"/>
                  </a:cubicBezTo>
                  <a:cubicBezTo>
                    <a:pt x="783" y="38"/>
                    <a:pt x="785" y="39"/>
                    <a:pt x="786" y="39"/>
                  </a:cubicBezTo>
                  <a:cubicBezTo>
                    <a:pt x="786" y="39"/>
                    <a:pt x="787" y="38"/>
                    <a:pt x="787" y="37"/>
                  </a:cubicBezTo>
                  <a:close/>
                  <a:moveTo>
                    <a:pt x="772" y="25"/>
                  </a:moveTo>
                  <a:cubicBezTo>
                    <a:pt x="772" y="25"/>
                    <a:pt x="773" y="23"/>
                    <a:pt x="773" y="23"/>
                  </a:cubicBezTo>
                  <a:cubicBezTo>
                    <a:pt x="774" y="23"/>
                    <a:pt x="775" y="21"/>
                    <a:pt x="775" y="21"/>
                  </a:cubicBezTo>
                  <a:cubicBezTo>
                    <a:pt x="776" y="19"/>
                    <a:pt x="777" y="18"/>
                    <a:pt x="779" y="16"/>
                  </a:cubicBezTo>
                  <a:cubicBezTo>
                    <a:pt x="778" y="16"/>
                    <a:pt x="777" y="15"/>
                    <a:pt x="776" y="15"/>
                  </a:cubicBezTo>
                  <a:cubicBezTo>
                    <a:pt x="776" y="15"/>
                    <a:pt x="775" y="17"/>
                    <a:pt x="775" y="17"/>
                  </a:cubicBezTo>
                  <a:cubicBezTo>
                    <a:pt x="774" y="17"/>
                    <a:pt x="773" y="18"/>
                    <a:pt x="773" y="19"/>
                  </a:cubicBezTo>
                  <a:cubicBezTo>
                    <a:pt x="772" y="21"/>
                    <a:pt x="771" y="22"/>
                    <a:pt x="769" y="24"/>
                  </a:cubicBezTo>
                  <a:cubicBezTo>
                    <a:pt x="770" y="24"/>
                    <a:pt x="771" y="25"/>
                    <a:pt x="772" y="25"/>
                  </a:cubicBezTo>
                  <a:close/>
                  <a:moveTo>
                    <a:pt x="801" y="37"/>
                  </a:moveTo>
                  <a:cubicBezTo>
                    <a:pt x="801" y="37"/>
                    <a:pt x="804" y="39"/>
                    <a:pt x="804" y="39"/>
                  </a:cubicBezTo>
                  <a:cubicBezTo>
                    <a:pt x="804" y="39"/>
                    <a:pt x="805" y="37"/>
                    <a:pt x="805" y="37"/>
                  </a:cubicBezTo>
                  <a:cubicBezTo>
                    <a:pt x="805" y="36"/>
                    <a:pt x="807" y="35"/>
                    <a:pt x="807" y="35"/>
                  </a:cubicBezTo>
                  <a:cubicBezTo>
                    <a:pt x="807" y="34"/>
                    <a:pt x="805" y="33"/>
                    <a:pt x="805" y="33"/>
                  </a:cubicBezTo>
                  <a:cubicBezTo>
                    <a:pt x="805" y="32"/>
                    <a:pt x="806" y="31"/>
                    <a:pt x="806" y="31"/>
                  </a:cubicBezTo>
                  <a:cubicBezTo>
                    <a:pt x="807" y="30"/>
                    <a:pt x="808" y="29"/>
                    <a:pt x="808" y="28"/>
                  </a:cubicBezTo>
                  <a:cubicBezTo>
                    <a:pt x="809" y="28"/>
                    <a:pt x="809" y="26"/>
                    <a:pt x="810" y="26"/>
                  </a:cubicBezTo>
                  <a:cubicBezTo>
                    <a:pt x="810" y="26"/>
                    <a:pt x="812" y="28"/>
                    <a:pt x="812" y="28"/>
                  </a:cubicBezTo>
                  <a:cubicBezTo>
                    <a:pt x="813" y="28"/>
                    <a:pt x="813" y="26"/>
                    <a:pt x="814" y="26"/>
                  </a:cubicBezTo>
                  <a:cubicBezTo>
                    <a:pt x="814" y="25"/>
                    <a:pt x="816" y="27"/>
                    <a:pt x="816" y="27"/>
                  </a:cubicBezTo>
                  <a:cubicBezTo>
                    <a:pt x="816" y="27"/>
                    <a:pt x="818" y="25"/>
                    <a:pt x="818" y="25"/>
                  </a:cubicBezTo>
                  <a:cubicBezTo>
                    <a:pt x="818" y="25"/>
                    <a:pt x="820" y="23"/>
                    <a:pt x="819" y="23"/>
                  </a:cubicBezTo>
                  <a:cubicBezTo>
                    <a:pt x="819" y="22"/>
                    <a:pt x="817" y="22"/>
                    <a:pt x="817" y="21"/>
                  </a:cubicBezTo>
                  <a:cubicBezTo>
                    <a:pt x="817" y="21"/>
                    <a:pt x="816" y="23"/>
                    <a:pt x="816" y="23"/>
                  </a:cubicBezTo>
                  <a:cubicBezTo>
                    <a:pt x="815" y="23"/>
                    <a:pt x="814" y="22"/>
                    <a:pt x="813" y="22"/>
                  </a:cubicBezTo>
                  <a:cubicBezTo>
                    <a:pt x="813" y="22"/>
                    <a:pt x="812" y="24"/>
                    <a:pt x="812" y="24"/>
                  </a:cubicBezTo>
                  <a:cubicBezTo>
                    <a:pt x="811" y="24"/>
                    <a:pt x="810" y="22"/>
                    <a:pt x="809" y="22"/>
                  </a:cubicBezTo>
                  <a:cubicBezTo>
                    <a:pt x="809" y="22"/>
                    <a:pt x="808" y="24"/>
                    <a:pt x="808" y="24"/>
                  </a:cubicBezTo>
                  <a:cubicBezTo>
                    <a:pt x="807" y="25"/>
                    <a:pt x="806" y="26"/>
                    <a:pt x="806" y="27"/>
                  </a:cubicBezTo>
                  <a:cubicBezTo>
                    <a:pt x="805" y="27"/>
                    <a:pt x="805" y="28"/>
                    <a:pt x="804" y="29"/>
                  </a:cubicBezTo>
                  <a:cubicBezTo>
                    <a:pt x="804" y="29"/>
                    <a:pt x="803" y="31"/>
                    <a:pt x="803" y="31"/>
                  </a:cubicBezTo>
                  <a:cubicBezTo>
                    <a:pt x="802" y="31"/>
                    <a:pt x="801" y="29"/>
                    <a:pt x="800" y="29"/>
                  </a:cubicBezTo>
                  <a:cubicBezTo>
                    <a:pt x="800" y="29"/>
                    <a:pt x="799" y="31"/>
                    <a:pt x="799" y="32"/>
                  </a:cubicBezTo>
                  <a:cubicBezTo>
                    <a:pt x="799" y="32"/>
                    <a:pt x="801" y="33"/>
                    <a:pt x="801" y="33"/>
                  </a:cubicBezTo>
                  <a:cubicBezTo>
                    <a:pt x="802" y="34"/>
                    <a:pt x="802" y="35"/>
                    <a:pt x="803" y="35"/>
                  </a:cubicBezTo>
                  <a:cubicBezTo>
                    <a:pt x="803" y="36"/>
                    <a:pt x="801" y="37"/>
                    <a:pt x="801" y="37"/>
                  </a:cubicBezTo>
                  <a:close/>
                  <a:moveTo>
                    <a:pt x="853" y="52"/>
                  </a:moveTo>
                  <a:cubicBezTo>
                    <a:pt x="853" y="52"/>
                    <a:pt x="852" y="51"/>
                    <a:pt x="851" y="51"/>
                  </a:cubicBezTo>
                  <a:cubicBezTo>
                    <a:pt x="851" y="50"/>
                    <a:pt x="849" y="49"/>
                    <a:pt x="849" y="49"/>
                  </a:cubicBezTo>
                  <a:cubicBezTo>
                    <a:pt x="849" y="49"/>
                    <a:pt x="848" y="51"/>
                    <a:pt x="847" y="51"/>
                  </a:cubicBezTo>
                  <a:cubicBezTo>
                    <a:pt x="847" y="51"/>
                    <a:pt x="846" y="53"/>
                    <a:pt x="846" y="53"/>
                  </a:cubicBezTo>
                  <a:cubicBezTo>
                    <a:pt x="846" y="54"/>
                    <a:pt x="847" y="55"/>
                    <a:pt x="848" y="55"/>
                  </a:cubicBezTo>
                  <a:cubicBezTo>
                    <a:pt x="848" y="55"/>
                    <a:pt x="850" y="57"/>
                    <a:pt x="850" y="57"/>
                  </a:cubicBezTo>
                  <a:cubicBezTo>
                    <a:pt x="850" y="57"/>
                    <a:pt x="852" y="55"/>
                    <a:pt x="852" y="55"/>
                  </a:cubicBezTo>
                  <a:cubicBezTo>
                    <a:pt x="852" y="54"/>
                    <a:pt x="853" y="53"/>
                    <a:pt x="853" y="52"/>
                  </a:cubicBezTo>
                  <a:close/>
                  <a:moveTo>
                    <a:pt x="883" y="46"/>
                  </a:moveTo>
                  <a:cubicBezTo>
                    <a:pt x="883" y="46"/>
                    <a:pt x="884" y="45"/>
                    <a:pt x="884" y="44"/>
                  </a:cubicBezTo>
                  <a:cubicBezTo>
                    <a:pt x="884" y="44"/>
                    <a:pt x="886" y="43"/>
                    <a:pt x="886" y="42"/>
                  </a:cubicBezTo>
                  <a:cubicBezTo>
                    <a:pt x="886" y="41"/>
                    <a:pt x="884" y="41"/>
                    <a:pt x="884" y="40"/>
                  </a:cubicBezTo>
                  <a:cubicBezTo>
                    <a:pt x="883" y="40"/>
                    <a:pt x="883" y="42"/>
                    <a:pt x="882" y="42"/>
                  </a:cubicBezTo>
                  <a:cubicBezTo>
                    <a:pt x="882" y="43"/>
                    <a:pt x="880" y="41"/>
                    <a:pt x="880" y="41"/>
                  </a:cubicBezTo>
                  <a:cubicBezTo>
                    <a:pt x="880" y="41"/>
                    <a:pt x="878" y="43"/>
                    <a:pt x="878" y="43"/>
                  </a:cubicBezTo>
                  <a:cubicBezTo>
                    <a:pt x="878" y="44"/>
                    <a:pt x="880" y="44"/>
                    <a:pt x="881" y="45"/>
                  </a:cubicBezTo>
                  <a:cubicBezTo>
                    <a:pt x="880" y="45"/>
                    <a:pt x="879" y="46"/>
                    <a:pt x="879" y="47"/>
                  </a:cubicBezTo>
                  <a:cubicBezTo>
                    <a:pt x="879" y="47"/>
                    <a:pt x="881" y="48"/>
                    <a:pt x="881" y="49"/>
                  </a:cubicBezTo>
                  <a:cubicBezTo>
                    <a:pt x="881" y="49"/>
                    <a:pt x="883" y="50"/>
                    <a:pt x="883" y="50"/>
                  </a:cubicBezTo>
                  <a:cubicBezTo>
                    <a:pt x="884" y="50"/>
                    <a:pt x="884" y="48"/>
                    <a:pt x="885" y="48"/>
                  </a:cubicBezTo>
                  <a:cubicBezTo>
                    <a:pt x="885" y="47"/>
                    <a:pt x="883" y="47"/>
                    <a:pt x="883" y="46"/>
                  </a:cubicBezTo>
                  <a:close/>
                  <a:moveTo>
                    <a:pt x="883" y="32"/>
                  </a:moveTo>
                  <a:cubicBezTo>
                    <a:pt x="883" y="32"/>
                    <a:pt x="884" y="31"/>
                    <a:pt x="885" y="30"/>
                  </a:cubicBezTo>
                  <a:cubicBezTo>
                    <a:pt x="884" y="30"/>
                    <a:pt x="883" y="29"/>
                    <a:pt x="882" y="28"/>
                  </a:cubicBezTo>
                  <a:cubicBezTo>
                    <a:pt x="882" y="28"/>
                    <a:pt x="880" y="27"/>
                    <a:pt x="880" y="27"/>
                  </a:cubicBezTo>
                  <a:cubicBezTo>
                    <a:pt x="880" y="26"/>
                    <a:pt x="882" y="25"/>
                    <a:pt x="882" y="25"/>
                  </a:cubicBezTo>
                  <a:cubicBezTo>
                    <a:pt x="881" y="24"/>
                    <a:pt x="880" y="23"/>
                    <a:pt x="880" y="23"/>
                  </a:cubicBezTo>
                  <a:cubicBezTo>
                    <a:pt x="879" y="23"/>
                    <a:pt x="878" y="25"/>
                    <a:pt x="878" y="25"/>
                  </a:cubicBezTo>
                  <a:cubicBezTo>
                    <a:pt x="878" y="25"/>
                    <a:pt x="876" y="27"/>
                    <a:pt x="876" y="27"/>
                  </a:cubicBezTo>
                  <a:cubicBezTo>
                    <a:pt x="876" y="28"/>
                    <a:pt x="878" y="28"/>
                    <a:pt x="878" y="29"/>
                  </a:cubicBezTo>
                  <a:cubicBezTo>
                    <a:pt x="878" y="30"/>
                    <a:pt x="877" y="30"/>
                    <a:pt x="877" y="31"/>
                  </a:cubicBezTo>
                  <a:cubicBezTo>
                    <a:pt x="877" y="32"/>
                    <a:pt x="879" y="33"/>
                    <a:pt x="879" y="33"/>
                  </a:cubicBezTo>
                  <a:cubicBezTo>
                    <a:pt x="880" y="33"/>
                    <a:pt x="880" y="34"/>
                    <a:pt x="881" y="35"/>
                  </a:cubicBezTo>
                  <a:cubicBezTo>
                    <a:pt x="882" y="34"/>
                    <a:pt x="882" y="33"/>
                    <a:pt x="883" y="32"/>
                  </a:cubicBezTo>
                  <a:close/>
                  <a:moveTo>
                    <a:pt x="900" y="42"/>
                  </a:moveTo>
                  <a:cubicBezTo>
                    <a:pt x="901" y="42"/>
                    <a:pt x="901" y="40"/>
                    <a:pt x="902" y="40"/>
                  </a:cubicBezTo>
                  <a:cubicBezTo>
                    <a:pt x="902" y="39"/>
                    <a:pt x="904" y="38"/>
                    <a:pt x="904" y="38"/>
                  </a:cubicBezTo>
                  <a:cubicBezTo>
                    <a:pt x="904" y="38"/>
                    <a:pt x="902" y="36"/>
                    <a:pt x="901" y="36"/>
                  </a:cubicBezTo>
                  <a:cubicBezTo>
                    <a:pt x="901" y="36"/>
                    <a:pt x="900" y="38"/>
                    <a:pt x="900" y="38"/>
                  </a:cubicBezTo>
                  <a:cubicBezTo>
                    <a:pt x="899" y="39"/>
                    <a:pt x="899" y="40"/>
                    <a:pt x="898" y="40"/>
                  </a:cubicBezTo>
                  <a:cubicBezTo>
                    <a:pt x="898" y="41"/>
                    <a:pt x="896" y="39"/>
                    <a:pt x="896" y="39"/>
                  </a:cubicBezTo>
                  <a:cubicBezTo>
                    <a:pt x="896" y="39"/>
                    <a:pt x="894" y="41"/>
                    <a:pt x="894" y="41"/>
                  </a:cubicBezTo>
                  <a:cubicBezTo>
                    <a:pt x="894" y="41"/>
                    <a:pt x="896" y="43"/>
                    <a:pt x="896" y="43"/>
                  </a:cubicBezTo>
                  <a:cubicBezTo>
                    <a:pt x="897" y="43"/>
                    <a:pt x="897" y="41"/>
                    <a:pt x="898" y="40"/>
                  </a:cubicBezTo>
                  <a:cubicBezTo>
                    <a:pt x="898" y="40"/>
                    <a:pt x="900" y="42"/>
                    <a:pt x="900" y="42"/>
                  </a:cubicBezTo>
                  <a:close/>
                  <a:moveTo>
                    <a:pt x="899" y="30"/>
                  </a:moveTo>
                  <a:cubicBezTo>
                    <a:pt x="900" y="31"/>
                    <a:pt x="902" y="33"/>
                    <a:pt x="903" y="34"/>
                  </a:cubicBezTo>
                  <a:cubicBezTo>
                    <a:pt x="904" y="33"/>
                    <a:pt x="904" y="32"/>
                    <a:pt x="905" y="31"/>
                  </a:cubicBezTo>
                  <a:cubicBezTo>
                    <a:pt x="905" y="31"/>
                    <a:pt x="906" y="33"/>
                    <a:pt x="907" y="33"/>
                  </a:cubicBezTo>
                  <a:cubicBezTo>
                    <a:pt x="907" y="32"/>
                    <a:pt x="909" y="32"/>
                    <a:pt x="909" y="31"/>
                  </a:cubicBezTo>
                  <a:cubicBezTo>
                    <a:pt x="909" y="30"/>
                    <a:pt x="907" y="30"/>
                    <a:pt x="906" y="29"/>
                  </a:cubicBezTo>
                  <a:cubicBezTo>
                    <a:pt x="906" y="29"/>
                    <a:pt x="908" y="28"/>
                    <a:pt x="908" y="27"/>
                  </a:cubicBezTo>
                  <a:cubicBezTo>
                    <a:pt x="907" y="26"/>
                    <a:pt x="905" y="25"/>
                    <a:pt x="904" y="24"/>
                  </a:cubicBezTo>
                  <a:cubicBezTo>
                    <a:pt x="903" y="25"/>
                    <a:pt x="901" y="27"/>
                    <a:pt x="900" y="28"/>
                  </a:cubicBezTo>
                  <a:cubicBezTo>
                    <a:pt x="900" y="29"/>
                    <a:pt x="899" y="30"/>
                    <a:pt x="899" y="30"/>
                  </a:cubicBezTo>
                  <a:close/>
                  <a:moveTo>
                    <a:pt x="961" y="50"/>
                  </a:moveTo>
                  <a:cubicBezTo>
                    <a:pt x="962" y="48"/>
                    <a:pt x="964" y="47"/>
                    <a:pt x="965" y="45"/>
                  </a:cubicBezTo>
                  <a:cubicBezTo>
                    <a:pt x="964" y="45"/>
                    <a:pt x="963" y="44"/>
                    <a:pt x="963" y="44"/>
                  </a:cubicBezTo>
                  <a:cubicBezTo>
                    <a:pt x="962" y="44"/>
                    <a:pt x="961" y="46"/>
                    <a:pt x="961" y="46"/>
                  </a:cubicBezTo>
                  <a:cubicBezTo>
                    <a:pt x="960" y="46"/>
                    <a:pt x="960" y="48"/>
                    <a:pt x="959" y="48"/>
                  </a:cubicBezTo>
                  <a:cubicBezTo>
                    <a:pt x="959" y="49"/>
                    <a:pt x="957" y="50"/>
                    <a:pt x="957" y="50"/>
                  </a:cubicBezTo>
                  <a:cubicBezTo>
                    <a:pt x="957" y="51"/>
                    <a:pt x="959" y="52"/>
                    <a:pt x="960" y="52"/>
                  </a:cubicBezTo>
                  <a:cubicBezTo>
                    <a:pt x="960" y="51"/>
                    <a:pt x="961" y="51"/>
                    <a:pt x="961" y="50"/>
                  </a:cubicBezTo>
                  <a:close/>
                  <a:moveTo>
                    <a:pt x="971" y="51"/>
                  </a:moveTo>
                  <a:cubicBezTo>
                    <a:pt x="972" y="51"/>
                    <a:pt x="973" y="52"/>
                    <a:pt x="974" y="52"/>
                  </a:cubicBezTo>
                  <a:cubicBezTo>
                    <a:pt x="974" y="52"/>
                    <a:pt x="975" y="51"/>
                    <a:pt x="975" y="50"/>
                  </a:cubicBezTo>
                  <a:cubicBezTo>
                    <a:pt x="976" y="49"/>
                    <a:pt x="976" y="48"/>
                    <a:pt x="977" y="48"/>
                  </a:cubicBezTo>
                  <a:cubicBezTo>
                    <a:pt x="977" y="48"/>
                    <a:pt x="979" y="50"/>
                    <a:pt x="979" y="49"/>
                  </a:cubicBezTo>
                  <a:cubicBezTo>
                    <a:pt x="980" y="49"/>
                    <a:pt x="981" y="48"/>
                    <a:pt x="981" y="47"/>
                  </a:cubicBezTo>
                  <a:cubicBezTo>
                    <a:pt x="981" y="47"/>
                    <a:pt x="979" y="46"/>
                    <a:pt x="979" y="46"/>
                  </a:cubicBezTo>
                  <a:cubicBezTo>
                    <a:pt x="979" y="45"/>
                    <a:pt x="980" y="44"/>
                    <a:pt x="980" y="43"/>
                  </a:cubicBezTo>
                  <a:cubicBezTo>
                    <a:pt x="981" y="43"/>
                    <a:pt x="982" y="42"/>
                    <a:pt x="982" y="41"/>
                  </a:cubicBezTo>
                  <a:cubicBezTo>
                    <a:pt x="982" y="40"/>
                    <a:pt x="980" y="40"/>
                    <a:pt x="980" y="39"/>
                  </a:cubicBezTo>
                  <a:cubicBezTo>
                    <a:pt x="980" y="39"/>
                    <a:pt x="982" y="38"/>
                    <a:pt x="982" y="37"/>
                  </a:cubicBezTo>
                  <a:cubicBezTo>
                    <a:pt x="982" y="37"/>
                    <a:pt x="979" y="35"/>
                    <a:pt x="979" y="35"/>
                  </a:cubicBezTo>
                  <a:cubicBezTo>
                    <a:pt x="979" y="36"/>
                    <a:pt x="978" y="37"/>
                    <a:pt x="978" y="38"/>
                  </a:cubicBezTo>
                  <a:cubicBezTo>
                    <a:pt x="977" y="38"/>
                    <a:pt x="976" y="39"/>
                    <a:pt x="976" y="40"/>
                  </a:cubicBezTo>
                  <a:cubicBezTo>
                    <a:pt x="976" y="40"/>
                    <a:pt x="978" y="41"/>
                    <a:pt x="978" y="42"/>
                  </a:cubicBezTo>
                  <a:cubicBezTo>
                    <a:pt x="978" y="42"/>
                    <a:pt x="977" y="44"/>
                    <a:pt x="977" y="44"/>
                  </a:cubicBezTo>
                  <a:cubicBezTo>
                    <a:pt x="976" y="44"/>
                    <a:pt x="975" y="46"/>
                    <a:pt x="975" y="46"/>
                  </a:cubicBezTo>
                  <a:cubicBezTo>
                    <a:pt x="974" y="46"/>
                    <a:pt x="973" y="44"/>
                    <a:pt x="973" y="44"/>
                  </a:cubicBezTo>
                  <a:cubicBezTo>
                    <a:pt x="972" y="44"/>
                    <a:pt x="971" y="46"/>
                    <a:pt x="971" y="47"/>
                  </a:cubicBezTo>
                  <a:cubicBezTo>
                    <a:pt x="970" y="47"/>
                    <a:pt x="970" y="48"/>
                    <a:pt x="969" y="49"/>
                  </a:cubicBezTo>
                  <a:cubicBezTo>
                    <a:pt x="969" y="49"/>
                    <a:pt x="967" y="51"/>
                    <a:pt x="968" y="51"/>
                  </a:cubicBezTo>
                  <a:cubicBezTo>
                    <a:pt x="968" y="52"/>
                    <a:pt x="970" y="52"/>
                    <a:pt x="970" y="53"/>
                  </a:cubicBezTo>
                  <a:cubicBezTo>
                    <a:pt x="970" y="52"/>
                    <a:pt x="971" y="51"/>
                    <a:pt x="971" y="51"/>
                  </a:cubicBezTo>
                  <a:close/>
                  <a:moveTo>
                    <a:pt x="951" y="31"/>
                  </a:moveTo>
                  <a:cubicBezTo>
                    <a:pt x="952" y="32"/>
                    <a:pt x="952" y="32"/>
                    <a:pt x="953" y="33"/>
                  </a:cubicBezTo>
                  <a:cubicBezTo>
                    <a:pt x="953" y="33"/>
                    <a:pt x="955" y="35"/>
                    <a:pt x="955" y="35"/>
                  </a:cubicBezTo>
                  <a:cubicBezTo>
                    <a:pt x="956" y="35"/>
                    <a:pt x="957" y="33"/>
                    <a:pt x="957" y="32"/>
                  </a:cubicBezTo>
                  <a:cubicBezTo>
                    <a:pt x="957" y="32"/>
                    <a:pt x="955" y="31"/>
                    <a:pt x="955" y="31"/>
                  </a:cubicBezTo>
                  <a:cubicBezTo>
                    <a:pt x="955" y="30"/>
                    <a:pt x="956" y="29"/>
                    <a:pt x="956" y="29"/>
                  </a:cubicBezTo>
                  <a:cubicBezTo>
                    <a:pt x="957" y="28"/>
                    <a:pt x="958" y="27"/>
                    <a:pt x="958" y="26"/>
                  </a:cubicBezTo>
                  <a:cubicBezTo>
                    <a:pt x="958" y="26"/>
                    <a:pt x="960" y="24"/>
                    <a:pt x="960" y="24"/>
                  </a:cubicBezTo>
                  <a:cubicBezTo>
                    <a:pt x="960" y="23"/>
                    <a:pt x="958" y="23"/>
                    <a:pt x="958" y="22"/>
                  </a:cubicBezTo>
                  <a:cubicBezTo>
                    <a:pt x="957" y="23"/>
                    <a:pt x="957" y="24"/>
                    <a:pt x="956" y="25"/>
                  </a:cubicBezTo>
                  <a:cubicBezTo>
                    <a:pt x="955" y="25"/>
                    <a:pt x="955" y="26"/>
                    <a:pt x="954" y="27"/>
                  </a:cubicBezTo>
                  <a:cubicBezTo>
                    <a:pt x="954" y="28"/>
                    <a:pt x="953" y="28"/>
                    <a:pt x="953" y="29"/>
                  </a:cubicBezTo>
                  <a:cubicBezTo>
                    <a:pt x="952" y="29"/>
                    <a:pt x="951" y="27"/>
                    <a:pt x="950" y="27"/>
                  </a:cubicBezTo>
                  <a:cubicBezTo>
                    <a:pt x="950" y="27"/>
                    <a:pt x="949" y="29"/>
                    <a:pt x="949" y="30"/>
                  </a:cubicBezTo>
                  <a:cubicBezTo>
                    <a:pt x="948" y="30"/>
                    <a:pt x="947" y="31"/>
                    <a:pt x="947" y="32"/>
                  </a:cubicBezTo>
                  <a:cubicBezTo>
                    <a:pt x="947" y="32"/>
                    <a:pt x="949" y="33"/>
                    <a:pt x="949" y="34"/>
                  </a:cubicBezTo>
                  <a:cubicBezTo>
                    <a:pt x="950" y="33"/>
                    <a:pt x="950" y="32"/>
                    <a:pt x="951" y="31"/>
                  </a:cubicBezTo>
                  <a:close/>
                  <a:moveTo>
                    <a:pt x="994" y="54"/>
                  </a:moveTo>
                  <a:cubicBezTo>
                    <a:pt x="994" y="54"/>
                    <a:pt x="996" y="55"/>
                    <a:pt x="996" y="55"/>
                  </a:cubicBezTo>
                  <a:cubicBezTo>
                    <a:pt x="997" y="55"/>
                    <a:pt x="997" y="53"/>
                    <a:pt x="998" y="53"/>
                  </a:cubicBezTo>
                  <a:cubicBezTo>
                    <a:pt x="998" y="53"/>
                    <a:pt x="999" y="55"/>
                    <a:pt x="1000" y="55"/>
                  </a:cubicBezTo>
                  <a:cubicBezTo>
                    <a:pt x="1001" y="55"/>
                    <a:pt x="1001" y="53"/>
                    <a:pt x="1002" y="52"/>
                  </a:cubicBezTo>
                  <a:cubicBezTo>
                    <a:pt x="1002" y="52"/>
                    <a:pt x="1003" y="51"/>
                    <a:pt x="1003" y="50"/>
                  </a:cubicBezTo>
                  <a:cubicBezTo>
                    <a:pt x="1004" y="50"/>
                    <a:pt x="1005" y="49"/>
                    <a:pt x="1005" y="48"/>
                  </a:cubicBezTo>
                  <a:cubicBezTo>
                    <a:pt x="1006" y="49"/>
                    <a:pt x="1007" y="49"/>
                    <a:pt x="1007" y="50"/>
                  </a:cubicBezTo>
                  <a:cubicBezTo>
                    <a:pt x="1007" y="49"/>
                    <a:pt x="1009" y="48"/>
                    <a:pt x="1009" y="48"/>
                  </a:cubicBezTo>
                  <a:cubicBezTo>
                    <a:pt x="1009" y="47"/>
                    <a:pt x="1007" y="46"/>
                    <a:pt x="1007" y="46"/>
                  </a:cubicBezTo>
                  <a:cubicBezTo>
                    <a:pt x="1007" y="46"/>
                    <a:pt x="1006" y="48"/>
                    <a:pt x="1005" y="48"/>
                  </a:cubicBezTo>
                  <a:cubicBezTo>
                    <a:pt x="1005" y="48"/>
                    <a:pt x="1003" y="46"/>
                    <a:pt x="1003" y="46"/>
                  </a:cubicBezTo>
                  <a:cubicBezTo>
                    <a:pt x="1002" y="46"/>
                    <a:pt x="1002" y="48"/>
                    <a:pt x="1001" y="49"/>
                  </a:cubicBezTo>
                  <a:cubicBezTo>
                    <a:pt x="1001" y="49"/>
                    <a:pt x="1000" y="51"/>
                    <a:pt x="1000" y="51"/>
                  </a:cubicBezTo>
                  <a:cubicBezTo>
                    <a:pt x="999" y="51"/>
                    <a:pt x="998" y="49"/>
                    <a:pt x="997" y="49"/>
                  </a:cubicBezTo>
                  <a:cubicBezTo>
                    <a:pt x="997" y="49"/>
                    <a:pt x="996" y="51"/>
                    <a:pt x="996" y="51"/>
                  </a:cubicBezTo>
                  <a:cubicBezTo>
                    <a:pt x="996" y="52"/>
                    <a:pt x="994" y="53"/>
                    <a:pt x="994" y="54"/>
                  </a:cubicBezTo>
                  <a:close/>
                  <a:moveTo>
                    <a:pt x="1013" y="43"/>
                  </a:moveTo>
                  <a:cubicBezTo>
                    <a:pt x="1013" y="43"/>
                    <a:pt x="1014" y="41"/>
                    <a:pt x="1014" y="41"/>
                  </a:cubicBezTo>
                  <a:cubicBezTo>
                    <a:pt x="1015" y="41"/>
                    <a:pt x="1016" y="43"/>
                    <a:pt x="1016" y="43"/>
                  </a:cubicBezTo>
                  <a:cubicBezTo>
                    <a:pt x="1017" y="42"/>
                    <a:pt x="1018" y="44"/>
                    <a:pt x="1019" y="44"/>
                  </a:cubicBezTo>
                  <a:cubicBezTo>
                    <a:pt x="1019" y="44"/>
                    <a:pt x="1020" y="42"/>
                    <a:pt x="1020" y="42"/>
                  </a:cubicBezTo>
                  <a:cubicBezTo>
                    <a:pt x="1021" y="41"/>
                    <a:pt x="1022" y="40"/>
                    <a:pt x="1022" y="40"/>
                  </a:cubicBezTo>
                  <a:cubicBezTo>
                    <a:pt x="1021" y="40"/>
                    <a:pt x="1021" y="38"/>
                    <a:pt x="1020" y="38"/>
                  </a:cubicBezTo>
                  <a:cubicBezTo>
                    <a:pt x="1019" y="38"/>
                    <a:pt x="1019" y="40"/>
                    <a:pt x="1018" y="40"/>
                  </a:cubicBezTo>
                  <a:cubicBezTo>
                    <a:pt x="1018" y="40"/>
                    <a:pt x="1017" y="38"/>
                    <a:pt x="1016" y="39"/>
                  </a:cubicBezTo>
                  <a:cubicBezTo>
                    <a:pt x="1015" y="39"/>
                    <a:pt x="1015" y="41"/>
                    <a:pt x="1014" y="41"/>
                  </a:cubicBezTo>
                  <a:cubicBezTo>
                    <a:pt x="1014" y="41"/>
                    <a:pt x="1013" y="39"/>
                    <a:pt x="1012" y="39"/>
                  </a:cubicBezTo>
                  <a:cubicBezTo>
                    <a:pt x="1011" y="39"/>
                    <a:pt x="1011" y="41"/>
                    <a:pt x="1010" y="41"/>
                  </a:cubicBezTo>
                  <a:cubicBezTo>
                    <a:pt x="1011" y="42"/>
                    <a:pt x="1012" y="43"/>
                    <a:pt x="1013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" name="Freeform 334"/>
            <p:cNvSpPr>
              <a:spLocks noEditPoints="1"/>
            </p:cNvSpPr>
            <p:nvPr/>
          </p:nvSpPr>
          <p:spPr bwMode="auto">
            <a:xfrm rot="10800000" flipH="1">
              <a:off x="6258539" y="4450982"/>
              <a:ext cx="3624526" cy="223551"/>
            </a:xfrm>
            <a:custGeom>
              <a:avLst/>
              <a:gdLst>
                <a:gd name="T0" fmla="*/ 32 w 1069"/>
                <a:gd name="T1" fmla="*/ 50 h 77"/>
                <a:gd name="T2" fmla="*/ 29 w 1069"/>
                <a:gd name="T3" fmla="*/ 17 h 77"/>
                <a:gd name="T4" fmla="*/ 87 w 1069"/>
                <a:gd name="T5" fmla="*/ 15 h 77"/>
                <a:gd name="T6" fmla="*/ 108 w 1069"/>
                <a:gd name="T7" fmla="*/ 20 h 77"/>
                <a:gd name="T8" fmla="*/ 148 w 1069"/>
                <a:gd name="T9" fmla="*/ 19 h 77"/>
                <a:gd name="T10" fmla="*/ 191 w 1069"/>
                <a:gd name="T11" fmla="*/ 13 h 77"/>
                <a:gd name="T12" fmla="*/ 241 w 1069"/>
                <a:gd name="T13" fmla="*/ 12 h 77"/>
                <a:gd name="T14" fmla="*/ 285 w 1069"/>
                <a:gd name="T15" fmla="*/ 10 h 77"/>
                <a:gd name="T16" fmla="*/ 325 w 1069"/>
                <a:gd name="T17" fmla="*/ 23 h 77"/>
                <a:gd name="T18" fmla="*/ 385 w 1069"/>
                <a:gd name="T19" fmla="*/ 9 h 77"/>
                <a:gd name="T20" fmla="*/ 405 w 1069"/>
                <a:gd name="T21" fmla="*/ 24 h 77"/>
                <a:gd name="T22" fmla="*/ 449 w 1069"/>
                <a:gd name="T23" fmla="*/ 12 h 77"/>
                <a:gd name="T24" fmla="*/ 488 w 1069"/>
                <a:gd name="T25" fmla="*/ 17 h 77"/>
                <a:gd name="T26" fmla="*/ 530 w 1069"/>
                <a:gd name="T27" fmla="*/ 14 h 77"/>
                <a:gd name="T28" fmla="*/ 587 w 1069"/>
                <a:gd name="T29" fmla="*/ 8 h 77"/>
                <a:gd name="T30" fmla="*/ 621 w 1069"/>
                <a:gd name="T31" fmla="*/ 19 h 77"/>
                <a:gd name="T32" fmla="*/ 677 w 1069"/>
                <a:gd name="T33" fmla="*/ 20 h 77"/>
                <a:gd name="T34" fmla="*/ 716 w 1069"/>
                <a:gd name="T35" fmla="*/ 15 h 77"/>
                <a:gd name="T36" fmla="*/ 761 w 1069"/>
                <a:gd name="T37" fmla="*/ 17 h 77"/>
                <a:gd name="T38" fmla="*/ 816 w 1069"/>
                <a:gd name="T39" fmla="*/ 9 h 77"/>
                <a:gd name="T40" fmla="*/ 850 w 1069"/>
                <a:gd name="T41" fmla="*/ 15 h 77"/>
                <a:gd name="T42" fmla="*/ 890 w 1069"/>
                <a:gd name="T43" fmla="*/ 9 h 77"/>
                <a:gd name="T44" fmla="*/ 939 w 1069"/>
                <a:gd name="T45" fmla="*/ 15 h 77"/>
                <a:gd name="T46" fmla="*/ 981 w 1069"/>
                <a:gd name="T47" fmla="*/ 29 h 77"/>
                <a:gd name="T48" fmla="*/ 1010 w 1069"/>
                <a:gd name="T49" fmla="*/ 27 h 77"/>
                <a:gd name="T50" fmla="*/ 1044 w 1069"/>
                <a:gd name="T51" fmla="*/ 53 h 77"/>
                <a:gd name="T52" fmla="*/ 1051 w 1069"/>
                <a:gd name="T53" fmla="*/ 58 h 77"/>
                <a:gd name="T54" fmla="*/ 1010 w 1069"/>
                <a:gd name="T55" fmla="*/ 69 h 77"/>
                <a:gd name="T56" fmla="*/ 981 w 1069"/>
                <a:gd name="T57" fmla="*/ 61 h 77"/>
                <a:gd name="T58" fmla="*/ 928 w 1069"/>
                <a:gd name="T59" fmla="*/ 42 h 77"/>
                <a:gd name="T60" fmla="*/ 866 w 1069"/>
                <a:gd name="T61" fmla="*/ 59 h 77"/>
                <a:gd name="T62" fmla="*/ 832 w 1069"/>
                <a:gd name="T63" fmla="*/ 53 h 77"/>
                <a:gd name="T64" fmla="*/ 806 w 1069"/>
                <a:gd name="T65" fmla="*/ 59 h 77"/>
                <a:gd name="T66" fmla="*/ 756 w 1069"/>
                <a:gd name="T67" fmla="*/ 59 h 77"/>
                <a:gd name="T68" fmla="*/ 716 w 1069"/>
                <a:gd name="T69" fmla="*/ 47 h 77"/>
                <a:gd name="T70" fmla="*/ 665 w 1069"/>
                <a:gd name="T71" fmla="*/ 40 h 77"/>
                <a:gd name="T72" fmla="*/ 629 w 1069"/>
                <a:gd name="T73" fmla="*/ 50 h 77"/>
                <a:gd name="T74" fmla="*/ 584 w 1069"/>
                <a:gd name="T75" fmla="*/ 62 h 77"/>
                <a:gd name="T76" fmla="*/ 533 w 1069"/>
                <a:gd name="T77" fmla="*/ 55 h 77"/>
                <a:gd name="T78" fmla="*/ 481 w 1069"/>
                <a:gd name="T79" fmla="*/ 50 h 77"/>
                <a:gd name="T80" fmla="*/ 455 w 1069"/>
                <a:gd name="T81" fmla="*/ 42 h 77"/>
                <a:gd name="T82" fmla="*/ 412 w 1069"/>
                <a:gd name="T83" fmla="*/ 62 h 77"/>
                <a:gd name="T84" fmla="*/ 359 w 1069"/>
                <a:gd name="T85" fmla="*/ 57 h 77"/>
                <a:gd name="T86" fmla="*/ 321 w 1069"/>
                <a:gd name="T87" fmla="*/ 56 h 77"/>
                <a:gd name="T88" fmla="*/ 283 w 1069"/>
                <a:gd name="T89" fmla="*/ 59 h 77"/>
                <a:gd name="T90" fmla="*/ 246 w 1069"/>
                <a:gd name="T91" fmla="*/ 62 h 77"/>
                <a:gd name="T92" fmla="*/ 203 w 1069"/>
                <a:gd name="T93" fmla="*/ 58 h 77"/>
                <a:gd name="T94" fmla="*/ 174 w 1069"/>
                <a:gd name="T95" fmla="*/ 63 h 77"/>
                <a:gd name="T96" fmla="*/ 153 w 1069"/>
                <a:gd name="T97" fmla="*/ 58 h 77"/>
                <a:gd name="T98" fmla="*/ 115 w 1069"/>
                <a:gd name="T99" fmla="*/ 57 h 77"/>
                <a:gd name="T100" fmla="*/ 364 w 1069"/>
                <a:gd name="T101" fmla="*/ 18 h 77"/>
                <a:gd name="T102" fmla="*/ 13 w 1069"/>
                <a:gd name="T103" fmla="*/ 43 h 77"/>
                <a:gd name="T104" fmla="*/ 179 w 1069"/>
                <a:gd name="T105" fmla="*/ 29 h 77"/>
                <a:gd name="T106" fmla="*/ 233 w 1069"/>
                <a:gd name="T107" fmla="*/ 45 h 77"/>
                <a:gd name="T108" fmla="*/ 276 w 1069"/>
                <a:gd name="T109" fmla="*/ 32 h 77"/>
                <a:gd name="T110" fmla="*/ 404 w 1069"/>
                <a:gd name="T111" fmla="*/ 35 h 77"/>
                <a:gd name="T112" fmla="*/ 479 w 1069"/>
                <a:gd name="T113" fmla="*/ 39 h 77"/>
                <a:gd name="T114" fmla="*/ 612 w 1069"/>
                <a:gd name="T115" fmla="*/ 27 h 77"/>
                <a:gd name="T116" fmla="*/ 736 w 1069"/>
                <a:gd name="T117" fmla="*/ 44 h 77"/>
                <a:gd name="T118" fmla="*/ 789 w 1069"/>
                <a:gd name="T119" fmla="*/ 31 h 77"/>
                <a:gd name="T120" fmla="*/ 800 w 1069"/>
                <a:gd name="T121" fmla="*/ 29 h 77"/>
                <a:gd name="T122" fmla="*/ 894 w 1069"/>
                <a:gd name="T123" fmla="*/ 41 h 77"/>
                <a:gd name="T124" fmla="*/ 955 w 1069"/>
                <a:gd name="T125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9" h="77">
                  <a:moveTo>
                    <a:pt x="63" y="56"/>
                  </a:moveTo>
                  <a:cubicBezTo>
                    <a:pt x="62" y="56"/>
                    <a:pt x="60" y="55"/>
                    <a:pt x="60" y="55"/>
                  </a:cubicBezTo>
                  <a:cubicBezTo>
                    <a:pt x="60" y="55"/>
                    <a:pt x="62" y="52"/>
                    <a:pt x="62" y="52"/>
                  </a:cubicBezTo>
                  <a:cubicBezTo>
                    <a:pt x="62" y="52"/>
                    <a:pt x="64" y="54"/>
                    <a:pt x="64" y="54"/>
                  </a:cubicBezTo>
                  <a:cubicBezTo>
                    <a:pt x="65" y="54"/>
                    <a:pt x="66" y="52"/>
                    <a:pt x="66" y="52"/>
                  </a:cubicBezTo>
                  <a:cubicBezTo>
                    <a:pt x="66" y="52"/>
                    <a:pt x="67" y="50"/>
                    <a:pt x="68" y="50"/>
                  </a:cubicBezTo>
                  <a:cubicBezTo>
                    <a:pt x="68" y="50"/>
                    <a:pt x="70" y="51"/>
                    <a:pt x="70" y="51"/>
                  </a:cubicBezTo>
                  <a:cubicBezTo>
                    <a:pt x="70" y="51"/>
                    <a:pt x="72" y="53"/>
                    <a:pt x="72" y="53"/>
                  </a:cubicBezTo>
                  <a:cubicBezTo>
                    <a:pt x="72" y="53"/>
                    <a:pt x="74" y="51"/>
                    <a:pt x="74" y="51"/>
                  </a:cubicBezTo>
                  <a:cubicBezTo>
                    <a:pt x="74" y="50"/>
                    <a:pt x="72" y="50"/>
                    <a:pt x="72" y="49"/>
                  </a:cubicBezTo>
                  <a:cubicBezTo>
                    <a:pt x="72" y="49"/>
                    <a:pt x="73" y="47"/>
                    <a:pt x="73" y="47"/>
                  </a:cubicBezTo>
                  <a:cubicBezTo>
                    <a:pt x="73" y="47"/>
                    <a:pt x="71" y="45"/>
                    <a:pt x="71" y="45"/>
                  </a:cubicBezTo>
                  <a:cubicBezTo>
                    <a:pt x="71" y="46"/>
                    <a:pt x="70" y="47"/>
                    <a:pt x="69" y="47"/>
                  </a:cubicBezTo>
                  <a:cubicBezTo>
                    <a:pt x="69" y="48"/>
                    <a:pt x="68" y="50"/>
                    <a:pt x="68" y="50"/>
                  </a:cubicBezTo>
                  <a:cubicBezTo>
                    <a:pt x="67" y="50"/>
                    <a:pt x="66" y="48"/>
                    <a:pt x="66" y="48"/>
                  </a:cubicBezTo>
                  <a:cubicBezTo>
                    <a:pt x="65" y="48"/>
                    <a:pt x="64" y="50"/>
                    <a:pt x="64" y="50"/>
                  </a:cubicBezTo>
                  <a:cubicBezTo>
                    <a:pt x="63" y="51"/>
                    <a:pt x="63" y="52"/>
                    <a:pt x="62" y="52"/>
                  </a:cubicBezTo>
                  <a:cubicBezTo>
                    <a:pt x="62" y="53"/>
                    <a:pt x="60" y="51"/>
                    <a:pt x="60" y="51"/>
                  </a:cubicBezTo>
                  <a:cubicBezTo>
                    <a:pt x="60" y="51"/>
                    <a:pt x="58" y="53"/>
                    <a:pt x="58" y="53"/>
                  </a:cubicBezTo>
                  <a:cubicBezTo>
                    <a:pt x="58" y="53"/>
                    <a:pt x="57" y="55"/>
                    <a:pt x="56" y="55"/>
                  </a:cubicBezTo>
                  <a:cubicBezTo>
                    <a:pt x="56" y="55"/>
                    <a:pt x="55" y="54"/>
                    <a:pt x="54" y="53"/>
                  </a:cubicBezTo>
                  <a:cubicBezTo>
                    <a:pt x="54" y="53"/>
                    <a:pt x="52" y="52"/>
                    <a:pt x="52" y="52"/>
                  </a:cubicBezTo>
                  <a:cubicBezTo>
                    <a:pt x="52" y="52"/>
                    <a:pt x="51" y="54"/>
                    <a:pt x="50" y="54"/>
                  </a:cubicBezTo>
                  <a:cubicBezTo>
                    <a:pt x="50" y="54"/>
                    <a:pt x="49" y="56"/>
                    <a:pt x="49" y="56"/>
                  </a:cubicBezTo>
                  <a:cubicBezTo>
                    <a:pt x="48" y="56"/>
                    <a:pt x="47" y="54"/>
                    <a:pt x="46" y="55"/>
                  </a:cubicBezTo>
                  <a:cubicBezTo>
                    <a:pt x="46" y="55"/>
                    <a:pt x="45" y="56"/>
                    <a:pt x="45" y="57"/>
                  </a:cubicBezTo>
                  <a:cubicBezTo>
                    <a:pt x="44" y="57"/>
                    <a:pt x="43" y="59"/>
                    <a:pt x="43" y="59"/>
                  </a:cubicBezTo>
                  <a:cubicBezTo>
                    <a:pt x="42" y="59"/>
                    <a:pt x="41" y="57"/>
                    <a:pt x="41" y="57"/>
                  </a:cubicBezTo>
                  <a:cubicBezTo>
                    <a:pt x="40" y="57"/>
                    <a:pt x="39" y="60"/>
                    <a:pt x="39" y="60"/>
                  </a:cubicBezTo>
                  <a:cubicBezTo>
                    <a:pt x="38" y="59"/>
                    <a:pt x="37" y="58"/>
                    <a:pt x="37" y="58"/>
                  </a:cubicBezTo>
                  <a:cubicBezTo>
                    <a:pt x="37" y="58"/>
                    <a:pt x="35" y="56"/>
                    <a:pt x="35" y="56"/>
                  </a:cubicBezTo>
                  <a:cubicBezTo>
                    <a:pt x="34" y="56"/>
                    <a:pt x="33" y="58"/>
                    <a:pt x="33" y="58"/>
                  </a:cubicBezTo>
                  <a:cubicBezTo>
                    <a:pt x="32" y="59"/>
                    <a:pt x="32" y="60"/>
                    <a:pt x="31" y="61"/>
                  </a:cubicBezTo>
                  <a:cubicBezTo>
                    <a:pt x="31" y="61"/>
                    <a:pt x="30" y="63"/>
                    <a:pt x="29" y="63"/>
                  </a:cubicBezTo>
                  <a:cubicBezTo>
                    <a:pt x="29" y="63"/>
                    <a:pt x="27" y="61"/>
                    <a:pt x="27" y="61"/>
                  </a:cubicBezTo>
                  <a:cubicBezTo>
                    <a:pt x="27" y="61"/>
                    <a:pt x="25" y="59"/>
                    <a:pt x="25" y="59"/>
                  </a:cubicBezTo>
                  <a:cubicBezTo>
                    <a:pt x="25" y="59"/>
                    <a:pt x="24" y="61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0" y="63"/>
                    <a:pt x="19" y="62"/>
                    <a:pt x="17" y="60"/>
                  </a:cubicBezTo>
                  <a:cubicBezTo>
                    <a:pt x="18" y="60"/>
                    <a:pt x="18" y="58"/>
                    <a:pt x="19" y="58"/>
                  </a:cubicBezTo>
                  <a:cubicBezTo>
                    <a:pt x="19" y="58"/>
                    <a:pt x="21" y="60"/>
                    <a:pt x="21" y="60"/>
                  </a:cubicBezTo>
                  <a:cubicBezTo>
                    <a:pt x="22" y="60"/>
                    <a:pt x="22" y="58"/>
                    <a:pt x="23" y="58"/>
                  </a:cubicBezTo>
                  <a:cubicBezTo>
                    <a:pt x="23" y="57"/>
                    <a:pt x="24" y="56"/>
                    <a:pt x="24" y="55"/>
                  </a:cubicBezTo>
                  <a:cubicBezTo>
                    <a:pt x="25" y="55"/>
                    <a:pt x="26" y="57"/>
                    <a:pt x="27" y="57"/>
                  </a:cubicBezTo>
                  <a:cubicBezTo>
                    <a:pt x="27" y="57"/>
                    <a:pt x="28" y="55"/>
                    <a:pt x="28" y="55"/>
                  </a:cubicBezTo>
                  <a:cubicBezTo>
                    <a:pt x="29" y="54"/>
                    <a:pt x="30" y="53"/>
                    <a:pt x="30" y="53"/>
                  </a:cubicBezTo>
                  <a:cubicBezTo>
                    <a:pt x="31" y="52"/>
                    <a:pt x="31" y="51"/>
                    <a:pt x="32" y="50"/>
                  </a:cubicBezTo>
                  <a:cubicBezTo>
                    <a:pt x="31" y="50"/>
                    <a:pt x="30" y="49"/>
                    <a:pt x="30" y="49"/>
                  </a:cubicBezTo>
                  <a:cubicBezTo>
                    <a:pt x="29" y="49"/>
                    <a:pt x="28" y="51"/>
                    <a:pt x="28" y="51"/>
                  </a:cubicBezTo>
                  <a:cubicBezTo>
                    <a:pt x="28" y="51"/>
                    <a:pt x="26" y="53"/>
                    <a:pt x="26" y="53"/>
                  </a:cubicBezTo>
                  <a:cubicBezTo>
                    <a:pt x="26" y="53"/>
                    <a:pt x="24" y="52"/>
                    <a:pt x="24" y="52"/>
                  </a:cubicBezTo>
                  <a:cubicBezTo>
                    <a:pt x="24" y="51"/>
                    <a:pt x="26" y="50"/>
                    <a:pt x="26" y="49"/>
                  </a:cubicBezTo>
                  <a:cubicBezTo>
                    <a:pt x="26" y="49"/>
                    <a:pt x="23" y="48"/>
                    <a:pt x="23" y="48"/>
                  </a:cubicBezTo>
                  <a:cubicBezTo>
                    <a:pt x="23" y="47"/>
                    <a:pt x="25" y="46"/>
                    <a:pt x="25" y="45"/>
                  </a:cubicBezTo>
                  <a:cubicBezTo>
                    <a:pt x="25" y="45"/>
                    <a:pt x="23" y="44"/>
                    <a:pt x="23" y="44"/>
                  </a:cubicBezTo>
                  <a:cubicBezTo>
                    <a:pt x="22" y="44"/>
                    <a:pt x="22" y="45"/>
                    <a:pt x="21" y="46"/>
                  </a:cubicBezTo>
                  <a:cubicBezTo>
                    <a:pt x="21" y="46"/>
                    <a:pt x="20" y="48"/>
                    <a:pt x="19" y="48"/>
                  </a:cubicBezTo>
                  <a:cubicBezTo>
                    <a:pt x="19" y="48"/>
                    <a:pt x="18" y="46"/>
                    <a:pt x="17" y="46"/>
                  </a:cubicBezTo>
                  <a:cubicBezTo>
                    <a:pt x="17" y="47"/>
                    <a:pt x="16" y="48"/>
                    <a:pt x="16" y="49"/>
                  </a:cubicBezTo>
                  <a:cubicBezTo>
                    <a:pt x="15" y="49"/>
                    <a:pt x="14" y="51"/>
                    <a:pt x="14" y="51"/>
                  </a:cubicBezTo>
                  <a:cubicBezTo>
                    <a:pt x="14" y="51"/>
                    <a:pt x="12" y="49"/>
                    <a:pt x="12" y="49"/>
                  </a:cubicBezTo>
                  <a:cubicBezTo>
                    <a:pt x="11" y="50"/>
                    <a:pt x="10" y="51"/>
                    <a:pt x="10" y="51"/>
                  </a:cubicBezTo>
                  <a:cubicBezTo>
                    <a:pt x="9" y="52"/>
                    <a:pt x="9" y="53"/>
                    <a:pt x="8" y="54"/>
                  </a:cubicBezTo>
                  <a:cubicBezTo>
                    <a:pt x="7" y="55"/>
                    <a:pt x="6" y="57"/>
                    <a:pt x="5" y="58"/>
                  </a:cubicBezTo>
                  <a:cubicBezTo>
                    <a:pt x="3" y="57"/>
                    <a:pt x="2" y="56"/>
                    <a:pt x="0" y="55"/>
                  </a:cubicBezTo>
                  <a:cubicBezTo>
                    <a:pt x="0" y="54"/>
                    <a:pt x="2" y="53"/>
                    <a:pt x="2" y="52"/>
                  </a:cubicBezTo>
                  <a:cubicBezTo>
                    <a:pt x="2" y="52"/>
                    <a:pt x="0" y="51"/>
                    <a:pt x="0" y="51"/>
                  </a:cubicBezTo>
                  <a:cubicBezTo>
                    <a:pt x="0" y="50"/>
                    <a:pt x="1" y="49"/>
                    <a:pt x="1" y="49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46"/>
                    <a:pt x="1" y="45"/>
                    <a:pt x="1" y="45"/>
                  </a:cubicBezTo>
                  <a:cubicBezTo>
                    <a:pt x="1" y="44"/>
                    <a:pt x="3" y="43"/>
                    <a:pt x="3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8"/>
                    <a:pt x="4" y="36"/>
                    <a:pt x="4" y="36"/>
                  </a:cubicBezTo>
                  <a:cubicBezTo>
                    <a:pt x="4" y="36"/>
                    <a:pt x="6" y="38"/>
                    <a:pt x="6" y="38"/>
                  </a:cubicBezTo>
                  <a:cubicBezTo>
                    <a:pt x="6" y="38"/>
                    <a:pt x="8" y="40"/>
                    <a:pt x="8" y="40"/>
                  </a:cubicBezTo>
                  <a:cubicBezTo>
                    <a:pt x="9" y="39"/>
                    <a:pt x="10" y="38"/>
                    <a:pt x="10" y="37"/>
                  </a:cubicBezTo>
                  <a:cubicBezTo>
                    <a:pt x="10" y="37"/>
                    <a:pt x="8" y="36"/>
                    <a:pt x="8" y="36"/>
                  </a:cubicBezTo>
                  <a:cubicBezTo>
                    <a:pt x="8" y="35"/>
                    <a:pt x="10" y="34"/>
                    <a:pt x="9" y="33"/>
                  </a:cubicBezTo>
                  <a:cubicBezTo>
                    <a:pt x="9" y="33"/>
                    <a:pt x="7" y="32"/>
                    <a:pt x="7" y="32"/>
                  </a:cubicBezTo>
                  <a:cubicBezTo>
                    <a:pt x="7" y="31"/>
                    <a:pt x="9" y="30"/>
                    <a:pt x="9" y="29"/>
                  </a:cubicBezTo>
                  <a:cubicBezTo>
                    <a:pt x="9" y="29"/>
                    <a:pt x="7" y="28"/>
                    <a:pt x="7" y="28"/>
                  </a:cubicBezTo>
                  <a:cubicBezTo>
                    <a:pt x="7" y="27"/>
                    <a:pt x="8" y="26"/>
                    <a:pt x="8" y="26"/>
                  </a:cubicBezTo>
                  <a:cubicBezTo>
                    <a:pt x="9" y="25"/>
                    <a:pt x="9" y="24"/>
                    <a:pt x="10" y="23"/>
                  </a:cubicBezTo>
                  <a:cubicBezTo>
                    <a:pt x="10" y="23"/>
                    <a:pt x="12" y="25"/>
                    <a:pt x="12" y="25"/>
                  </a:cubicBezTo>
                  <a:cubicBezTo>
                    <a:pt x="13" y="26"/>
                    <a:pt x="14" y="26"/>
                    <a:pt x="15" y="27"/>
                  </a:cubicBezTo>
                  <a:cubicBezTo>
                    <a:pt x="15" y="27"/>
                    <a:pt x="16" y="28"/>
                    <a:pt x="17" y="28"/>
                  </a:cubicBezTo>
                  <a:cubicBezTo>
                    <a:pt x="17" y="28"/>
                    <a:pt x="18" y="26"/>
                    <a:pt x="19" y="26"/>
                  </a:cubicBezTo>
                  <a:cubicBezTo>
                    <a:pt x="19" y="26"/>
                    <a:pt x="20" y="24"/>
                    <a:pt x="20" y="24"/>
                  </a:cubicBezTo>
                  <a:cubicBezTo>
                    <a:pt x="21" y="24"/>
                    <a:pt x="21" y="22"/>
                    <a:pt x="22" y="22"/>
                  </a:cubicBezTo>
                  <a:cubicBezTo>
                    <a:pt x="22" y="22"/>
                    <a:pt x="24" y="24"/>
                    <a:pt x="24" y="23"/>
                  </a:cubicBezTo>
                  <a:cubicBezTo>
                    <a:pt x="25" y="23"/>
                    <a:pt x="25" y="22"/>
                    <a:pt x="26" y="21"/>
                  </a:cubicBezTo>
                  <a:cubicBezTo>
                    <a:pt x="26" y="20"/>
                    <a:pt x="27" y="20"/>
                    <a:pt x="28" y="19"/>
                  </a:cubicBezTo>
                  <a:cubicBezTo>
                    <a:pt x="28" y="18"/>
                    <a:pt x="29" y="17"/>
                    <a:pt x="29" y="17"/>
                  </a:cubicBezTo>
                  <a:cubicBezTo>
                    <a:pt x="30" y="16"/>
                    <a:pt x="30" y="15"/>
                    <a:pt x="31" y="14"/>
                  </a:cubicBezTo>
                  <a:cubicBezTo>
                    <a:pt x="32" y="14"/>
                    <a:pt x="32" y="13"/>
                    <a:pt x="33" y="12"/>
                  </a:cubicBezTo>
                  <a:cubicBezTo>
                    <a:pt x="33" y="12"/>
                    <a:pt x="35" y="14"/>
                    <a:pt x="35" y="14"/>
                  </a:cubicBezTo>
                  <a:cubicBezTo>
                    <a:pt x="35" y="15"/>
                    <a:pt x="33" y="16"/>
                    <a:pt x="33" y="16"/>
                  </a:cubicBezTo>
                  <a:cubicBezTo>
                    <a:pt x="34" y="16"/>
                    <a:pt x="35" y="18"/>
                    <a:pt x="35" y="18"/>
                  </a:cubicBezTo>
                  <a:cubicBezTo>
                    <a:pt x="36" y="18"/>
                    <a:pt x="37" y="16"/>
                    <a:pt x="37" y="16"/>
                  </a:cubicBezTo>
                  <a:cubicBezTo>
                    <a:pt x="37" y="16"/>
                    <a:pt x="39" y="13"/>
                    <a:pt x="39" y="13"/>
                  </a:cubicBezTo>
                  <a:cubicBezTo>
                    <a:pt x="39" y="14"/>
                    <a:pt x="41" y="15"/>
                    <a:pt x="41" y="15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9" y="18"/>
                    <a:pt x="38" y="19"/>
                    <a:pt x="38" y="20"/>
                  </a:cubicBezTo>
                  <a:cubicBezTo>
                    <a:pt x="38" y="20"/>
                    <a:pt x="40" y="21"/>
                    <a:pt x="40" y="21"/>
                  </a:cubicBezTo>
                  <a:cubicBezTo>
                    <a:pt x="40" y="22"/>
                    <a:pt x="42" y="23"/>
                    <a:pt x="42" y="23"/>
                  </a:cubicBezTo>
                  <a:cubicBezTo>
                    <a:pt x="42" y="23"/>
                    <a:pt x="40" y="25"/>
                    <a:pt x="40" y="25"/>
                  </a:cubicBezTo>
                  <a:cubicBezTo>
                    <a:pt x="41" y="26"/>
                    <a:pt x="42" y="26"/>
                    <a:pt x="43" y="27"/>
                  </a:cubicBezTo>
                  <a:cubicBezTo>
                    <a:pt x="43" y="26"/>
                    <a:pt x="44" y="25"/>
                    <a:pt x="44" y="25"/>
                  </a:cubicBezTo>
                  <a:cubicBezTo>
                    <a:pt x="45" y="24"/>
                    <a:pt x="46" y="23"/>
                    <a:pt x="46" y="22"/>
                  </a:cubicBezTo>
                  <a:cubicBezTo>
                    <a:pt x="46" y="22"/>
                    <a:pt x="48" y="21"/>
                    <a:pt x="48" y="20"/>
                  </a:cubicBezTo>
                  <a:cubicBezTo>
                    <a:pt x="48" y="20"/>
                    <a:pt x="46" y="19"/>
                    <a:pt x="46" y="19"/>
                  </a:cubicBezTo>
                  <a:cubicBezTo>
                    <a:pt x="46" y="18"/>
                    <a:pt x="47" y="16"/>
                    <a:pt x="47" y="16"/>
                  </a:cubicBezTo>
                  <a:cubicBezTo>
                    <a:pt x="48" y="16"/>
                    <a:pt x="49" y="18"/>
                    <a:pt x="49" y="18"/>
                  </a:cubicBezTo>
                  <a:cubicBezTo>
                    <a:pt x="50" y="18"/>
                    <a:pt x="51" y="20"/>
                    <a:pt x="52" y="20"/>
                  </a:cubicBezTo>
                  <a:cubicBezTo>
                    <a:pt x="52" y="20"/>
                    <a:pt x="53" y="18"/>
                    <a:pt x="53" y="17"/>
                  </a:cubicBezTo>
                  <a:cubicBezTo>
                    <a:pt x="54" y="17"/>
                    <a:pt x="55" y="19"/>
                    <a:pt x="56" y="19"/>
                  </a:cubicBezTo>
                  <a:cubicBezTo>
                    <a:pt x="56" y="19"/>
                    <a:pt x="57" y="17"/>
                    <a:pt x="57" y="17"/>
                  </a:cubicBezTo>
                  <a:cubicBezTo>
                    <a:pt x="58" y="17"/>
                    <a:pt x="59" y="15"/>
                    <a:pt x="59" y="15"/>
                  </a:cubicBezTo>
                  <a:cubicBezTo>
                    <a:pt x="60" y="15"/>
                    <a:pt x="61" y="16"/>
                    <a:pt x="61" y="16"/>
                  </a:cubicBezTo>
                  <a:cubicBezTo>
                    <a:pt x="62" y="17"/>
                    <a:pt x="63" y="18"/>
                    <a:pt x="64" y="18"/>
                  </a:cubicBezTo>
                  <a:cubicBezTo>
                    <a:pt x="64" y="19"/>
                    <a:pt x="65" y="19"/>
                    <a:pt x="66" y="20"/>
                  </a:cubicBezTo>
                  <a:cubicBezTo>
                    <a:pt x="66" y="20"/>
                    <a:pt x="64" y="22"/>
                    <a:pt x="64" y="22"/>
                  </a:cubicBezTo>
                  <a:cubicBezTo>
                    <a:pt x="64" y="23"/>
                    <a:pt x="66" y="23"/>
                    <a:pt x="66" y="24"/>
                  </a:cubicBezTo>
                  <a:cubicBezTo>
                    <a:pt x="66" y="23"/>
                    <a:pt x="68" y="22"/>
                    <a:pt x="68" y="22"/>
                  </a:cubicBezTo>
                  <a:cubicBezTo>
                    <a:pt x="68" y="21"/>
                    <a:pt x="66" y="21"/>
                    <a:pt x="66" y="20"/>
                  </a:cubicBezTo>
                  <a:cubicBezTo>
                    <a:pt x="66" y="19"/>
                    <a:pt x="68" y="18"/>
                    <a:pt x="67" y="18"/>
                  </a:cubicBezTo>
                  <a:cubicBezTo>
                    <a:pt x="67" y="17"/>
                    <a:pt x="65" y="16"/>
                    <a:pt x="65" y="16"/>
                  </a:cubicBezTo>
                  <a:cubicBezTo>
                    <a:pt x="65" y="16"/>
                    <a:pt x="67" y="14"/>
                    <a:pt x="67" y="14"/>
                  </a:cubicBezTo>
                  <a:cubicBezTo>
                    <a:pt x="67" y="14"/>
                    <a:pt x="69" y="15"/>
                    <a:pt x="69" y="15"/>
                  </a:cubicBezTo>
                  <a:cubicBezTo>
                    <a:pt x="70" y="16"/>
                    <a:pt x="71" y="17"/>
                    <a:pt x="71" y="17"/>
                  </a:cubicBezTo>
                  <a:cubicBezTo>
                    <a:pt x="72" y="17"/>
                    <a:pt x="73" y="19"/>
                    <a:pt x="74" y="19"/>
                  </a:cubicBezTo>
                  <a:cubicBezTo>
                    <a:pt x="74" y="19"/>
                    <a:pt x="75" y="17"/>
                    <a:pt x="75" y="17"/>
                  </a:cubicBezTo>
                  <a:cubicBezTo>
                    <a:pt x="75" y="16"/>
                    <a:pt x="73" y="15"/>
                    <a:pt x="73" y="15"/>
                  </a:cubicBezTo>
                  <a:cubicBezTo>
                    <a:pt x="73" y="15"/>
                    <a:pt x="74" y="13"/>
                    <a:pt x="75" y="13"/>
                  </a:cubicBezTo>
                  <a:cubicBezTo>
                    <a:pt x="75" y="13"/>
                    <a:pt x="77" y="15"/>
                    <a:pt x="77" y="14"/>
                  </a:cubicBezTo>
                  <a:cubicBezTo>
                    <a:pt x="78" y="14"/>
                    <a:pt x="78" y="12"/>
                    <a:pt x="79" y="12"/>
                  </a:cubicBezTo>
                  <a:cubicBezTo>
                    <a:pt x="79" y="12"/>
                    <a:pt x="80" y="14"/>
                    <a:pt x="81" y="14"/>
                  </a:cubicBezTo>
                  <a:cubicBezTo>
                    <a:pt x="82" y="14"/>
                    <a:pt x="82" y="12"/>
                    <a:pt x="83" y="12"/>
                  </a:cubicBezTo>
                  <a:cubicBezTo>
                    <a:pt x="83" y="12"/>
                    <a:pt x="84" y="13"/>
                    <a:pt x="85" y="13"/>
                  </a:cubicBezTo>
                  <a:cubicBezTo>
                    <a:pt x="85" y="13"/>
                    <a:pt x="87" y="15"/>
                    <a:pt x="87" y="15"/>
                  </a:cubicBezTo>
                  <a:cubicBezTo>
                    <a:pt x="87" y="15"/>
                    <a:pt x="86" y="17"/>
                    <a:pt x="85" y="17"/>
                  </a:cubicBezTo>
                  <a:cubicBezTo>
                    <a:pt x="85" y="17"/>
                    <a:pt x="84" y="16"/>
                    <a:pt x="83" y="16"/>
                  </a:cubicBezTo>
                  <a:cubicBezTo>
                    <a:pt x="83" y="16"/>
                    <a:pt x="81" y="14"/>
                    <a:pt x="81" y="14"/>
                  </a:cubicBezTo>
                  <a:cubicBezTo>
                    <a:pt x="80" y="14"/>
                    <a:pt x="80" y="16"/>
                    <a:pt x="79" y="16"/>
                  </a:cubicBezTo>
                  <a:cubicBezTo>
                    <a:pt x="79" y="17"/>
                    <a:pt x="78" y="18"/>
                    <a:pt x="78" y="18"/>
                  </a:cubicBezTo>
                  <a:cubicBezTo>
                    <a:pt x="77" y="19"/>
                    <a:pt x="80" y="20"/>
                    <a:pt x="80" y="20"/>
                  </a:cubicBezTo>
                  <a:cubicBezTo>
                    <a:pt x="80" y="21"/>
                    <a:pt x="78" y="22"/>
                    <a:pt x="78" y="22"/>
                  </a:cubicBezTo>
                  <a:cubicBezTo>
                    <a:pt x="78" y="23"/>
                    <a:pt x="80" y="23"/>
                    <a:pt x="80" y="24"/>
                  </a:cubicBezTo>
                  <a:cubicBezTo>
                    <a:pt x="81" y="24"/>
                    <a:pt x="82" y="26"/>
                    <a:pt x="83" y="26"/>
                  </a:cubicBezTo>
                  <a:cubicBezTo>
                    <a:pt x="83" y="26"/>
                    <a:pt x="84" y="24"/>
                    <a:pt x="84" y="23"/>
                  </a:cubicBezTo>
                  <a:cubicBezTo>
                    <a:pt x="85" y="23"/>
                    <a:pt x="85" y="22"/>
                    <a:pt x="86" y="21"/>
                  </a:cubicBezTo>
                  <a:cubicBezTo>
                    <a:pt x="86" y="21"/>
                    <a:pt x="87" y="19"/>
                    <a:pt x="88" y="19"/>
                  </a:cubicBezTo>
                  <a:cubicBezTo>
                    <a:pt x="88" y="19"/>
                    <a:pt x="89" y="21"/>
                    <a:pt x="90" y="21"/>
                  </a:cubicBezTo>
                  <a:cubicBezTo>
                    <a:pt x="91" y="20"/>
                    <a:pt x="91" y="19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4" y="16"/>
                    <a:pt x="95" y="14"/>
                    <a:pt x="95" y="14"/>
                  </a:cubicBezTo>
                  <a:cubicBezTo>
                    <a:pt x="96" y="14"/>
                    <a:pt x="97" y="16"/>
                    <a:pt x="97" y="16"/>
                  </a:cubicBezTo>
                  <a:cubicBezTo>
                    <a:pt x="98" y="16"/>
                    <a:pt x="98" y="13"/>
                    <a:pt x="99" y="13"/>
                  </a:cubicBezTo>
                  <a:cubicBezTo>
                    <a:pt x="99" y="13"/>
                    <a:pt x="101" y="15"/>
                    <a:pt x="101" y="15"/>
                  </a:cubicBezTo>
                  <a:cubicBezTo>
                    <a:pt x="102" y="16"/>
                    <a:pt x="103" y="16"/>
                    <a:pt x="103" y="17"/>
                  </a:cubicBezTo>
                  <a:cubicBezTo>
                    <a:pt x="102" y="18"/>
                    <a:pt x="101" y="20"/>
                    <a:pt x="100" y="21"/>
                  </a:cubicBezTo>
                  <a:cubicBezTo>
                    <a:pt x="100" y="22"/>
                    <a:pt x="98" y="23"/>
                    <a:pt x="98" y="23"/>
                  </a:cubicBezTo>
                  <a:cubicBezTo>
                    <a:pt x="98" y="24"/>
                    <a:pt x="101" y="25"/>
                    <a:pt x="101" y="25"/>
                  </a:cubicBezTo>
                  <a:cubicBezTo>
                    <a:pt x="100" y="25"/>
                    <a:pt x="99" y="27"/>
                    <a:pt x="99" y="27"/>
                  </a:cubicBezTo>
                  <a:cubicBezTo>
                    <a:pt x="98" y="27"/>
                    <a:pt x="97" y="26"/>
                    <a:pt x="97" y="26"/>
                  </a:cubicBezTo>
                  <a:cubicBezTo>
                    <a:pt x="96" y="26"/>
                    <a:pt x="94" y="24"/>
                    <a:pt x="94" y="24"/>
                  </a:cubicBezTo>
                  <a:cubicBezTo>
                    <a:pt x="94" y="24"/>
                    <a:pt x="93" y="26"/>
                    <a:pt x="93" y="26"/>
                  </a:cubicBezTo>
                  <a:cubicBezTo>
                    <a:pt x="93" y="27"/>
                    <a:pt x="95" y="27"/>
                    <a:pt x="95" y="28"/>
                  </a:cubicBezTo>
                  <a:cubicBezTo>
                    <a:pt x="95" y="29"/>
                    <a:pt x="93" y="30"/>
                    <a:pt x="93" y="30"/>
                  </a:cubicBezTo>
                  <a:cubicBezTo>
                    <a:pt x="93" y="31"/>
                    <a:pt x="96" y="32"/>
                    <a:pt x="95" y="32"/>
                  </a:cubicBezTo>
                  <a:cubicBezTo>
                    <a:pt x="95" y="33"/>
                    <a:pt x="94" y="34"/>
                    <a:pt x="94" y="34"/>
                  </a:cubicBezTo>
                  <a:cubicBezTo>
                    <a:pt x="93" y="35"/>
                    <a:pt x="93" y="36"/>
                    <a:pt x="92" y="36"/>
                  </a:cubicBezTo>
                  <a:cubicBezTo>
                    <a:pt x="91" y="37"/>
                    <a:pt x="91" y="38"/>
                    <a:pt x="90" y="39"/>
                  </a:cubicBezTo>
                  <a:cubicBezTo>
                    <a:pt x="91" y="39"/>
                    <a:pt x="92" y="40"/>
                    <a:pt x="93" y="40"/>
                  </a:cubicBezTo>
                  <a:cubicBezTo>
                    <a:pt x="93" y="40"/>
                    <a:pt x="94" y="38"/>
                    <a:pt x="94" y="38"/>
                  </a:cubicBezTo>
                  <a:cubicBezTo>
                    <a:pt x="95" y="38"/>
                    <a:pt x="95" y="36"/>
                    <a:pt x="96" y="36"/>
                  </a:cubicBezTo>
                  <a:cubicBezTo>
                    <a:pt x="96" y="35"/>
                    <a:pt x="97" y="34"/>
                    <a:pt x="98" y="34"/>
                  </a:cubicBezTo>
                  <a:cubicBezTo>
                    <a:pt x="98" y="33"/>
                    <a:pt x="99" y="32"/>
                    <a:pt x="99" y="31"/>
                  </a:cubicBezTo>
                  <a:cubicBezTo>
                    <a:pt x="100" y="31"/>
                    <a:pt x="101" y="29"/>
                    <a:pt x="101" y="29"/>
                  </a:cubicBezTo>
                  <a:cubicBezTo>
                    <a:pt x="101" y="29"/>
                    <a:pt x="103" y="31"/>
                    <a:pt x="103" y="31"/>
                  </a:cubicBezTo>
                  <a:cubicBezTo>
                    <a:pt x="103" y="30"/>
                    <a:pt x="105" y="29"/>
                    <a:pt x="105" y="29"/>
                  </a:cubicBezTo>
                  <a:cubicBezTo>
                    <a:pt x="105" y="28"/>
                    <a:pt x="103" y="27"/>
                    <a:pt x="103" y="27"/>
                  </a:cubicBezTo>
                  <a:cubicBezTo>
                    <a:pt x="103" y="27"/>
                    <a:pt x="101" y="25"/>
                    <a:pt x="101" y="25"/>
                  </a:cubicBezTo>
                  <a:cubicBezTo>
                    <a:pt x="101" y="24"/>
                    <a:pt x="102" y="24"/>
                    <a:pt x="102" y="23"/>
                  </a:cubicBezTo>
                  <a:cubicBezTo>
                    <a:pt x="103" y="22"/>
                    <a:pt x="103" y="21"/>
                    <a:pt x="104" y="21"/>
                  </a:cubicBezTo>
                  <a:cubicBezTo>
                    <a:pt x="104" y="20"/>
                    <a:pt x="105" y="19"/>
                    <a:pt x="106" y="19"/>
                  </a:cubicBezTo>
                  <a:cubicBezTo>
                    <a:pt x="106" y="18"/>
                    <a:pt x="107" y="20"/>
                    <a:pt x="108" y="20"/>
                  </a:cubicBezTo>
                  <a:cubicBezTo>
                    <a:pt x="108" y="20"/>
                    <a:pt x="110" y="18"/>
                    <a:pt x="110" y="18"/>
                  </a:cubicBezTo>
                  <a:cubicBezTo>
                    <a:pt x="110" y="17"/>
                    <a:pt x="111" y="16"/>
                    <a:pt x="111" y="16"/>
                  </a:cubicBezTo>
                  <a:cubicBezTo>
                    <a:pt x="111" y="16"/>
                    <a:pt x="109" y="14"/>
                    <a:pt x="109" y="14"/>
                  </a:cubicBezTo>
                  <a:cubicBezTo>
                    <a:pt x="109" y="14"/>
                    <a:pt x="107" y="16"/>
                    <a:pt x="107" y="16"/>
                  </a:cubicBezTo>
                  <a:cubicBezTo>
                    <a:pt x="107" y="16"/>
                    <a:pt x="105" y="15"/>
                    <a:pt x="105" y="15"/>
                  </a:cubicBezTo>
                  <a:cubicBezTo>
                    <a:pt x="105" y="14"/>
                    <a:pt x="107" y="13"/>
                    <a:pt x="107" y="12"/>
                  </a:cubicBezTo>
                  <a:cubicBezTo>
                    <a:pt x="107" y="12"/>
                    <a:pt x="108" y="11"/>
                    <a:pt x="109" y="10"/>
                  </a:cubicBezTo>
                  <a:cubicBezTo>
                    <a:pt x="109" y="10"/>
                    <a:pt x="106" y="9"/>
                    <a:pt x="106" y="8"/>
                  </a:cubicBezTo>
                  <a:cubicBezTo>
                    <a:pt x="106" y="8"/>
                    <a:pt x="108" y="7"/>
                    <a:pt x="108" y="6"/>
                  </a:cubicBezTo>
                  <a:cubicBezTo>
                    <a:pt x="108" y="5"/>
                    <a:pt x="109" y="5"/>
                    <a:pt x="110" y="4"/>
                  </a:cubicBezTo>
                  <a:cubicBezTo>
                    <a:pt x="110" y="4"/>
                    <a:pt x="107" y="2"/>
                    <a:pt x="107" y="2"/>
                  </a:cubicBezTo>
                  <a:cubicBezTo>
                    <a:pt x="108" y="2"/>
                    <a:pt x="109" y="0"/>
                    <a:pt x="109" y="0"/>
                  </a:cubicBezTo>
                  <a:cubicBezTo>
                    <a:pt x="109" y="0"/>
                    <a:pt x="111" y="2"/>
                    <a:pt x="111" y="2"/>
                  </a:cubicBezTo>
                  <a:cubicBezTo>
                    <a:pt x="111" y="2"/>
                    <a:pt x="110" y="4"/>
                    <a:pt x="110" y="4"/>
                  </a:cubicBezTo>
                  <a:cubicBezTo>
                    <a:pt x="110" y="5"/>
                    <a:pt x="111" y="5"/>
                    <a:pt x="112" y="6"/>
                  </a:cubicBezTo>
                  <a:cubicBezTo>
                    <a:pt x="112" y="6"/>
                    <a:pt x="114" y="7"/>
                    <a:pt x="114" y="7"/>
                  </a:cubicBezTo>
                  <a:cubicBezTo>
                    <a:pt x="114" y="8"/>
                    <a:pt x="113" y="9"/>
                    <a:pt x="112" y="10"/>
                  </a:cubicBezTo>
                  <a:cubicBezTo>
                    <a:pt x="113" y="10"/>
                    <a:pt x="114" y="11"/>
                    <a:pt x="115" y="11"/>
                  </a:cubicBezTo>
                  <a:cubicBezTo>
                    <a:pt x="115" y="11"/>
                    <a:pt x="116" y="9"/>
                    <a:pt x="116" y="9"/>
                  </a:cubicBezTo>
                  <a:cubicBezTo>
                    <a:pt x="116" y="9"/>
                    <a:pt x="114" y="8"/>
                    <a:pt x="114" y="7"/>
                  </a:cubicBezTo>
                  <a:cubicBezTo>
                    <a:pt x="114" y="7"/>
                    <a:pt x="115" y="6"/>
                    <a:pt x="116" y="5"/>
                  </a:cubicBezTo>
                  <a:cubicBezTo>
                    <a:pt x="116" y="5"/>
                    <a:pt x="117" y="3"/>
                    <a:pt x="118" y="3"/>
                  </a:cubicBezTo>
                  <a:cubicBezTo>
                    <a:pt x="118" y="3"/>
                    <a:pt x="120" y="4"/>
                    <a:pt x="120" y="5"/>
                  </a:cubicBezTo>
                  <a:cubicBezTo>
                    <a:pt x="120" y="5"/>
                    <a:pt x="118" y="6"/>
                    <a:pt x="118" y="7"/>
                  </a:cubicBezTo>
                  <a:cubicBezTo>
                    <a:pt x="118" y="8"/>
                    <a:pt x="120" y="8"/>
                    <a:pt x="120" y="9"/>
                  </a:cubicBezTo>
                  <a:cubicBezTo>
                    <a:pt x="119" y="10"/>
                    <a:pt x="118" y="11"/>
                    <a:pt x="117" y="13"/>
                  </a:cubicBezTo>
                  <a:cubicBezTo>
                    <a:pt x="116" y="14"/>
                    <a:pt x="115" y="16"/>
                    <a:pt x="114" y="17"/>
                  </a:cubicBezTo>
                  <a:cubicBezTo>
                    <a:pt x="115" y="19"/>
                    <a:pt x="116" y="20"/>
                    <a:pt x="118" y="21"/>
                  </a:cubicBezTo>
                  <a:cubicBezTo>
                    <a:pt x="119" y="21"/>
                    <a:pt x="119" y="22"/>
                    <a:pt x="120" y="23"/>
                  </a:cubicBezTo>
                  <a:cubicBezTo>
                    <a:pt x="121" y="22"/>
                    <a:pt x="121" y="20"/>
                    <a:pt x="122" y="20"/>
                  </a:cubicBezTo>
                  <a:cubicBezTo>
                    <a:pt x="122" y="20"/>
                    <a:pt x="124" y="22"/>
                    <a:pt x="124" y="22"/>
                  </a:cubicBezTo>
                  <a:cubicBezTo>
                    <a:pt x="124" y="22"/>
                    <a:pt x="126" y="24"/>
                    <a:pt x="126" y="24"/>
                  </a:cubicBezTo>
                  <a:cubicBezTo>
                    <a:pt x="127" y="24"/>
                    <a:pt x="128" y="22"/>
                    <a:pt x="128" y="22"/>
                  </a:cubicBezTo>
                  <a:cubicBezTo>
                    <a:pt x="129" y="21"/>
                    <a:pt x="130" y="20"/>
                    <a:pt x="130" y="19"/>
                  </a:cubicBezTo>
                  <a:cubicBezTo>
                    <a:pt x="130" y="19"/>
                    <a:pt x="128" y="18"/>
                    <a:pt x="128" y="18"/>
                  </a:cubicBezTo>
                  <a:cubicBezTo>
                    <a:pt x="128" y="17"/>
                    <a:pt x="129" y="16"/>
                    <a:pt x="129" y="15"/>
                  </a:cubicBezTo>
                  <a:cubicBezTo>
                    <a:pt x="129" y="15"/>
                    <a:pt x="131" y="17"/>
                    <a:pt x="131" y="17"/>
                  </a:cubicBezTo>
                  <a:cubicBezTo>
                    <a:pt x="132" y="17"/>
                    <a:pt x="133" y="15"/>
                    <a:pt x="133" y="15"/>
                  </a:cubicBezTo>
                  <a:cubicBezTo>
                    <a:pt x="134" y="14"/>
                    <a:pt x="134" y="13"/>
                    <a:pt x="135" y="13"/>
                  </a:cubicBezTo>
                  <a:cubicBezTo>
                    <a:pt x="135" y="13"/>
                    <a:pt x="137" y="14"/>
                    <a:pt x="137" y="14"/>
                  </a:cubicBezTo>
                  <a:cubicBezTo>
                    <a:pt x="137" y="15"/>
                    <a:pt x="135" y="16"/>
                    <a:pt x="135" y="17"/>
                  </a:cubicBezTo>
                  <a:cubicBezTo>
                    <a:pt x="136" y="17"/>
                    <a:pt x="137" y="18"/>
                    <a:pt x="138" y="18"/>
                  </a:cubicBezTo>
                  <a:cubicBezTo>
                    <a:pt x="138" y="19"/>
                    <a:pt x="139" y="20"/>
                    <a:pt x="140" y="20"/>
                  </a:cubicBezTo>
                  <a:cubicBezTo>
                    <a:pt x="140" y="20"/>
                    <a:pt x="142" y="22"/>
                    <a:pt x="142" y="22"/>
                  </a:cubicBezTo>
                  <a:cubicBezTo>
                    <a:pt x="142" y="22"/>
                    <a:pt x="144" y="20"/>
                    <a:pt x="144" y="19"/>
                  </a:cubicBezTo>
                  <a:cubicBezTo>
                    <a:pt x="144" y="19"/>
                    <a:pt x="146" y="17"/>
                    <a:pt x="146" y="17"/>
                  </a:cubicBezTo>
                  <a:cubicBezTo>
                    <a:pt x="146" y="17"/>
                    <a:pt x="148" y="18"/>
                    <a:pt x="148" y="19"/>
                  </a:cubicBezTo>
                  <a:cubicBezTo>
                    <a:pt x="148" y="19"/>
                    <a:pt x="146" y="21"/>
                    <a:pt x="146" y="21"/>
                  </a:cubicBezTo>
                  <a:cubicBezTo>
                    <a:pt x="146" y="22"/>
                    <a:pt x="145" y="23"/>
                    <a:pt x="144" y="23"/>
                  </a:cubicBezTo>
                  <a:cubicBezTo>
                    <a:pt x="144" y="24"/>
                    <a:pt x="143" y="25"/>
                    <a:pt x="143" y="26"/>
                  </a:cubicBezTo>
                  <a:cubicBezTo>
                    <a:pt x="143" y="26"/>
                    <a:pt x="145" y="27"/>
                    <a:pt x="145" y="27"/>
                  </a:cubicBezTo>
                  <a:cubicBezTo>
                    <a:pt x="145" y="28"/>
                    <a:pt x="143" y="29"/>
                    <a:pt x="143" y="29"/>
                  </a:cubicBezTo>
                  <a:cubicBezTo>
                    <a:pt x="143" y="30"/>
                    <a:pt x="145" y="31"/>
                    <a:pt x="145" y="31"/>
                  </a:cubicBezTo>
                  <a:cubicBezTo>
                    <a:pt x="146" y="31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1"/>
                  </a:cubicBezTo>
                  <a:cubicBezTo>
                    <a:pt x="150" y="30"/>
                    <a:pt x="150" y="29"/>
                    <a:pt x="151" y="28"/>
                  </a:cubicBezTo>
                  <a:cubicBezTo>
                    <a:pt x="151" y="28"/>
                    <a:pt x="153" y="27"/>
                    <a:pt x="153" y="26"/>
                  </a:cubicBezTo>
                  <a:cubicBezTo>
                    <a:pt x="153" y="26"/>
                    <a:pt x="151" y="25"/>
                    <a:pt x="151" y="24"/>
                  </a:cubicBezTo>
                  <a:cubicBezTo>
                    <a:pt x="150" y="24"/>
                    <a:pt x="152" y="23"/>
                    <a:pt x="152" y="22"/>
                  </a:cubicBezTo>
                  <a:cubicBezTo>
                    <a:pt x="152" y="22"/>
                    <a:pt x="153" y="21"/>
                    <a:pt x="154" y="20"/>
                  </a:cubicBezTo>
                  <a:cubicBezTo>
                    <a:pt x="154" y="20"/>
                    <a:pt x="156" y="18"/>
                    <a:pt x="156" y="18"/>
                  </a:cubicBezTo>
                  <a:cubicBezTo>
                    <a:pt x="156" y="18"/>
                    <a:pt x="153" y="16"/>
                    <a:pt x="153" y="16"/>
                  </a:cubicBezTo>
                  <a:cubicBezTo>
                    <a:pt x="154" y="15"/>
                    <a:pt x="155" y="15"/>
                    <a:pt x="155" y="14"/>
                  </a:cubicBezTo>
                  <a:cubicBezTo>
                    <a:pt x="156" y="13"/>
                    <a:pt x="156" y="12"/>
                    <a:pt x="157" y="12"/>
                  </a:cubicBezTo>
                  <a:cubicBezTo>
                    <a:pt x="157" y="11"/>
                    <a:pt x="159" y="13"/>
                    <a:pt x="159" y="13"/>
                  </a:cubicBezTo>
                  <a:cubicBezTo>
                    <a:pt x="160" y="13"/>
                    <a:pt x="160" y="11"/>
                    <a:pt x="161" y="11"/>
                  </a:cubicBezTo>
                  <a:cubicBezTo>
                    <a:pt x="161" y="11"/>
                    <a:pt x="162" y="13"/>
                    <a:pt x="163" y="13"/>
                  </a:cubicBezTo>
                  <a:cubicBezTo>
                    <a:pt x="164" y="13"/>
                    <a:pt x="164" y="11"/>
                    <a:pt x="165" y="11"/>
                  </a:cubicBezTo>
                  <a:cubicBezTo>
                    <a:pt x="165" y="11"/>
                    <a:pt x="166" y="12"/>
                    <a:pt x="167" y="12"/>
                  </a:cubicBezTo>
                  <a:cubicBezTo>
                    <a:pt x="168" y="11"/>
                    <a:pt x="169" y="9"/>
                    <a:pt x="170" y="8"/>
                  </a:cubicBezTo>
                  <a:cubicBezTo>
                    <a:pt x="171" y="8"/>
                    <a:pt x="172" y="9"/>
                    <a:pt x="173" y="10"/>
                  </a:cubicBezTo>
                  <a:cubicBezTo>
                    <a:pt x="173" y="10"/>
                    <a:pt x="171" y="11"/>
                    <a:pt x="171" y="12"/>
                  </a:cubicBezTo>
                  <a:cubicBezTo>
                    <a:pt x="170" y="12"/>
                    <a:pt x="169" y="13"/>
                    <a:pt x="169" y="14"/>
                  </a:cubicBezTo>
                  <a:cubicBezTo>
                    <a:pt x="169" y="15"/>
                    <a:pt x="167" y="16"/>
                    <a:pt x="167" y="16"/>
                  </a:cubicBezTo>
                  <a:cubicBezTo>
                    <a:pt x="168" y="17"/>
                    <a:pt x="170" y="17"/>
                    <a:pt x="170" y="18"/>
                  </a:cubicBezTo>
                  <a:cubicBezTo>
                    <a:pt x="170" y="18"/>
                    <a:pt x="168" y="20"/>
                    <a:pt x="168" y="20"/>
                  </a:cubicBezTo>
                  <a:cubicBezTo>
                    <a:pt x="168" y="20"/>
                    <a:pt x="170" y="22"/>
                    <a:pt x="170" y="22"/>
                  </a:cubicBezTo>
                  <a:cubicBezTo>
                    <a:pt x="171" y="22"/>
                    <a:pt x="171" y="20"/>
                    <a:pt x="172" y="20"/>
                  </a:cubicBezTo>
                  <a:cubicBezTo>
                    <a:pt x="173" y="20"/>
                    <a:pt x="173" y="21"/>
                    <a:pt x="174" y="21"/>
                  </a:cubicBezTo>
                  <a:cubicBezTo>
                    <a:pt x="174" y="21"/>
                    <a:pt x="176" y="20"/>
                    <a:pt x="176" y="19"/>
                  </a:cubicBezTo>
                  <a:cubicBezTo>
                    <a:pt x="176" y="19"/>
                    <a:pt x="174" y="18"/>
                    <a:pt x="174" y="17"/>
                  </a:cubicBezTo>
                  <a:cubicBezTo>
                    <a:pt x="174" y="17"/>
                    <a:pt x="175" y="16"/>
                    <a:pt x="175" y="15"/>
                  </a:cubicBezTo>
                  <a:cubicBezTo>
                    <a:pt x="176" y="14"/>
                    <a:pt x="176" y="14"/>
                    <a:pt x="177" y="13"/>
                  </a:cubicBezTo>
                  <a:cubicBezTo>
                    <a:pt x="178" y="12"/>
                    <a:pt x="178" y="11"/>
                    <a:pt x="179" y="11"/>
                  </a:cubicBezTo>
                  <a:cubicBezTo>
                    <a:pt x="179" y="10"/>
                    <a:pt x="180" y="9"/>
                    <a:pt x="180" y="8"/>
                  </a:cubicBezTo>
                  <a:cubicBezTo>
                    <a:pt x="181" y="8"/>
                    <a:pt x="182" y="6"/>
                    <a:pt x="182" y="6"/>
                  </a:cubicBezTo>
                  <a:cubicBezTo>
                    <a:pt x="182" y="6"/>
                    <a:pt x="184" y="8"/>
                    <a:pt x="184" y="8"/>
                  </a:cubicBezTo>
                  <a:cubicBezTo>
                    <a:pt x="184" y="8"/>
                    <a:pt x="183" y="10"/>
                    <a:pt x="183" y="10"/>
                  </a:cubicBezTo>
                  <a:cubicBezTo>
                    <a:pt x="183" y="10"/>
                    <a:pt x="181" y="12"/>
                    <a:pt x="181" y="12"/>
                  </a:cubicBezTo>
                  <a:cubicBezTo>
                    <a:pt x="182" y="13"/>
                    <a:pt x="183" y="14"/>
                    <a:pt x="183" y="14"/>
                  </a:cubicBezTo>
                  <a:cubicBezTo>
                    <a:pt x="184" y="14"/>
                    <a:pt x="185" y="12"/>
                    <a:pt x="185" y="12"/>
                  </a:cubicBezTo>
                  <a:cubicBezTo>
                    <a:pt x="186" y="12"/>
                    <a:pt x="187" y="13"/>
                    <a:pt x="187" y="14"/>
                  </a:cubicBezTo>
                  <a:cubicBezTo>
                    <a:pt x="188" y="14"/>
                    <a:pt x="189" y="15"/>
                    <a:pt x="189" y="15"/>
                  </a:cubicBezTo>
                  <a:cubicBezTo>
                    <a:pt x="190" y="15"/>
                    <a:pt x="190" y="13"/>
                    <a:pt x="191" y="13"/>
                  </a:cubicBezTo>
                  <a:cubicBezTo>
                    <a:pt x="192" y="13"/>
                    <a:pt x="193" y="15"/>
                    <a:pt x="193" y="15"/>
                  </a:cubicBezTo>
                  <a:cubicBezTo>
                    <a:pt x="194" y="15"/>
                    <a:pt x="195" y="12"/>
                    <a:pt x="195" y="13"/>
                  </a:cubicBezTo>
                  <a:cubicBezTo>
                    <a:pt x="196" y="13"/>
                    <a:pt x="197" y="14"/>
                    <a:pt x="197" y="14"/>
                  </a:cubicBezTo>
                  <a:cubicBezTo>
                    <a:pt x="198" y="15"/>
                    <a:pt x="199" y="15"/>
                    <a:pt x="199" y="16"/>
                  </a:cubicBezTo>
                  <a:cubicBezTo>
                    <a:pt x="200" y="16"/>
                    <a:pt x="201" y="18"/>
                    <a:pt x="202" y="18"/>
                  </a:cubicBezTo>
                  <a:cubicBezTo>
                    <a:pt x="202" y="18"/>
                    <a:pt x="203" y="15"/>
                    <a:pt x="203" y="15"/>
                  </a:cubicBezTo>
                  <a:cubicBezTo>
                    <a:pt x="204" y="16"/>
                    <a:pt x="206" y="17"/>
                    <a:pt x="206" y="17"/>
                  </a:cubicBezTo>
                  <a:cubicBezTo>
                    <a:pt x="206" y="18"/>
                    <a:pt x="204" y="19"/>
                    <a:pt x="204" y="19"/>
                  </a:cubicBezTo>
                  <a:cubicBezTo>
                    <a:pt x="204" y="20"/>
                    <a:pt x="206" y="21"/>
                    <a:pt x="206" y="21"/>
                  </a:cubicBezTo>
                  <a:cubicBezTo>
                    <a:pt x="206" y="22"/>
                    <a:pt x="205" y="23"/>
                    <a:pt x="204" y="23"/>
                  </a:cubicBezTo>
                  <a:cubicBezTo>
                    <a:pt x="204" y="24"/>
                    <a:pt x="203" y="25"/>
                    <a:pt x="203" y="26"/>
                  </a:cubicBezTo>
                  <a:cubicBezTo>
                    <a:pt x="203" y="26"/>
                    <a:pt x="205" y="27"/>
                    <a:pt x="205" y="27"/>
                  </a:cubicBezTo>
                  <a:cubicBezTo>
                    <a:pt x="206" y="26"/>
                    <a:pt x="207" y="24"/>
                    <a:pt x="208" y="23"/>
                  </a:cubicBezTo>
                  <a:cubicBezTo>
                    <a:pt x="209" y="22"/>
                    <a:pt x="210" y="21"/>
                    <a:pt x="210" y="21"/>
                  </a:cubicBezTo>
                  <a:cubicBezTo>
                    <a:pt x="210" y="20"/>
                    <a:pt x="208" y="19"/>
                    <a:pt x="208" y="19"/>
                  </a:cubicBezTo>
                  <a:cubicBezTo>
                    <a:pt x="208" y="18"/>
                    <a:pt x="209" y="17"/>
                    <a:pt x="210" y="17"/>
                  </a:cubicBezTo>
                  <a:cubicBezTo>
                    <a:pt x="210" y="16"/>
                    <a:pt x="211" y="14"/>
                    <a:pt x="211" y="14"/>
                  </a:cubicBezTo>
                  <a:cubicBezTo>
                    <a:pt x="212" y="14"/>
                    <a:pt x="213" y="16"/>
                    <a:pt x="214" y="16"/>
                  </a:cubicBezTo>
                  <a:cubicBezTo>
                    <a:pt x="212" y="18"/>
                    <a:pt x="211" y="19"/>
                    <a:pt x="210" y="21"/>
                  </a:cubicBezTo>
                  <a:cubicBezTo>
                    <a:pt x="210" y="21"/>
                    <a:pt x="212" y="22"/>
                    <a:pt x="212" y="22"/>
                  </a:cubicBezTo>
                  <a:cubicBezTo>
                    <a:pt x="212" y="23"/>
                    <a:pt x="211" y="24"/>
                    <a:pt x="211" y="24"/>
                  </a:cubicBezTo>
                  <a:cubicBezTo>
                    <a:pt x="210" y="25"/>
                    <a:pt x="209" y="26"/>
                    <a:pt x="209" y="27"/>
                  </a:cubicBezTo>
                  <a:cubicBezTo>
                    <a:pt x="208" y="27"/>
                    <a:pt x="207" y="28"/>
                    <a:pt x="207" y="29"/>
                  </a:cubicBezTo>
                  <a:cubicBezTo>
                    <a:pt x="207" y="29"/>
                    <a:pt x="209" y="30"/>
                    <a:pt x="209" y="31"/>
                  </a:cubicBezTo>
                  <a:cubicBezTo>
                    <a:pt x="210" y="30"/>
                    <a:pt x="211" y="29"/>
                    <a:pt x="211" y="28"/>
                  </a:cubicBezTo>
                  <a:cubicBezTo>
                    <a:pt x="212" y="28"/>
                    <a:pt x="213" y="27"/>
                    <a:pt x="213" y="26"/>
                  </a:cubicBezTo>
                  <a:cubicBezTo>
                    <a:pt x="213" y="26"/>
                    <a:pt x="215" y="24"/>
                    <a:pt x="215" y="24"/>
                  </a:cubicBezTo>
                  <a:cubicBezTo>
                    <a:pt x="215" y="24"/>
                    <a:pt x="212" y="22"/>
                    <a:pt x="212" y="22"/>
                  </a:cubicBezTo>
                  <a:cubicBezTo>
                    <a:pt x="213" y="22"/>
                    <a:pt x="214" y="20"/>
                    <a:pt x="214" y="20"/>
                  </a:cubicBezTo>
                  <a:cubicBezTo>
                    <a:pt x="214" y="20"/>
                    <a:pt x="216" y="21"/>
                    <a:pt x="216" y="22"/>
                  </a:cubicBezTo>
                  <a:cubicBezTo>
                    <a:pt x="217" y="22"/>
                    <a:pt x="218" y="23"/>
                    <a:pt x="218" y="23"/>
                  </a:cubicBezTo>
                  <a:cubicBezTo>
                    <a:pt x="219" y="23"/>
                    <a:pt x="220" y="21"/>
                    <a:pt x="220" y="21"/>
                  </a:cubicBezTo>
                  <a:cubicBezTo>
                    <a:pt x="220" y="21"/>
                    <a:pt x="222" y="19"/>
                    <a:pt x="222" y="19"/>
                  </a:cubicBezTo>
                  <a:cubicBezTo>
                    <a:pt x="222" y="19"/>
                    <a:pt x="224" y="21"/>
                    <a:pt x="224" y="21"/>
                  </a:cubicBezTo>
                  <a:cubicBezTo>
                    <a:pt x="224" y="20"/>
                    <a:pt x="226" y="19"/>
                    <a:pt x="226" y="18"/>
                  </a:cubicBezTo>
                  <a:cubicBezTo>
                    <a:pt x="226" y="18"/>
                    <a:pt x="224" y="17"/>
                    <a:pt x="224" y="17"/>
                  </a:cubicBezTo>
                  <a:cubicBezTo>
                    <a:pt x="224" y="16"/>
                    <a:pt x="225" y="15"/>
                    <a:pt x="225" y="14"/>
                  </a:cubicBezTo>
                  <a:cubicBezTo>
                    <a:pt x="226" y="14"/>
                    <a:pt x="227" y="12"/>
                    <a:pt x="227" y="12"/>
                  </a:cubicBezTo>
                  <a:cubicBezTo>
                    <a:pt x="227" y="12"/>
                    <a:pt x="229" y="14"/>
                    <a:pt x="229" y="14"/>
                  </a:cubicBezTo>
                  <a:cubicBezTo>
                    <a:pt x="230" y="14"/>
                    <a:pt x="231" y="15"/>
                    <a:pt x="231" y="16"/>
                  </a:cubicBezTo>
                  <a:cubicBezTo>
                    <a:pt x="232" y="16"/>
                    <a:pt x="233" y="17"/>
                    <a:pt x="234" y="17"/>
                  </a:cubicBezTo>
                  <a:cubicBezTo>
                    <a:pt x="234" y="17"/>
                    <a:pt x="235" y="15"/>
                    <a:pt x="235" y="15"/>
                  </a:cubicBezTo>
                  <a:cubicBezTo>
                    <a:pt x="236" y="15"/>
                    <a:pt x="237" y="16"/>
                    <a:pt x="238" y="17"/>
                  </a:cubicBezTo>
                  <a:cubicBezTo>
                    <a:pt x="238" y="17"/>
                    <a:pt x="240" y="19"/>
                    <a:pt x="240" y="19"/>
                  </a:cubicBezTo>
                  <a:cubicBezTo>
                    <a:pt x="240" y="18"/>
                    <a:pt x="241" y="17"/>
                    <a:pt x="242" y="16"/>
                  </a:cubicBezTo>
                  <a:cubicBezTo>
                    <a:pt x="242" y="16"/>
                    <a:pt x="243" y="14"/>
                    <a:pt x="243" y="14"/>
                  </a:cubicBezTo>
                  <a:cubicBezTo>
                    <a:pt x="243" y="14"/>
                    <a:pt x="241" y="12"/>
                    <a:pt x="241" y="12"/>
                  </a:cubicBezTo>
                  <a:cubicBezTo>
                    <a:pt x="241" y="12"/>
                    <a:pt x="242" y="10"/>
                    <a:pt x="243" y="10"/>
                  </a:cubicBezTo>
                  <a:cubicBezTo>
                    <a:pt x="243" y="10"/>
                    <a:pt x="245" y="12"/>
                    <a:pt x="245" y="12"/>
                  </a:cubicBezTo>
                  <a:cubicBezTo>
                    <a:pt x="245" y="12"/>
                    <a:pt x="247" y="13"/>
                    <a:pt x="247" y="14"/>
                  </a:cubicBezTo>
                  <a:cubicBezTo>
                    <a:pt x="247" y="14"/>
                    <a:pt x="246" y="15"/>
                    <a:pt x="246" y="16"/>
                  </a:cubicBezTo>
                  <a:cubicBezTo>
                    <a:pt x="245" y="16"/>
                    <a:pt x="244" y="17"/>
                    <a:pt x="244" y="18"/>
                  </a:cubicBezTo>
                  <a:cubicBezTo>
                    <a:pt x="244" y="18"/>
                    <a:pt x="246" y="19"/>
                    <a:pt x="246" y="20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8" y="17"/>
                    <a:pt x="249" y="15"/>
                    <a:pt x="249" y="15"/>
                  </a:cubicBezTo>
                  <a:cubicBezTo>
                    <a:pt x="250" y="15"/>
                    <a:pt x="252" y="17"/>
                    <a:pt x="252" y="17"/>
                  </a:cubicBezTo>
                  <a:cubicBezTo>
                    <a:pt x="252" y="17"/>
                    <a:pt x="253" y="15"/>
                    <a:pt x="253" y="15"/>
                  </a:cubicBezTo>
                  <a:cubicBezTo>
                    <a:pt x="253" y="14"/>
                    <a:pt x="251" y="14"/>
                    <a:pt x="251" y="13"/>
                  </a:cubicBezTo>
                  <a:cubicBezTo>
                    <a:pt x="251" y="12"/>
                    <a:pt x="253" y="11"/>
                    <a:pt x="253" y="11"/>
                  </a:cubicBezTo>
                  <a:cubicBezTo>
                    <a:pt x="253" y="10"/>
                    <a:pt x="254" y="9"/>
                    <a:pt x="255" y="9"/>
                  </a:cubicBezTo>
                  <a:cubicBezTo>
                    <a:pt x="255" y="8"/>
                    <a:pt x="256" y="10"/>
                    <a:pt x="257" y="10"/>
                  </a:cubicBezTo>
                  <a:cubicBezTo>
                    <a:pt x="258" y="10"/>
                    <a:pt x="258" y="8"/>
                    <a:pt x="258" y="8"/>
                  </a:cubicBezTo>
                  <a:cubicBezTo>
                    <a:pt x="259" y="8"/>
                    <a:pt x="260" y="10"/>
                    <a:pt x="261" y="10"/>
                  </a:cubicBezTo>
                  <a:cubicBezTo>
                    <a:pt x="261" y="10"/>
                    <a:pt x="259" y="11"/>
                    <a:pt x="259" y="12"/>
                  </a:cubicBezTo>
                  <a:cubicBezTo>
                    <a:pt x="259" y="12"/>
                    <a:pt x="261" y="13"/>
                    <a:pt x="261" y="14"/>
                  </a:cubicBezTo>
                  <a:cubicBezTo>
                    <a:pt x="261" y="14"/>
                    <a:pt x="260" y="15"/>
                    <a:pt x="260" y="16"/>
                  </a:cubicBezTo>
                  <a:cubicBezTo>
                    <a:pt x="259" y="17"/>
                    <a:pt x="258" y="18"/>
                    <a:pt x="258" y="18"/>
                  </a:cubicBezTo>
                  <a:cubicBezTo>
                    <a:pt x="258" y="18"/>
                    <a:pt x="256" y="16"/>
                    <a:pt x="256" y="16"/>
                  </a:cubicBezTo>
                  <a:cubicBezTo>
                    <a:pt x="255" y="16"/>
                    <a:pt x="255" y="19"/>
                    <a:pt x="254" y="19"/>
                  </a:cubicBezTo>
                  <a:cubicBezTo>
                    <a:pt x="253" y="19"/>
                    <a:pt x="252" y="17"/>
                    <a:pt x="252" y="17"/>
                  </a:cubicBezTo>
                  <a:cubicBezTo>
                    <a:pt x="251" y="17"/>
                    <a:pt x="251" y="19"/>
                    <a:pt x="250" y="19"/>
                  </a:cubicBezTo>
                  <a:cubicBezTo>
                    <a:pt x="251" y="20"/>
                    <a:pt x="253" y="21"/>
                    <a:pt x="254" y="23"/>
                  </a:cubicBezTo>
                  <a:cubicBezTo>
                    <a:pt x="255" y="23"/>
                    <a:pt x="256" y="24"/>
                    <a:pt x="257" y="24"/>
                  </a:cubicBezTo>
                  <a:cubicBezTo>
                    <a:pt x="257" y="24"/>
                    <a:pt x="258" y="22"/>
                    <a:pt x="258" y="22"/>
                  </a:cubicBezTo>
                  <a:cubicBezTo>
                    <a:pt x="259" y="22"/>
                    <a:pt x="260" y="24"/>
                    <a:pt x="261" y="24"/>
                  </a:cubicBezTo>
                  <a:cubicBezTo>
                    <a:pt x="261" y="24"/>
                    <a:pt x="263" y="26"/>
                    <a:pt x="263" y="25"/>
                  </a:cubicBezTo>
                  <a:cubicBezTo>
                    <a:pt x="263" y="25"/>
                    <a:pt x="265" y="23"/>
                    <a:pt x="265" y="23"/>
                  </a:cubicBezTo>
                  <a:cubicBezTo>
                    <a:pt x="264" y="23"/>
                    <a:pt x="262" y="22"/>
                    <a:pt x="262" y="22"/>
                  </a:cubicBezTo>
                  <a:cubicBezTo>
                    <a:pt x="262" y="21"/>
                    <a:pt x="264" y="20"/>
                    <a:pt x="264" y="19"/>
                  </a:cubicBezTo>
                  <a:cubicBezTo>
                    <a:pt x="264" y="19"/>
                    <a:pt x="265" y="18"/>
                    <a:pt x="266" y="17"/>
                  </a:cubicBezTo>
                  <a:cubicBezTo>
                    <a:pt x="266" y="16"/>
                    <a:pt x="267" y="15"/>
                    <a:pt x="267" y="15"/>
                  </a:cubicBezTo>
                  <a:cubicBezTo>
                    <a:pt x="268" y="15"/>
                    <a:pt x="269" y="17"/>
                    <a:pt x="270" y="17"/>
                  </a:cubicBezTo>
                  <a:cubicBezTo>
                    <a:pt x="270" y="16"/>
                    <a:pt x="271" y="14"/>
                    <a:pt x="271" y="14"/>
                  </a:cubicBezTo>
                  <a:cubicBezTo>
                    <a:pt x="272" y="14"/>
                    <a:pt x="273" y="16"/>
                    <a:pt x="274" y="16"/>
                  </a:cubicBezTo>
                  <a:cubicBezTo>
                    <a:pt x="274" y="16"/>
                    <a:pt x="275" y="14"/>
                    <a:pt x="275" y="14"/>
                  </a:cubicBezTo>
                  <a:cubicBezTo>
                    <a:pt x="275" y="14"/>
                    <a:pt x="273" y="12"/>
                    <a:pt x="273" y="12"/>
                  </a:cubicBezTo>
                  <a:cubicBezTo>
                    <a:pt x="273" y="12"/>
                    <a:pt x="274" y="10"/>
                    <a:pt x="275" y="10"/>
                  </a:cubicBezTo>
                  <a:cubicBezTo>
                    <a:pt x="275" y="10"/>
                    <a:pt x="276" y="12"/>
                    <a:pt x="277" y="12"/>
                  </a:cubicBezTo>
                  <a:cubicBezTo>
                    <a:pt x="278" y="11"/>
                    <a:pt x="278" y="10"/>
                    <a:pt x="279" y="9"/>
                  </a:cubicBezTo>
                  <a:cubicBezTo>
                    <a:pt x="279" y="9"/>
                    <a:pt x="280" y="11"/>
                    <a:pt x="281" y="11"/>
                  </a:cubicBezTo>
                  <a:cubicBezTo>
                    <a:pt x="281" y="11"/>
                    <a:pt x="282" y="9"/>
                    <a:pt x="283" y="9"/>
                  </a:cubicBezTo>
                  <a:cubicBezTo>
                    <a:pt x="283" y="8"/>
                    <a:pt x="284" y="7"/>
                    <a:pt x="284" y="7"/>
                  </a:cubicBezTo>
                  <a:cubicBezTo>
                    <a:pt x="285" y="7"/>
                    <a:pt x="286" y="8"/>
                    <a:pt x="287" y="8"/>
                  </a:cubicBezTo>
                  <a:cubicBezTo>
                    <a:pt x="287" y="9"/>
                    <a:pt x="285" y="10"/>
                    <a:pt x="285" y="10"/>
                  </a:cubicBezTo>
                  <a:cubicBezTo>
                    <a:pt x="284" y="11"/>
                    <a:pt x="284" y="12"/>
                    <a:pt x="283" y="13"/>
                  </a:cubicBezTo>
                  <a:cubicBezTo>
                    <a:pt x="283" y="13"/>
                    <a:pt x="281" y="11"/>
                    <a:pt x="281" y="11"/>
                  </a:cubicBezTo>
                  <a:cubicBezTo>
                    <a:pt x="281" y="11"/>
                    <a:pt x="280" y="13"/>
                    <a:pt x="279" y="13"/>
                  </a:cubicBezTo>
                  <a:cubicBezTo>
                    <a:pt x="279" y="14"/>
                    <a:pt x="278" y="15"/>
                    <a:pt x="278" y="15"/>
                  </a:cubicBezTo>
                  <a:cubicBezTo>
                    <a:pt x="278" y="16"/>
                    <a:pt x="280" y="17"/>
                    <a:pt x="280" y="17"/>
                  </a:cubicBezTo>
                  <a:cubicBezTo>
                    <a:pt x="280" y="17"/>
                    <a:pt x="278" y="19"/>
                    <a:pt x="278" y="19"/>
                  </a:cubicBezTo>
                  <a:cubicBezTo>
                    <a:pt x="279" y="20"/>
                    <a:pt x="280" y="21"/>
                    <a:pt x="280" y="21"/>
                  </a:cubicBezTo>
                  <a:cubicBezTo>
                    <a:pt x="281" y="21"/>
                    <a:pt x="281" y="19"/>
                    <a:pt x="282" y="19"/>
                  </a:cubicBezTo>
                  <a:cubicBezTo>
                    <a:pt x="283" y="19"/>
                    <a:pt x="284" y="21"/>
                    <a:pt x="284" y="21"/>
                  </a:cubicBezTo>
                  <a:cubicBezTo>
                    <a:pt x="285" y="20"/>
                    <a:pt x="285" y="19"/>
                    <a:pt x="286" y="18"/>
                  </a:cubicBezTo>
                  <a:cubicBezTo>
                    <a:pt x="287" y="18"/>
                    <a:pt x="287" y="16"/>
                    <a:pt x="288" y="16"/>
                  </a:cubicBezTo>
                  <a:cubicBezTo>
                    <a:pt x="288" y="16"/>
                    <a:pt x="289" y="18"/>
                    <a:pt x="290" y="18"/>
                  </a:cubicBezTo>
                  <a:cubicBezTo>
                    <a:pt x="291" y="18"/>
                    <a:pt x="291" y="16"/>
                    <a:pt x="292" y="16"/>
                  </a:cubicBezTo>
                  <a:cubicBezTo>
                    <a:pt x="292" y="16"/>
                    <a:pt x="294" y="17"/>
                    <a:pt x="294" y="17"/>
                  </a:cubicBezTo>
                  <a:cubicBezTo>
                    <a:pt x="294" y="18"/>
                    <a:pt x="292" y="19"/>
                    <a:pt x="292" y="20"/>
                  </a:cubicBezTo>
                  <a:cubicBezTo>
                    <a:pt x="292" y="20"/>
                    <a:pt x="294" y="21"/>
                    <a:pt x="294" y="21"/>
                  </a:cubicBezTo>
                  <a:cubicBezTo>
                    <a:pt x="295" y="21"/>
                    <a:pt x="295" y="19"/>
                    <a:pt x="296" y="19"/>
                  </a:cubicBezTo>
                  <a:cubicBezTo>
                    <a:pt x="296" y="19"/>
                    <a:pt x="298" y="21"/>
                    <a:pt x="298" y="21"/>
                  </a:cubicBezTo>
                  <a:cubicBezTo>
                    <a:pt x="299" y="20"/>
                    <a:pt x="300" y="19"/>
                    <a:pt x="300" y="18"/>
                  </a:cubicBezTo>
                  <a:cubicBezTo>
                    <a:pt x="301" y="18"/>
                    <a:pt x="301" y="17"/>
                    <a:pt x="302" y="16"/>
                  </a:cubicBezTo>
                  <a:cubicBezTo>
                    <a:pt x="302" y="15"/>
                    <a:pt x="303" y="15"/>
                    <a:pt x="303" y="14"/>
                  </a:cubicBezTo>
                  <a:cubicBezTo>
                    <a:pt x="304" y="14"/>
                    <a:pt x="305" y="12"/>
                    <a:pt x="305" y="12"/>
                  </a:cubicBezTo>
                  <a:cubicBezTo>
                    <a:pt x="305" y="12"/>
                    <a:pt x="307" y="13"/>
                    <a:pt x="307" y="13"/>
                  </a:cubicBezTo>
                  <a:cubicBezTo>
                    <a:pt x="307" y="14"/>
                    <a:pt x="306" y="15"/>
                    <a:pt x="306" y="16"/>
                  </a:cubicBezTo>
                  <a:cubicBezTo>
                    <a:pt x="306" y="16"/>
                    <a:pt x="308" y="17"/>
                    <a:pt x="308" y="17"/>
                  </a:cubicBezTo>
                  <a:cubicBezTo>
                    <a:pt x="308" y="18"/>
                    <a:pt x="306" y="20"/>
                    <a:pt x="306" y="20"/>
                  </a:cubicBezTo>
                  <a:cubicBezTo>
                    <a:pt x="307" y="20"/>
                    <a:pt x="308" y="21"/>
                    <a:pt x="308" y="21"/>
                  </a:cubicBezTo>
                  <a:cubicBezTo>
                    <a:pt x="309" y="21"/>
                    <a:pt x="310" y="19"/>
                    <a:pt x="310" y="19"/>
                  </a:cubicBezTo>
                  <a:cubicBezTo>
                    <a:pt x="311" y="19"/>
                    <a:pt x="311" y="18"/>
                    <a:pt x="312" y="17"/>
                  </a:cubicBezTo>
                  <a:cubicBezTo>
                    <a:pt x="312" y="17"/>
                    <a:pt x="313" y="15"/>
                    <a:pt x="313" y="15"/>
                  </a:cubicBezTo>
                  <a:cubicBezTo>
                    <a:pt x="314" y="15"/>
                    <a:pt x="315" y="16"/>
                    <a:pt x="316" y="16"/>
                  </a:cubicBezTo>
                  <a:cubicBezTo>
                    <a:pt x="316" y="17"/>
                    <a:pt x="318" y="18"/>
                    <a:pt x="318" y="18"/>
                  </a:cubicBezTo>
                  <a:cubicBezTo>
                    <a:pt x="318" y="18"/>
                    <a:pt x="316" y="20"/>
                    <a:pt x="316" y="20"/>
                  </a:cubicBezTo>
                  <a:cubicBezTo>
                    <a:pt x="316" y="20"/>
                    <a:pt x="314" y="22"/>
                    <a:pt x="315" y="23"/>
                  </a:cubicBezTo>
                  <a:cubicBezTo>
                    <a:pt x="315" y="23"/>
                    <a:pt x="316" y="24"/>
                    <a:pt x="317" y="24"/>
                  </a:cubicBezTo>
                  <a:cubicBezTo>
                    <a:pt x="317" y="23"/>
                    <a:pt x="318" y="23"/>
                    <a:pt x="318" y="22"/>
                  </a:cubicBezTo>
                  <a:cubicBezTo>
                    <a:pt x="319" y="21"/>
                    <a:pt x="320" y="20"/>
                    <a:pt x="320" y="20"/>
                  </a:cubicBezTo>
                  <a:cubicBezTo>
                    <a:pt x="320" y="19"/>
                    <a:pt x="318" y="18"/>
                    <a:pt x="318" y="18"/>
                  </a:cubicBezTo>
                  <a:cubicBezTo>
                    <a:pt x="318" y="17"/>
                    <a:pt x="320" y="16"/>
                    <a:pt x="320" y="16"/>
                  </a:cubicBezTo>
                  <a:cubicBezTo>
                    <a:pt x="320" y="15"/>
                    <a:pt x="321" y="14"/>
                    <a:pt x="321" y="14"/>
                  </a:cubicBezTo>
                  <a:cubicBezTo>
                    <a:pt x="321" y="14"/>
                    <a:pt x="324" y="15"/>
                    <a:pt x="324" y="15"/>
                  </a:cubicBezTo>
                  <a:cubicBezTo>
                    <a:pt x="324" y="16"/>
                    <a:pt x="322" y="17"/>
                    <a:pt x="322" y="18"/>
                  </a:cubicBezTo>
                  <a:cubicBezTo>
                    <a:pt x="322" y="18"/>
                    <a:pt x="324" y="19"/>
                    <a:pt x="324" y="19"/>
                  </a:cubicBezTo>
                  <a:cubicBezTo>
                    <a:pt x="324" y="20"/>
                    <a:pt x="323" y="21"/>
                    <a:pt x="322" y="21"/>
                  </a:cubicBezTo>
                  <a:cubicBezTo>
                    <a:pt x="322" y="22"/>
                    <a:pt x="321" y="24"/>
                    <a:pt x="321" y="24"/>
                  </a:cubicBezTo>
                  <a:cubicBezTo>
                    <a:pt x="321" y="24"/>
                    <a:pt x="323" y="25"/>
                    <a:pt x="323" y="25"/>
                  </a:cubicBezTo>
                  <a:cubicBezTo>
                    <a:pt x="324" y="25"/>
                    <a:pt x="324" y="23"/>
                    <a:pt x="325" y="23"/>
                  </a:cubicBezTo>
                  <a:cubicBezTo>
                    <a:pt x="325" y="23"/>
                    <a:pt x="327" y="25"/>
                    <a:pt x="327" y="25"/>
                  </a:cubicBezTo>
                  <a:cubicBezTo>
                    <a:pt x="328" y="25"/>
                    <a:pt x="328" y="26"/>
                    <a:pt x="329" y="27"/>
                  </a:cubicBezTo>
                  <a:cubicBezTo>
                    <a:pt x="329" y="26"/>
                    <a:pt x="331" y="25"/>
                    <a:pt x="331" y="24"/>
                  </a:cubicBezTo>
                  <a:cubicBezTo>
                    <a:pt x="331" y="24"/>
                    <a:pt x="329" y="23"/>
                    <a:pt x="329" y="23"/>
                  </a:cubicBezTo>
                  <a:cubicBezTo>
                    <a:pt x="329" y="22"/>
                    <a:pt x="330" y="21"/>
                    <a:pt x="330" y="20"/>
                  </a:cubicBezTo>
                  <a:cubicBezTo>
                    <a:pt x="330" y="20"/>
                    <a:pt x="328" y="19"/>
                    <a:pt x="328" y="19"/>
                  </a:cubicBezTo>
                  <a:cubicBezTo>
                    <a:pt x="328" y="18"/>
                    <a:pt x="330" y="17"/>
                    <a:pt x="330" y="16"/>
                  </a:cubicBezTo>
                  <a:cubicBezTo>
                    <a:pt x="330" y="16"/>
                    <a:pt x="331" y="15"/>
                    <a:pt x="331" y="14"/>
                  </a:cubicBezTo>
                  <a:cubicBezTo>
                    <a:pt x="331" y="14"/>
                    <a:pt x="330" y="13"/>
                    <a:pt x="329" y="13"/>
                  </a:cubicBezTo>
                  <a:cubicBezTo>
                    <a:pt x="329" y="13"/>
                    <a:pt x="331" y="10"/>
                    <a:pt x="331" y="10"/>
                  </a:cubicBezTo>
                  <a:cubicBezTo>
                    <a:pt x="331" y="10"/>
                    <a:pt x="333" y="12"/>
                    <a:pt x="333" y="12"/>
                  </a:cubicBezTo>
                  <a:cubicBezTo>
                    <a:pt x="333" y="12"/>
                    <a:pt x="335" y="10"/>
                    <a:pt x="335" y="10"/>
                  </a:cubicBezTo>
                  <a:cubicBezTo>
                    <a:pt x="335" y="10"/>
                    <a:pt x="337" y="11"/>
                    <a:pt x="337" y="11"/>
                  </a:cubicBezTo>
                  <a:cubicBezTo>
                    <a:pt x="337" y="12"/>
                    <a:pt x="335" y="14"/>
                    <a:pt x="335" y="14"/>
                  </a:cubicBezTo>
                  <a:cubicBezTo>
                    <a:pt x="336" y="14"/>
                    <a:pt x="337" y="15"/>
                    <a:pt x="338" y="15"/>
                  </a:cubicBezTo>
                  <a:cubicBezTo>
                    <a:pt x="338" y="15"/>
                    <a:pt x="339" y="13"/>
                    <a:pt x="339" y="13"/>
                  </a:cubicBezTo>
                  <a:cubicBezTo>
                    <a:pt x="340" y="13"/>
                    <a:pt x="341" y="14"/>
                    <a:pt x="342" y="15"/>
                  </a:cubicBezTo>
                  <a:cubicBezTo>
                    <a:pt x="342" y="15"/>
                    <a:pt x="343" y="17"/>
                    <a:pt x="344" y="17"/>
                  </a:cubicBezTo>
                  <a:cubicBezTo>
                    <a:pt x="344" y="17"/>
                    <a:pt x="345" y="18"/>
                    <a:pt x="346" y="18"/>
                  </a:cubicBezTo>
                  <a:cubicBezTo>
                    <a:pt x="346" y="18"/>
                    <a:pt x="347" y="16"/>
                    <a:pt x="348" y="16"/>
                  </a:cubicBezTo>
                  <a:cubicBezTo>
                    <a:pt x="348" y="15"/>
                    <a:pt x="349" y="14"/>
                    <a:pt x="349" y="14"/>
                  </a:cubicBezTo>
                  <a:cubicBezTo>
                    <a:pt x="350" y="14"/>
                    <a:pt x="351" y="12"/>
                    <a:pt x="351" y="12"/>
                  </a:cubicBezTo>
                  <a:cubicBezTo>
                    <a:pt x="352" y="12"/>
                    <a:pt x="353" y="13"/>
                    <a:pt x="353" y="13"/>
                  </a:cubicBezTo>
                  <a:cubicBezTo>
                    <a:pt x="354" y="13"/>
                    <a:pt x="354" y="11"/>
                    <a:pt x="355" y="11"/>
                  </a:cubicBezTo>
                  <a:cubicBezTo>
                    <a:pt x="355" y="12"/>
                    <a:pt x="357" y="12"/>
                    <a:pt x="357" y="13"/>
                  </a:cubicBezTo>
                  <a:cubicBezTo>
                    <a:pt x="357" y="13"/>
                    <a:pt x="355" y="14"/>
                    <a:pt x="356" y="15"/>
                  </a:cubicBezTo>
                  <a:cubicBezTo>
                    <a:pt x="356" y="16"/>
                    <a:pt x="358" y="16"/>
                    <a:pt x="358" y="17"/>
                  </a:cubicBezTo>
                  <a:cubicBezTo>
                    <a:pt x="358" y="17"/>
                    <a:pt x="356" y="18"/>
                    <a:pt x="356" y="19"/>
                  </a:cubicBezTo>
                  <a:cubicBezTo>
                    <a:pt x="356" y="20"/>
                    <a:pt x="358" y="20"/>
                    <a:pt x="358" y="21"/>
                  </a:cubicBezTo>
                  <a:cubicBezTo>
                    <a:pt x="359" y="20"/>
                    <a:pt x="360" y="19"/>
                    <a:pt x="360" y="18"/>
                  </a:cubicBezTo>
                  <a:cubicBezTo>
                    <a:pt x="360" y="18"/>
                    <a:pt x="362" y="16"/>
                    <a:pt x="362" y="16"/>
                  </a:cubicBezTo>
                  <a:cubicBezTo>
                    <a:pt x="362" y="16"/>
                    <a:pt x="360" y="14"/>
                    <a:pt x="360" y="14"/>
                  </a:cubicBezTo>
                  <a:cubicBezTo>
                    <a:pt x="360" y="14"/>
                    <a:pt x="361" y="12"/>
                    <a:pt x="361" y="12"/>
                  </a:cubicBezTo>
                  <a:cubicBezTo>
                    <a:pt x="361" y="12"/>
                    <a:pt x="363" y="14"/>
                    <a:pt x="363" y="14"/>
                  </a:cubicBezTo>
                  <a:cubicBezTo>
                    <a:pt x="363" y="14"/>
                    <a:pt x="362" y="16"/>
                    <a:pt x="362" y="16"/>
                  </a:cubicBezTo>
                  <a:cubicBezTo>
                    <a:pt x="362" y="16"/>
                    <a:pt x="364" y="18"/>
                    <a:pt x="364" y="18"/>
                  </a:cubicBezTo>
                  <a:cubicBezTo>
                    <a:pt x="365" y="18"/>
                    <a:pt x="365" y="16"/>
                    <a:pt x="366" y="16"/>
                  </a:cubicBezTo>
                  <a:cubicBezTo>
                    <a:pt x="366" y="16"/>
                    <a:pt x="367" y="17"/>
                    <a:pt x="368" y="17"/>
                  </a:cubicBezTo>
                  <a:cubicBezTo>
                    <a:pt x="369" y="17"/>
                    <a:pt x="369" y="15"/>
                    <a:pt x="370" y="15"/>
                  </a:cubicBezTo>
                  <a:cubicBezTo>
                    <a:pt x="370" y="15"/>
                    <a:pt x="371" y="17"/>
                    <a:pt x="372" y="17"/>
                  </a:cubicBezTo>
                  <a:cubicBezTo>
                    <a:pt x="372" y="17"/>
                    <a:pt x="373" y="15"/>
                    <a:pt x="374" y="15"/>
                  </a:cubicBezTo>
                  <a:cubicBezTo>
                    <a:pt x="374" y="15"/>
                    <a:pt x="375" y="16"/>
                    <a:pt x="376" y="16"/>
                  </a:cubicBezTo>
                  <a:cubicBezTo>
                    <a:pt x="376" y="16"/>
                    <a:pt x="377" y="14"/>
                    <a:pt x="378" y="14"/>
                  </a:cubicBezTo>
                  <a:cubicBezTo>
                    <a:pt x="378" y="14"/>
                    <a:pt x="379" y="12"/>
                    <a:pt x="379" y="12"/>
                  </a:cubicBezTo>
                  <a:cubicBezTo>
                    <a:pt x="380" y="12"/>
                    <a:pt x="381" y="14"/>
                    <a:pt x="381" y="14"/>
                  </a:cubicBezTo>
                  <a:cubicBezTo>
                    <a:pt x="382" y="13"/>
                    <a:pt x="383" y="12"/>
                    <a:pt x="383" y="11"/>
                  </a:cubicBezTo>
                  <a:cubicBezTo>
                    <a:pt x="384" y="11"/>
                    <a:pt x="384" y="9"/>
                    <a:pt x="385" y="9"/>
                  </a:cubicBezTo>
                  <a:cubicBezTo>
                    <a:pt x="385" y="9"/>
                    <a:pt x="387" y="11"/>
                    <a:pt x="387" y="11"/>
                  </a:cubicBezTo>
                  <a:cubicBezTo>
                    <a:pt x="387" y="12"/>
                    <a:pt x="386" y="12"/>
                    <a:pt x="385" y="13"/>
                  </a:cubicBezTo>
                  <a:cubicBezTo>
                    <a:pt x="385" y="13"/>
                    <a:pt x="384" y="15"/>
                    <a:pt x="384" y="15"/>
                  </a:cubicBezTo>
                  <a:cubicBezTo>
                    <a:pt x="384" y="15"/>
                    <a:pt x="386" y="17"/>
                    <a:pt x="386" y="17"/>
                  </a:cubicBezTo>
                  <a:cubicBezTo>
                    <a:pt x="385" y="18"/>
                    <a:pt x="385" y="18"/>
                    <a:pt x="384" y="19"/>
                  </a:cubicBezTo>
                  <a:cubicBezTo>
                    <a:pt x="384" y="20"/>
                    <a:pt x="383" y="21"/>
                    <a:pt x="383" y="21"/>
                  </a:cubicBezTo>
                  <a:cubicBezTo>
                    <a:pt x="382" y="22"/>
                    <a:pt x="381" y="20"/>
                    <a:pt x="380" y="20"/>
                  </a:cubicBezTo>
                  <a:cubicBezTo>
                    <a:pt x="380" y="20"/>
                    <a:pt x="379" y="22"/>
                    <a:pt x="379" y="22"/>
                  </a:cubicBezTo>
                  <a:cubicBezTo>
                    <a:pt x="378" y="22"/>
                    <a:pt x="377" y="20"/>
                    <a:pt x="376" y="20"/>
                  </a:cubicBezTo>
                  <a:cubicBezTo>
                    <a:pt x="376" y="20"/>
                    <a:pt x="375" y="22"/>
                    <a:pt x="375" y="22"/>
                  </a:cubicBezTo>
                  <a:cubicBezTo>
                    <a:pt x="375" y="23"/>
                    <a:pt x="377" y="24"/>
                    <a:pt x="377" y="24"/>
                  </a:cubicBezTo>
                  <a:cubicBezTo>
                    <a:pt x="377" y="25"/>
                    <a:pt x="375" y="26"/>
                    <a:pt x="375" y="26"/>
                  </a:cubicBezTo>
                  <a:cubicBezTo>
                    <a:pt x="376" y="26"/>
                    <a:pt x="377" y="28"/>
                    <a:pt x="377" y="28"/>
                  </a:cubicBezTo>
                  <a:cubicBezTo>
                    <a:pt x="378" y="28"/>
                    <a:pt x="379" y="26"/>
                    <a:pt x="379" y="26"/>
                  </a:cubicBezTo>
                  <a:cubicBezTo>
                    <a:pt x="380" y="26"/>
                    <a:pt x="381" y="28"/>
                    <a:pt x="381" y="28"/>
                  </a:cubicBezTo>
                  <a:cubicBezTo>
                    <a:pt x="382" y="28"/>
                    <a:pt x="382" y="25"/>
                    <a:pt x="383" y="25"/>
                  </a:cubicBezTo>
                  <a:cubicBezTo>
                    <a:pt x="384" y="25"/>
                    <a:pt x="385" y="27"/>
                    <a:pt x="385" y="27"/>
                  </a:cubicBezTo>
                  <a:cubicBezTo>
                    <a:pt x="385" y="26"/>
                    <a:pt x="387" y="25"/>
                    <a:pt x="387" y="25"/>
                  </a:cubicBezTo>
                  <a:cubicBezTo>
                    <a:pt x="387" y="24"/>
                    <a:pt x="385" y="24"/>
                    <a:pt x="385" y="23"/>
                  </a:cubicBezTo>
                  <a:cubicBezTo>
                    <a:pt x="385" y="22"/>
                    <a:pt x="386" y="22"/>
                    <a:pt x="386" y="21"/>
                  </a:cubicBezTo>
                  <a:cubicBezTo>
                    <a:pt x="387" y="20"/>
                    <a:pt x="388" y="19"/>
                    <a:pt x="388" y="19"/>
                  </a:cubicBezTo>
                  <a:cubicBezTo>
                    <a:pt x="388" y="18"/>
                    <a:pt x="386" y="17"/>
                    <a:pt x="386" y="17"/>
                  </a:cubicBezTo>
                  <a:cubicBezTo>
                    <a:pt x="386" y="17"/>
                    <a:pt x="387" y="15"/>
                    <a:pt x="388" y="15"/>
                  </a:cubicBezTo>
                  <a:cubicBezTo>
                    <a:pt x="388" y="15"/>
                    <a:pt x="390" y="17"/>
                    <a:pt x="390" y="16"/>
                  </a:cubicBezTo>
                  <a:cubicBezTo>
                    <a:pt x="390" y="16"/>
                    <a:pt x="392" y="14"/>
                    <a:pt x="392" y="14"/>
                  </a:cubicBezTo>
                  <a:cubicBezTo>
                    <a:pt x="392" y="14"/>
                    <a:pt x="389" y="12"/>
                    <a:pt x="389" y="12"/>
                  </a:cubicBezTo>
                  <a:cubicBezTo>
                    <a:pt x="390" y="12"/>
                    <a:pt x="391" y="10"/>
                    <a:pt x="391" y="10"/>
                  </a:cubicBezTo>
                  <a:cubicBezTo>
                    <a:pt x="392" y="10"/>
                    <a:pt x="393" y="12"/>
                    <a:pt x="393" y="12"/>
                  </a:cubicBezTo>
                  <a:cubicBezTo>
                    <a:pt x="393" y="13"/>
                    <a:pt x="391" y="14"/>
                    <a:pt x="392" y="14"/>
                  </a:cubicBezTo>
                  <a:cubicBezTo>
                    <a:pt x="392" y="15"/>
                    <a:pt x="394" y="15"/>
                    <a:pt x="394" y="16"/>
                  </a:cubicBezTo>
                  <a:cubicBezTo>
                    <a:pt x="394" y="17"/>
                    <a:pt x="396" y="17"/>
                    <a:pt x="396" y="18"/>
                  </a:cubicBezTo>
                  <a:cubicBezTo>
                    <a:pt x="396" y="18"/>
                    <a:pt x="395" y="19"/>
                    <a:pt x="394" y="20"/>
                  </a:cubicBezTo>
                  <a:cubicBezTo>
                    <a:pt x="394" y="20"/>
                    <a:pt x="392" y="18"/>
                    <a:pt x="392" y="18"/>
                  </a:cubicBezTo>
                  <a:cubicBezTo>
                    <a:pt x="392" y="18"/>
                    <a:pt x="391" y="20"/>
                    <a:pt x="390" y="20"/>
                  </a:cubicBezTo>
                  <a:cubicBezTo>
                    <a:pt x="390" y="21"/>
                    <a:pt x="389" y="22"/>
                    <a:pt x="389" y="23"/>
                  </a:cubicBezTo>
                  <a:cubicBezTo>
                    <a:pt x="389" y="23"/>
                    <a:pt x="390" y="24"/>
                    <a:pt x="391" y="24"/>
                  </a:cubicBezTo>
                  <a:cubicBezTo>
                    <a:pt x="391" y="24"/>
                    <a:pt x="392" y="22"/>
                    <a:pt x="393" y="22"/>
                  </a:cubicBezTo>
                  <a:cubicBezTo>
                    <a:pt x="393" y="22"/>
                    <a:pt x="394" y="24"/>
                    <a:pt x="395" y="24"/>
                  </a:cubicBezTo>
                  <a:cubicBezTo>
                    <a:pt x="395" y="24"/>
                    <a:pt x="396" y="22"/>
                    <a:pt x="397" y="22"/>
                  </a:cubicBezTo>
                  <a:cubicBezTo>
                    <a:pt x="397" y="21"/>
                    <a:pt x="398" y="23"/>
                    <a:pt x="399" y="23"/>
                  </a:cubicBezTo>
                  <a:cubicBezTo>
                    <a:pt x="399" y="23"/>
                    <a:pt x="400" y="22"/>
                    <a:pt x="400" y="21"/>
                  </a:cubicBezTo>
                  <a:cubicBezTo>
                    <a:pt x="401" y="20"/>
                    <a:pt x="402" y="20"/>
                    <a:pt x="402" y="19"/>
                  </a:cubicBezTo>
                  <a:cubicBezTo>
                    <a:pt x="402" y="19"/>
                    <a:pt x="404" y="17"/>
                    <a:pt x="404" y="17"/>
                  </a:cubicBezTo>
                  <a:cubicBezTo>
                    <a:pt x="404" y="17"/>
                    <a:pt x="406" y="18"/>
                    <a:pt x="406" y="18"/>
                  </a:cubicBezTo>
                  <a:cubicBezTo>
                    <a:pt x="406" y="19"/>
                    <a:pt x="404" y="20"/>
                    <a:pt x="404" y="20"/>
                  </a:cubicBezTo>
                  <a:cubicBezTo>
                    <a:pt x="405" y="21"/>
                    <a:pt x="407" y="22"/>
                    <a:pt x="407" y="22"/>
                  </a:cubicBezTo>
                  <a:cubicBezTo>
                    <a:pt x="407" y="23"/>
                    <a:pt x="405" y="24"/>
                    <a:pt x="405" y="24"/>
                  </a:cubicBezTo>
                  <a:cubicBezTo>
                    <a:pt x="405" y="25"/>
                    <a:pt x="407" y="26"/>
                    <a:pt x="407" y="26"/>
                  </a:cubicBezTo>
                  <a:cubicBezTo>
                    <a:pt x="408" y="26"/>
                    <a:pt x="408" y="24"/>
                    <a:pt x="409" y="24"/>
                  </a:cubicBezTo>
                  <a:cubicBezTo>
                    <a:pt x="409" y="23"/>
                    <a:pt x="407" y="23"/>
                    <a:pt x="407" y="22"/>
                  </a:cubicBezTo>
                  <a:cubicBezTo>
                    <a:pt x="407" y="22"/>
                    <a:pt x="408" y="20"/>
                    <a:pt x="408" y="20"/>
                  </a:cubicBezTo>
                  <a:cubicBezTo>
                    <a:pt x="409" y="19"/>
                    <a:pt x="410" y="18"/>
                    <a:pt x="410" y="18"/>
                  </a:cubicBezTo>
                  <a:cubicBezTo>
                    <a:pt x="410" y="17"/>
                    <a:pt x="408" y="17"/>
                    <a:pt x="408" y="16"/>
                  </a:cubicBezTo>
                  <a:cubicBezTo>
                    <a:pt x="408" y="16"/>
                    <a:pt x="409" y="14"/>
                    <a:pt x="410" y="14"/>
                  </a:cubicBezTo>
                  <a:cubicBezTo>
                    <a:pt x="410" y="14"/>
                    <a:pt x="412" y="15"/>
                    <a:pt x="412" y="15"/>
                  </a:cubicBezTo>
                  <a:cubicBezTo>
                    <a:pt x="412" y="16"/>
                    <a:pt x="410" y="17"/>
                    <a:pt x="410" y="18"/>
                  </a:cubicBezTo>
                  <a:cubicBezTo>
                    <a:pt x="410" y="18"/>
                    <a:pt x="412" y="19"/>
                    <a:pt x="412" y="19"/>
                  </a:cubicBezTo>
                  <a:cubicBezTo>
                    <a:pt x="412" y="20"/>
                    <a:pt x="410" y="21"/>
                    <a:pt x="411" y="22"/>
                  </a:cubicBezTo>
                  <a:cubicBezTo>
                    <a:pt x="411" y="22"/>
                    <a:pt x="413" y="23"/>
                    <a:pt x="413" y="23"/>
                  </a:cubicBezTo>
                  <a:cubicBezTo>
                    <a:pt x="413" y="24"/>
                    <a:pt x="415" y="25"/>
                    <a:pt x="415" y="25"/>
                  </a:cubicBezTo>
                  <a:cubicBezTo>
                    <a:pt x="415" y="25"/>
                    <a:pt x="416" y="23"/>
                    <a:pt x="417" y="23"/>
                  </a:cubicBezTo>
                  <a:cubicBezTo>
                    <a:pt x="417" y="22"/>
                    <a:pt x="418" y="21"/>
                    <a:pt x="418" y="21"/>
                  </a:cubicBezTo>
                  <a:cubicBezTo>
                    <a:pt x="419" y="20"/>
                    <a:pt x="420" y="19"/>
                    <a:pt x="420" y="18"/>
                  </a:cubicBezTo>
                  <a:cubicBezTo>
                    <a:pt x="420" y="18"/>
                    <a:pt x="421" y="16"/>
                    <a:pt x="422" y="16"/>
                  </a:cubicBezTo>
                  <a:cubicBezTo>
                    <a:pt x="422" y="16"/>
                    <a:pt x="424" y="18"/>
                    <a:pt x="424" y="18"/>
                  </a:cubicBezTo>
                  <a:cubicBezTo>
                    <a:pt x="425" y="18"/>
                    <a:pt x="425" y="16"/>
                    <a:pt x="426" y="16"/>
                  </a:cubicBezTo>
                  <a:cubicBezTo>
                    <a:pt x="426" y="16"/>
                    <a:pt x="428" y="17"/>
                    <a:pt x="428" y="17"/>
                  </a:cubicBezTo>
                  <a:cubicBezTo>
                    <a:pt x="428" y="18"/>
                    <a:pt x="426" y="19"/>
                    <a:pt x="426" y="20"/>
                  </a:cubicBezTo>
                  <a:cubicBezTo>
                    <a:pt x="426" y="20"/>
                    <a:pt x="428" y="21"/>
                    <a:pt x="429" y="21"/>
                  </a:cubicBezTo>
                  <a:cubicBezTo>
                    <a:pt x="429" y="21"/>
                    <a:pt x="430" y="23"/>
                    <a:pt x="431" y="23"/>
                  </a:cubicBezTo>
                  <a:cubicBezTo>
                    <a:pt x="431" y="22"/>
                    <a:pt x="433" y="21"/>
                    <a:pt x="433" y="21"/>
                  </a:cubicBezTo>
                  <a:cubicBezTo>
                    <a:pt x="432" y="20"/>
                    <a:pt x="430" y="20"/>
                    <a:pt x="430" y="19"/>
                  </a:cubicBezTo>
                  <a:cubicBezTo>
                    <a:pt x="430" y="18"/>
                    <a:pt x="432" y="18"/>
                    <a:pt x="432" y="17"/>
                  </a:cubicBezTo>
                  <a:cubicBezTo>
                    <a:pt x="432" y="16"/>
                    <a:pt x="430" y="16"/>
                    <a:pt x="430" y="15"/>
                  </a:cubicBezTo>
                  <a:cubicBezTo>
                    <a:pt x="430" y="15"/>
                    <a:pt x="431" y="13"/>
                    <a:pt x="431" y="13"/>
                  </a:cubicBezTo>
                  <a:cubicBezTo>
                    <a:pt x="432" y="12"/>
                    <a:pt x="433" y="11"/>
                    <a:pt x="433" y="11"/>
                  </a:cubicBezTo>
                  <a:cubicBezTo>
                    <a:pt x="435" y="12"/>
                    <a:pt x="436" y="13"/>
                    <a:pt x="438" y="14"/>
                  </a:cubicBezTo>
                  <a:cubicBezTo>
                    <a:pt x="438" y="15"/>
                    <a:pt x="436" y="16"/>
                    <a:pt x="436" y="16"/>
                  </a:cubicBezTo>
                  <a:cubicBezTo>
                    <a:pt x="436" y="17"/>
                    <a:pt x="438" y="17"/>
                    <a:pt x="438" y="18"/>
                  </a:cubicBezTo>
                  <a:cubicBezTo>
                    <a:pt x="438" y="18"/>
                    <a:pt x="436" y="20"/>
                    <a:pt x="436" y="20"/>
                  </a:cubicBezTo>
                  <a:cubicBezTo>
                    <a:pt x="437" y="21"/>
                    <a:pt x="438" y="21"/>
                    <a:pt x="439" y="22"/>
                  </a:cubicBezTo>
                  <a:cubicBezTo>
                    <a:pt x="439" y="22"/>
                    <a:pt x="440" y="23"/>
                    <a:pt x="441" y="24"/>
                  </a:cubicBezTo>
                  <a:cubicBezTo>
                    <a:pt x="442" y="22"/>
                    <a:pt x="443" y="21"/>
                    <a:pt x="444" y="19"/>
                  </a:cubicBezTo>
                  <a:cubicBezTo>
                    <a:pt x="444" y="18"/>
                    <a:pt x="442" y="18"/>
                    <a:pt x="442" y="17"/>
                  </a:cubicBezTo>
                  <a:cubicBezTo>
                    <a:pt x="442" y="17"/>
                    <a:pt x="444" y="16"/>
                    <a:pt x="444" y="15"/>
                  </a:cubicBezTo>
                  <a:cubicBezTo>
                    <a:pt x="444" y="14"/>
                    <a:pt x="442" y="14"/>
                    <a:pt x="442" y="13"/>
                  </a:cubicBezTo>
                  <a:cubicBezTo>
                    <a:pt x="441" y="13"/>
                    <a:pt x="443" y="12"/>
                    <a:pt x="443" y="11"/>
                  </a:cubicBezTo>
                  <a:cubicBezTo>
                    <a:pt x="443" y="11"/>
                    <a:pt x="441" y="10"/>
                    <a:pt x="441" y="10"/>
                  </a:cubicBezTo>
                  <a:cubicBezTo>
                    <a:pt x="442" y="9"/>
                    <a:pt x="442" y="8"/>
                    <a:pt x="443" y="7"/>
                  </a:cubicBezTo>
                  <a:cubicBezTo>
                    <a:pt x="443" y="7"/>
                    <a:pt x="444" y="5"/>
                    <a:pt x="444" y="5"/>
                  </a:cubicBezTo>
                  <a:cubicBezTo>
                    <a:pt x="445" y="5"/>
                    <a:pt x="447" y="7"/>
                    <a:pt x="447" y="7"/>
                  </a:cubicBezTo>
                  <a:cubicBezTo>
                    <a:pt x="447" y="7"/>
                    <a:pt x="445" y="8"/>
                    <a:pt x="445" y="9"/>
                  </a:cubicBezTo>
                  <a:cubicBezTo>
                    <a:pt x="446" y="10"/>
                    <a:pt x="446" y="10"/>
                    <a:pt x="447" y="11"/>
                  </a:cubicBezTo>
                  <a:cubicBezTo>
                    <a:pt x="448" y="11"/>
                    <a:pt x="449" y="12"/>
                    <a:pt x="449" y="12"/>
                  </a:cubicBezTo>
                  <a:cubicBezTo>
                    <a:pt x="450" y="13"/>
                    <a:pt x="448" y="14"/>
                    <a:pt x="448" y="15"/>
                  </a:cubicBezTo>
                  <a:cubicBezTo>
                    <a:pt x="447" y="15"/>
                    <a:pt x="446" y="17"/>
                    <a:pt x="446" y="17"/>
                  </a:cubicBezTo>
                  <a:cubicBezTo>
                    <a:pt x="446" y="17"/>
                    <a:pt x="448" y="18"/>
                    <a:pt x="448" y="19"/>
                  </a:cubicBezTo>
                  <a:cubicBezTo>
                    <a:pt x="449" y="19"/>
                    <a:pt x="450" y="20"/>
                    <a:pt x="450" y="20"/>
                  </a:cubicBezTo>
                  <a:cubicBezTo>
                    <a:pt x="451" y="21"/>
                    <a:pt x="449" y="22"/>
                    <a:pt x="449" y="23"/>
                  </a:cubicBezTo>
                  <a:cubicBezTo>
                    <a:pt x="449" y="23"/>
                    <a:pt x="447" y="24"/>
                    <a:pt x="447" y="25"/>
                  </a:cubicBezTo>
                  <a:cubicBezTo>
                    <a:pt x="447" y="25"/>
                    <a:pt x="449" y="26"/>
                    <a:pt x="449" y="26"/>
                  </a:cubicBezTo>
                  <a:cubicBezTo>
                    <a:pt x="449" y="27"/>
                    <a:pt x="451" y="28"/>
                    <a:pt x="452" y="28"/>
                  </a:cubicBezTo>
                  <a:cubicBezTo>
                    <a:pt x="452" y="27"/>
                    <a:pt x="453" y="27"/>
                    <a:pt x="453" y="26"/>
                  </a:cubicBezTo>
                  <a:cubicBezTo>
                    <a:pt x="453" y="26"/>
                    <a:pt x="451" y="25"/>
                    <a:pt x="451" y="24"/>
                  </a:cubicBezTo>
                  <a:cubicBezTo>
                    <a:pt x="451" y="24"/>
                    <a:pt x="452" y="23"/>
                    <a:pt x="453" y="22"/>
                  </a:cubicBezTo>
                  <a:cubicBezTo>
                    <a:pt x="453" y="21"/>
                    <a:pt x="454" y="20"/>
                    <a:pt x="454" y="20"/>
                  </a:cubicBezTo>
                  <a:cubicBezTo>
                    <a:pt x="455" y="20"/>
                    <a:pt x="456" y="22"/>
                    <a:pt x="457" y="21"/>
                  </a:cubicBezTo>
                  <a:cubicBezTo>
                    <a:pt x="457" y="21"/>
                    <a:pt x="458" y="20"/>
                    <a:pt x="458" y="19"/>
                  </a:cubicBezTo>
                  <a:cubicBezTo>
                    <a:pt x="459" y="19"/>
                    <a:pt x="460" y="18"/>
                    <a:pt x="460" y="17"/>
                  </a:cubicBezTo>
                  <a:cubicBezTo>
                    <a:pt x="461" y="16"/>
                    <a:pt x="461" y="16"/>
                    <a:pt x="462" y="15"/>
                  </a:cubicBezTo>
                  <a:cubicBezTo>
                    <a:pt x="462" y="14"/>
                    <a:pt x="464" y="13"/>
                    <a:pt x="463" y="13"/>
                  </a:cubicBezTo>
                  <a:cubicBezTo>
                    <a:pt x="463" y="12"/>
                    <a:pt x="462" y="11"/>
                    <a:pt x="461" y="11"/>
                  </a:cubicBezTo>
                  <a:cubicBezTo>
                    <a:pt x="461" y="11"/>
                    <a:pt x="459" y="9"/>
                    <a:pt x="459" y="9"/>
                  </a:cubicBezTo>
                  <a:cubicBezTo>
                    <a:pt x="459" y="9"/>
                    <a:pt x="460" y="7"/>
                    <a:pt x="461" y="7"/>
                  </a:cubicBezTo>
                  <a:cubicBezTo>
                    <a:pt x="461" y="7"/>
                    <a:pt x="462" y="9"/>
                    <a:pt x="463" y="9"/>
                  </a:cubicBezTo>
                  <a:cubicBezTo>
                    <a:pt x="463" y="8"/>
                    <a:pt x="464" y="6"/>
                    <a:pt x="465" y="6"/>
                  </a:cubicBezTo>
                  <a:cubicBezTo>
                    <a:pt x="465" y="7"/>
                    <a:pt x="466" y="8"/>
                    <a:pt x="467" y="8"/>
                  </a:cubicBezTo>
                  <a:cubicBezTo>
                    <a:pt x="467" y="8"/>
                    <a:pt x="469" y="10"/>
                    <a:pt x="469" y="10"/>
                  </a:cubicBezTo>
                  <a:cubicBezTo>
                    <a:pt x="470" y="10"/>
                    <a:pt x="471" y="12"/>
                    <a:pt x="471" y="11"/>
                  </a:cubicBezTo>
                  <a:cubicBezTo>
                    <a:pt x="472" y="11"/>
                    <a:pt x="473" y="10"/>
                    <a:pt x="473" y="9"/>
                  </a:cubicBezTo>
                  <a:cubicBezTo>
                    <a:pt x="474" y="9"/>
                    <a:pt x="474" y="8"/>
                    <a:pt x="475" y="7"/>
                  </a:cubicBezTo>
                  <a:cubicBezTo>
                    <a:pt x="475" y="6"/>
                    <a:pt x="476" y="6"/>
                    <a:pt x="476" y="5"/>
                  </a:cubicBezTo>
                  <a:cubicBezTo>
                    <a:pt x="477" y="5"/>
                    <a:pt x="479" y="6"/>
                    <a:pt x="479" y="6"/>
                  </a:cubicBezTo>
                  <a:cubicBezTo>
                    <a:pt x="479" y="7"/>
                    <a:pt x="477" y="8"/>
                    <a:pt x="477" y="9"/>
                  </a:cubicBezTo>
                  <a:cubicBezTo>
                    <a:pt x="477" y="9"/>
                    <a:pt x="479" y="10"/>
                    <a:pt x="479" y="10"/>
                  </a:cubicBezTo>
                  <a:cubicBezTo>
                    <a:pt x="479" y="11"/>
                    <a:pt x="478" y="12"/>
                    <a:pt x="478" y="13"/>
                  </a:cubicBezTo>
                  <a:cubicBezTo>
                    <a:pt x="477" y="13"/>
                    <a:pt x="476" y="14"/>
                    <a:pt x="476" y="15"/>
                  </a:cubicBezTo>
                  <a:cubicBezTo>
                    <a:pt x="476" y="15"/>
                    <a:pt x="474" y="17"/>
                    <a:pt x="474" y="17"/>
                  </a:cubicBezTo>
                  <a:cubicBezTo>
                    <a:pt x="474" y="17"/>
                    <a:pt x="476" y="19"/>
                    <a:pt x="476" y="19"/>
                  </a:cubicBezTo>
                  <a:cubicBezTo>
                    <a:pt x="477" y="19"/>
                    <a:pt x="478" y="20"/>
                    <a:pt x="479" y="21"/>
                  </a:cubicBezTo>
                  <a:cubicBezTo>
                    <a:pt x="479" y="21"/>
                    <a:pt x="481" y="22"/>
                    <a:pt x="481" y="22"/>
                  </a:cubicBezTo>
                  <a:cubicBezTo>
                    <a:pt x="481" y="22"/>
                    <a:pt x="479" y="24"/>
                    <a:pt x="479" y="24"/>
                  </a:cubicBezTo>
                  <a:cubicBezTo>
                    <a:pt x="479" y="25"/>
                    <a:pt x="477" y="26"/>
                    <a:pt x="477" y="27"/>
                  </a:cubicBezTo>
                  <a:cubicBezTo>
                    <a:pt x="478" y="27"/>
                    <a:pt x="479" y="28"/>
                    <a:pt x="480" y="28"/>
                  </a:cubicBezTo>
                  <a:cubicBezTo>
                    <a:pt x="480" y="29"/>
                    <a:pt x="481" y="29"/>
                    <a:pt x="482" y="30"/>
                  </a:cubicBezTo>
                  <a:cubicBezTo>
                    <a:pt x="482" y="29"/>
                    <a:pt x="483" y="29"/>
                    <a:pt x="484" y="28"/>
                  </a:cubicBezTo>
                  <a:cubicBezTo>
                    <a:pt x="484" y="27"/>
                    <a:pt x="485" y="26"/>
                    <a:pt x="485" y="26"/>
                  </a:cubicBezTo>
                  <a:cubicBezTo>
                    <a:pt x="485" y="25"/>
                    <a:pt x="487" y="24"/>
                    <a:pt x="487" y="23"/>
                  </a:cubicBezTo>
                  <a:cubicBezTo>
                    <a:pt x="487" y="23"/>
                    <a:pt x="485" y="22"/>
                    <a:pt x="485" y="22"/>
                  </a:cubicBezTo>
                  <a:cubicBezTo>
                    <a:pt x="485" y="21"/>
                    <a:pt x="486" y="20"/>
                    <a:pt x="486" y="19"/>
                  </a:cubicBezTo>
                  <a:cubicBezTo>
                    <a:pt x="487" y="19"/>
                    <a:pt x="488" y="18"/>
                    <a:pt x="488" y="17"/>
                  </a:cubicBezTo>
                  <a:cubicBezTo>
                    <a:pt x="488" y="17"/>
                    <a:pt x="486" y="16"/>
                    <a:pt x="486" y="16"/>
                  </a:cubicBezTo>
                  <a:cubicBezTo>
                    <a:pt x="486" y="15"/>
                    <a:pt x="487" y="13"/>
                    <a:pt x="488" y="13"/>
                  </a:cubicBezTo>
                  <a:cubicBezTo>
                    <a:pt x="488" y="13"/>
                    <a:pt x="489" y="15"/>
                    <a:pt x="490" y="15"/>
                  </a:cubicBezTo>
                  <a:cubicBezTo>
                    <a:pt x="490" y="15"/>
                    <a:pt x="491" y="13"/>
                    <a:pt x="492" y="13"/>
                  </a:cubicBezTo>
                  <a:cubicBezTo>
                    <a:pt x="492" y="12"/>
                    <a:pt x="493" y="11"/>
                    <a:pt x="493" y="11"/>
                  </a:cubicBezTo>
                  <a:cubicBezTo>
                    <a:pt x="493" y="10"/>
                    <a:pt x="491" y="9"/>
                    <a:pt x="491" y="9"/>
                  </a:cubicBezTo>
                  <a:cubicBezTo>
                    <a:pt x="492" y="7"/>
                    <a:pt x="493" y="6"/>
                    <a:pt x="494" y="4"/>
                  </a:cubicBezTo>
                  <a:cubicBezTo>
                    <a:pt x="496" y="6"/>
                    <a:pt x="497" y="7"/>
                    <a:pt x="499" y="8"/>
                  </a:cubicBezTo>
                  <a:cubicBezTo>
                    <a:pt x="499" y="8"/>
                    <a:pt x="501" y="9"/>
                    <a:pt x="501" y="9"/>
                  </a:cubicBezTo>
                  <a:cubicBezTo>
                    <a:pt x="501" y="10"/>
                    <a:pt x="499" y="11"/>
                    <a:pt x="499" y="12"/>
                  </a:cubicBezTo>
                  <a:cubicBezTo>
                    <a:pt x="500" y="12"/>
                    <a:pt x="501" y="13"/>
                    <a:pt x="502" y="13"/>
                  </a:cubicBezTo>
                  <a:cubicBezTo>
                    <a:pt x="502" y="14"/>
                    <a:pt x="500" y="15"/>
                    <a:pt x="500" y="16"/>
                  </a:cubicBezTo>
                  <a:cubicBezTo>
                    <a:pt x="500" y="16"/>
                    <a:pt x="502" y="17"/>
                    <a:pt x="502" y="17"/>
                  </a:cubicBezTo>
                  <a:cubicBezTo>
                    <a:pt x="502" y="18"/>
                    <a:pt x="500" y="19"/>
                    <a:pt x="500" y="20"/>
                  </a:cubicBezTo>
                  <a:cubicBezTo>
                    <a:pt x="501" y="20"/>
                    <a:pt x="503" y="21"/>
                    <a:pt x="503" y="21"/>
                  </a:cubicBezTo>
                  <a:cubicBezTo>
                    <a:pt x="503" y="22"/>
                    <a:pt x="501" y="23"/>
                    <a:pt x="501" y="24"/>
                  </a:cubicBezTo>
                  <a:cubicBezTo>
                    <a:pt x="501" y="24"/>
                    <a:pt x="503" y="25"/>
                    <a:pt x="503" y="25"/>
                  </a:cubicBezTo>
                  <a:cubicBezTo>
                    <a:pt x="504" y="26"/>
                    <a:pt x="505" y="26"/>
                    <a:pt x="505" y="27"/>
                  </a:cubicBezTo>
                  <a:cubicBezTo>
                    <a:pt x="506" y="26"/>
                    <a:pt x="507" y="25"/>
                    <a:pt x="507" y="25"/>
                  </a:cubicBezTo>
                  <a:cubicBezTo>
                    <a:pt x="508" y="24"/>
                    <a:pt x="509" y="23"/>
                    <a:pt x="509" y="22"/>
                  </a:cubicBezTo>
                  <a:cubicBezTo>
                    <a:pt x="509" y="22"/>
                    <a:pt x="507" y="21"/>
                    <a:pt x="507" y="21"/>
                  </a:cubicBezTo>
                  <a:cubicBezTo>
                    <a:pt x="507" y="20"/>
                    <a:pt x="508" y="19"/>
                    <a:pt x="508" y="19"/>
                  </a:cubicBezTo>
                  <a:cubicBezTo>
                    <a:pt x="509" y="18"/>
                    <a:pt x="510" y="17"/>
                    <a:pt x="510" y="16"/>
                  </a:cubicBezTo>
                  <a:cubicBezTo>
                    <a:pt x="511" y="16"/>
                    <a:pt x="511" y="15"/>
                    <a:pt x="512" y="14"/>
                  </a:cubicBezTo>
                  <a:cubicBezTo>
                    <a:pt x="513" y="13"/>
                    <a:pt x="514" y="11"/>
                    <a:pt x="515" y="10"/>
                  </a:cubicBezTo>
                  <a:cubicBezTo>
                    <a:pt x="516" y="10"/>
                    <a:pt x="517" y="11"/>
                    <a:pt x="517" y="11"/>
                  </a:cubicBezTo>
                  <a:cubicBezTo>
                    <a:pt x="518" y="12"/>
                    <a:pt x="519" y="12"/>
                    <a:pt x="520" y="13"/>
                  </a:cubicBezTo>
                  <a:cubicBezTo>
                    <a:pt x="520" y="14"/>
                    <a:pt x="521" y="14"/>
                    <a:pt x="522" y="15"/>
                  </a:cubicBezTo>
                  <a:cubicBezTo>
                    <a:pt x="522" y="14"/>
                    <a:pt x="523" y="13"/>
                    <a:pt x="524" y="12"/>
                  </a:cubicBezTo>
                  <a:cubicBezTo>
                    <a:pt x="523" y="13"/>
                    <a:pt x="526" y="14"/>
                    <a:pt x="526" y="14"/>
                  </a:cubicBezTo>
                  <a:cubicBezTo>
                    <a:pt x="526" y="14"/>
                    <a:pt x="524" y="16"/>
                    <a:pt x="524" y="16"/>
                  </a:cubicBezTo>
                  <a:cubicBezTo>
                    <a:pt x="524" y="16"/>
                    <a:pt x="522" y="15"/>
                    <a:pt x="522" y="15"/>
                  </a:cubicBezTo>
                  <a:cubicBezTo>
                    <a:pt x="522" y="15"/>
                    <a:pt x="520" y="17"/>
                    <a:pt x="520" y="17"/>
                  </a:cubicBezTo>
                  <a:cubicBezTo>
                    <a:pt x="520" y="17"/>
                    <a:pt x="522" y="19"/>
                    <a:pt x="522" y="19"/>
                  </a:cubicBezTo>
                  <a:cubicBezTo>
                    <a:pt x="522" y="19"/>
                    <a:pt x="521" y="20"/>
                    <a:pt x="521" y="21"/>
                  </a:cubicBezTo>
                  <a:cubicBezTo>
                    <a:pt x="520" y="22"/>
                    <a:pt x="520" y="22"/>
                    <a:pt x="519" y="23"/>
                  </a:cubicBezTo>
                  <a:cubicBezTo>
                    <a:pt x="518" y="24"/>
                    <a:pt x="518" y="25"/>
                    <a:pt x="517" y="25"/>
                  </a:cubicBezTo>
                  <a:cubicBezTo>
                    <a:pt x="517" y="26"/>
                    <a:pt x="516" y="27"/>
                    <a:pt x="516" y="28"/>
                  </a:cubicBezTo>
                  <a:cubicBezTo>
                    <a:pt x="515" y="28"/>
                    <a:pt x="518" y="29"/>
                    <a:pt x="518" y="29"/>
                  </a:cubicBezTo>
                  <a:cubicBezTo>
                    <a:pt x="519" y="28"/>
                    <a:pt x="520" y="26"/>
                    <a:pt x="521" y="25"/>
                  </a:cubicBezTo>
                  <a:cubicBezTo>
                    <a:pt x="522" y="24"/>
                    <a:pt x="522" y="23"/>
                    <a:pt x="523" y="23"/>
                  </a:cubicBezTo>
                  <a:cubicBezTo>
                    <a:pt x="523" y="22"/>
                    <a:pt x="525" y="24"/>
                    <a:pt x="525" y="24"/>
                  </a:cubicBezTo>
                  <a:cubicBezTo>
                    <a:pt x="526" y="24"/>
                    <a:pt x="527" y="22"/>
                    <a:pt x="527" y="22"/>
                  </a:cubicBezTo>
                  <a:cubicBezTo>
                    <a:pt x="527" y="21"/>
                    <a:pt x="528" y="21"/>
                    <a:pt x="529" y="20"/>
                  </a:cubicBezTo>
                  <a:cubicBezTo>
                    <a:pt x="529" y="19"/>
                    <a:pt x="530" y="18"/>
                    <a:pt x="530" y="18"/>
                  </a:cubicBezTo>
                  <a:cubicBezTo>
                    <a:pt x="530" y="17"/>
                    <a:pt x="528" y="16"/>
                    <a:pt x="528" y="16"/>
                  </a:cubicBezTo>
                  <a:cubicBezTo>
                    <a:pt x="528" y="15"/>
                    <a:pt x="530" y="14"/>
                    <a:pt x="530" y="14"/>
                  </a:cubicBezTo>
                  <a:cubicBezTo>
                    <a:pt x="529" y="14"/>
                    <a:pt x="528" y="12"/>
                    <a:pt x="528" y="12"/>
                  </a:cubicBezTo>
                  <a:cubicBezTo>
                    <a:pt x="528" y="12"/>
                    <a:pt x="529" y="10"/>
                    <a:pt x="529" y="10"/>
                  </a:cubicBezTo>
                  <a:cubicBezTo>
                    <a:pt x="530" y="10"/>
                    <a:pt x="531" y="11"/>
                    <a:pt x="531" y="11"/>
                  </a:cubicBezTo>
                  <a:cubicBezTo>
                    <a:pt x="532" y="12"/>
                    <a:pt x="534" y="13"/>
                    <a:pt x="534" y="13"/>
                  </a:cubicBezTo>
                  <a:cubicBezTo>
                    <a:pt x="534" y="14"/>
                    <a:pt x="532" y="15"/>
                    <a:pt x="532" y="15"/>
                  </a:cubicBezTo>
                  <a:cubicBezTo>
                    <a:pt x="532" y="16"/>
                    <a:pt x="534" y="16"/>
                    <a:pt x="534" y="17"/>
                  </a:cubicBezTo>
                  <a:cubicBezTo>
                    <a:pt x="534" y="18"/>
                    <a:pt x="532" y="19"/>
                    <a:pt x="532" y="19"/>
                  </a:cubicBezTo>
                  <a:cubicBezTo>
                    <a:pt x="533" y="20"/>
                    <a:pt x="535" y="20"/>
                    <a:pt x="535" y="21"/>
                  </a:cubicBezTo>
                  <a:cubicBezTo>
                    <a:pt x="535" y="22"/>
                    <a:pt x="537" y="22"/>
                    <a:pt x="537" y="23"/>
                  </a:cubicBezTo>
                  <a:cubicBezTo>
                    <a:pt x="537" y="22"/>
                    <a:pt x="539" y="21"/>
                    <a:pt x="539" y="20"/>
                  </a:cubicBezTo>
                  <a:cubicBezTo>
                    <a:pt x="539" y="20"/>
                    <a:pt x="536" y="19"/>
                    <a:pt x="536" y="19"/>
                  </a:cubicBezTo>
                  <a:cubicBezTo>
                    <a:pt x="536" y="18"/>
                    <a:pt x="538" y="17"/>
                    <a:pt x="538" y="17"/>
                  </a:cubicBezTo>
                  <a:cubicBezTo>
                    <a:pt x="538" y="16"/>
                    <a:pt x="539" y="14"/>
                    <a:pt x="540" y="14"/>
                  </a:cubicBezTo>
                  <a:cubicBezTo>
                    <a:pt x="540" y="14"/>
                    <a:pt x="542" y="16"/>
                    <a:pt x="542" y="16"/>
                  </a:cubicBezTo>
                  <a:cubicBezTo>
                    <a:pt x="543" y="16"/>
                    <a:pt x="543" y="14"/>
                    <a:pt x="544" y="14"/>
                  </a:cubicBezTo>
                  <a:cubicBezTo>
                    <a:pt x="545" y="14"/>
                    <a:pt x="545" y="15"/>
                    <a:pt x="546" y="15"/>
                  </a:cubicBezTo>
                  <a:cubicBezTo>
                    <a:pt x="547" y="16"/>
                    <a:pt x="548" y="17"/>
                    <a:pt x="548" y="17"/>
                  </a:cubicBezTo>
                  <a:cubicBezTo>
                    <a:pt x="548" y="18"/>
                    <a:pt x="546" y="19"/>
                    <a:pt x="547" y="19"/>
                  </a:cubicBezTo>
                  <a:cubicBezTo>
                    <a:pt x="547" y="20"/>
                    <a:pt x="549" y="21"/>
                    <a:pt x="549" y="21"/>
                  </a:cubicBezTo>
                  <a:cubicBezTo>
                    <a:pt x="549" y="21"/>
                    <a:pt x="550" y="23"/>
                    <a:pt x="551" y="23"/>
                  </a:cubicBezTo>
                  <a:cubicBezTo>
                    <a:pt x="551" y="23"/>
                    <a:pt x="552" y="21"/>
                    <a:pt x="553" y="21"/>
                  </a:cubicBezTo>
                  <a:cubicBezTo>
                    <a:pt x="553" y="20"/>
                    <a:pt x="554" y="19"/>
                    <a:pt x="554" y="18"/>
                  </a:cubicBezTo>
                  <a:cubicBezTo>
                    <a:pt x="554" y="18"/>
                    <a:pt x="552" y="17"/>
                    <a:pt x="552" y="17"/>
                  </a:cubicBezTo>
                  <a:cubicBezTo>
                    <a:pt x="553" y="16"/>
                    <a:pt x="553" y="15"/>
                    <a:pt x="554" y="14"/>
                  </a:cubicBezTo>
                  <a:cubicBezTo>
                    <a:pt x="554" y="14"/>
                    <a:pt x="556" y="16"/>
                    <a:pt x="556" y="16"/>
                  </a:cubicBezTo>
                  <a:cubicBezTo>
                    <a:pt x="557" y="17"/>
                    <a:pt x="558" y="18"/>
                    <a:pt x="558" y="18"/>
                  </a:cubicBezTo>
                  <a:cubicBezTo>
                    <a:pt x="559" y="18"/>
                    <a:pt x="560" y="20"/>
                    <a:pt x="561" y="20"/>
                  </a:cubicBezTo>
                  <a:cubicBezTo>
                    <a:pt x="561" y="20"/>
                    <a:pt x="562" y="17"/>
                    <a:pt x="562" y="17"/>
                  </a:cubicBezTo>
                  <a:cubicBezTo>
                    <a:pt x="563" y="18"/>
                    <a:pt x="564" y="19"/>
                    <a:pt x="565" y="19"/>
                  </a:cubicBezTo>
                  <a:cubicBezTo>
                    <a:pt x="565" y="20"/>
                    <a:pt x="563" y="21"/>
                    <a:pt x="563" y="21"/>
                  </a:cubicBezTo>
                  <a:cubicBezTo>
                    <a:pt x="563" y="22"/>
                    <a:pt x="561" y="23"/>
                    <a:pt x="561" y="23"/>
                  </a:cubicBezTo>
                  <a:cubicBezTo>
                    <a:pt x="561" y="24"/>
                    <a:pt x="563" y="25"/>
                    <a:pt x="563" y="25"/>
                  </a:cubicBezTo>
                  <a:cubicBezTo>
                    <a:pt x="564" y="26"/>
                    <a:pt x="565" y="26"/>
                    <a:pt x="566" y="27"/>
                  </a:cubicBezTo>
                  <a:cubicBezTo>
                    <a:pt x="567" y="25"/>
                    <a:pt x="568" y="24"/>
                    <a:pt x="569" y="22"/>
                  </a:cubicBezTo>
                  <a:cubicBezTo>
                    <a:pt x="570" y="22"/>
                    <a:pt x="570" y="21"/>
                    <a:pt x="571" y="20"/>
                  </a:cubicBezTo>
                  <a:cubicBezTo>
                    <a:pt x="572" y="19"/>
                    <a:pt x="573" y="17"/>
                    <a:pt x="574" y="16"/>
                  </a:cubicBezTo>
                  <a:cubicBezTo>
                    <a:pt x="575" y="15"/>
                    <a:pt x="575" y="14"/>
                    <a:pt x="576" y="14"/>
                  </a:cubicBezTo>
                  <a:cubicBezTo>
                    <a:pt x="577" y="14"/>
                    <a:pt x="577" y="15"/>
                    <a:pt x="578" y="15"/>
                  </a:cubicBezTo>
                  <a:cubicBezTo>
                    <a:pt x="579" y="16"/>
                    <a:pt x="580" y="16"/>
                    <a:pt x="580" y="17"/>
                  </a:cubicBezTo>
                  <a:cubicBezTo>
                    <a:pt x="580" y="17"/>
                    <a:pt x="578" y="19"/>
                    <a:pt x="579" y="19"/>
                  </a:cubicBezTo>
                  <a:cubicBezTo>
                    <a:pt x="579" y="19"/>
                    <a:pt x="581" y="21"/>
                    <a:pt x="581" y="21"/>
                  </a:cubicBezTo>
                  <a:cubicBezTo>
                    <a:pt x="581" y="21"/>
                    <a:pt x="582" y="19"/>
                    <a:pt x="582" y="19"/>
                  </a:cubicBezTo>
                  <a:cubicBezTo>
                    <a:pt x="583" y="18"/>
                    <a:pt x="584" y="17"/>
                    <a:pt x="584" y="16"/>
                  </a:cubicBezTo>
                  <a:cubicBezTo>
                    <a:pt x="584" y="16"/>
                    <a:pt x="582" y="15"/>
                    <a:pt x="582" y="15"/>
                  </a:cubicBezTo>
                  <a:cubicBezTo>
                    <a:pt x="582" y="14"/>
                    <a:pt x="583" y="13"/>
                    <a:pt x="584" y="12"/>
                  </a:cubicBezTo>
                  <a:cubicBezTo>
                    <a:pt x="584" y="12"/>
                    <a:pt x="585" y="11"/>
                    <a:pt x="585" y="10"/>
                  </a:cubicBezTo>
                  <a:cubicBezTo>
                    <a:pt x="586" y="9"/>
                    <a:pt x="587" y="9"/>
                    <a:pt x="587" y="8"/>
                  </a:cubicBezTo>
                  <a:cubicBezTo>
                    <a:pt x="587" y="8"/>
                    <a:pt x="588" y="6"/>
                    <a:pt x="589" y="6"/>
                  </a:cubicBezTo>
                  <a:cubicBezTo>
                    <a:pt x="589" y="6"/>
                    <a:pt x="591" y="7"/>
                    <a:pt x="591" y="7"/>
                  </a:cubicBezTo>
                  <a:cubicBezTo>
                    <a:pt x="591" y="8"/>
                    <a:pt x="590" y="9"/>
                    <a:pt x="589" y="10"/>
                  </a:cubicBezTo>
                  <a:cubicBezTo>
                    <a:pt x="589" y="10"/>
                    <a:pt x="588" y="12"/>
                    <a:pt x="588" y="12"/>
                  </a:cubicBezTo>
                  <a:cubicBezTo>
                    <a:pt x="588" y="12"/>
                    <a:pt x="590" y="14"/>
                    <a:pt x="590" y="14"/>
                  </a:cubicBezTo>
                  <a:cubicBezTo>
                    <a:pt x="590" y="14"/>
                    <a:pt x="591" y="11"/>
                    <a:pt x="592" y="11"/>
                  </a:cubicBezTo>
                  <a:cubicBezTo>
                    <a:pt x="592" y="11"/>
                    <a:pt x="593" y="13"/>
                    <a:pt x="594" y="13"/>
                  </a:cubicBezTo>
                  <a:cubicBezTo>
                    <a:pt x="594" y="13"/>
                    <a:pt x="595" y="11"/>
                    <a:pt x="595" y="11"/>
                  </a:cubicBezTo>
                  <a:cubicBezTo>
                    <a:pt x="596" y="11"/>
                    <a:pt x="597" y="13"/>
                    <a:pt x="598" y="13"/>
                  </a:cubicBezTo>
                  <a:cubicBezTo>
                    <a:pt x="598" y="12"/>
                    <a:pt x="599" y="11"/>
                    <a:pt x="599" y="10"/>
                  </a:cubicBezTo>
                  <a:cubicBezTo>
                    <a:pt x="600" y="10"/>
                    <a:pt x="601" y="9"/>
                    <a:pt x="601" y="8"/>
                  </a:cubicBezTo>
                  <a:cubicBezTo>
                    <a:pt x="601" y="8"/>
                    <a:pt x="603" y="6"/>
                    <a:pt x="603" y="6"/>
                  </a:cubicBezTo>
                  <a:cubicBezTo>
                    <a:pt x="603" y="6"/>
                    <a:pt x="601" y="4"/>
                    <a:pt x="601" y="4"/>
                  </a:cubicBezTo>
                  <a:cubicBezTo>
                    <a:pt x="601" y="4"/>
                    <a:pt x="602" y="2"/>
                    <a:pt x="602" y="2"/>
                  </a:cubicBezTo>
                  <a:cubicBezTo>
                    <a:pt x="603" y="2"/>
                    <a:pt x="604" y="4"/>
                    <a:pt x="605" y="4"/>
                  </a:cubicBezTo>
                  <a:cubicBezTo>
                    <a:pt x="605" y="4"/>
                    <a:pt x="607" y="5"/>
                    <a:pt x="607" y="5"/>
                  </a:cubicBezTo>
                  <a:cubicBezTo>
                    <a:pt x="607" y="6"/>
                    <a:pt x="605" y="7"/>
                    <a:pt x="605" y="8"/>
                  </a:cubicBezTo>
                  <a:cubicBezTo>
                    <a:pt x="605" y="8"/>
                    <a:pt x="603" y="9"/>
                    <a:pt x="603" y="10"/>
                  </a:cubicBezTo>
                  <a:cubicBezTo>
                    <a:pt x="603" y="10"/>
                    <a:pt x="606" y="11"/>
                    <a:pt x="606" y="12"/>
                  </a:cubicBezTo>
                  <a:cubicBezTo>
                    <a:pt x="605" y="12"/>
                    <a:pt x="604" y="14"/>
                    <a:pt x="604" y="14"/>
                  </a:cubicBezTo>
                  <a:cubicBezTo>
                    <a:pt x="603" y="14"/>
                    <a:pt x="602" y="12"/>
                    <a:pt x="602" y="12"/>
                  </a:cubicBezTo>
                  <a:cubicBezTo>
                    <a:pt x="601" y="12"/>
                    <a:pt x="600" y="14"/>
                    <a:pt x="600" y="14"/>
                  </a:cubicBezTo>
                  <a:cubicBezTo>
                    <a:pt x="600" y="15"/>
                    <a:pt x="598" y="16"/>
                    <a:pt x="598" y="16"/>
                  </a:cubicBezTo>
                  <a:cubicBezTo>
                    <a:pt x="598" y="17"/>
                    <a:pt x="601" y="18"/>
                    <a:pt x="600" y="18"/>
                  </a:cubicBezTo>
                  <a:cubicBezTo>
                    <a:pt x="600" y="19"/>
                    <a:pt x="599" y="20"/>
                    <a:pt x="599" y="20"/>
                  </a:cubicBezTo>
                  <a:cubicBezTo>
                    <a:pt x="598" y="21"/>
                    <a:pt x="597" y="22"/>
                    <a:pt x="597" y="23"/>
                  </a:cubicBezTo>
                  <a:cubicBezTo>
                    <a:pt x="597" y="23"/>
                    <a:pt x="599" y="24"/>
                    <a:pt x="599" y="24"/>
                  </a:cubicBezTo>
                  <a:cubicBezTo>
                    <a:pt x="599" y="25"/>
                    <a:pt x="598" y="26"/>
                    <a:pt x="598" y="27"/>
                  </a:cubicBezTo>
                  <a:cubicBezTo>
                    <a:pt x="597" y="27"/>
                    <a:pt x="596" y="28"/>
                    <a:pt x="596" y="29"/>
                  </a:cubicBezTo>
                  <a:cubicBezTo>
                    <a:pt x="597" y="29"/>
                    <a:pt x="597" y="31"/>
                    <a:pt x="598" y="31"/>
                  </a:cubicBezTo>
                  <a:cubicBezTo>
                    <a:pt x="598" y="30"/>
                    <a:pt x="600" y="29"/>
                    <a:pt x="600" y="28"/>
                  </a:cubicBezTo>
                  <a:cubicBezTo>
                    <a:pt x="600" y="28"/>
                    <a:pt x="601" y="27"/>
                    <a:pt x="602" y="26"/>
                  </a:cubicBezTo>
                  <a:cubicBezTo>
                    <a:pt x="602" y="25"/>
                    <a:pt x="603" y="25"/>
                    <a:pt x="603" y="24"/>
                  </a:cubicBezTo>
                  <a:cubicBezTo>
                    <a:pt x="604" y="23"/>
                    <a:pt x="604" y="22"/>
                    <a:pt x="605" y="22"/>
                  </a:cubicBezTo>
                  <a:cubicBezTo>
                    <a:pt x="605" y="21"/>
                    <a:pt x="607" y="20"/>
                    <a:pt x="607" y="19"/>
                  </a:cubicBezTo>
                  <a:cubicBezTo>
                    <a:pt x="607" y="19"/>
                    <a:pt x="604" y="18"/>
                    <a:pt x="604" y="18"/>
                  </a:cubicBezTo>
                  <a:cubicBezTo>
                    <a:pt x="605" y="17"/>
                    <a:pt x="606" y="16"/>
                    <a:pt x="606" y="15"/>
                  </a:cubicBezTo>
                  <a:cubicBezTo>
                    <a:pt x="607" y="15"/>
                    <a:pt x="607" y="14"/>
                    <a:pt x="608" y="13"/>
                  </a:cubicBezTo>
                  <a:cubicBezTo>
                    <a:pt x="608" y="13"/>
                    <a:pt x="610" y="15"/>
                    <a:pt x="610" y="15"/>
                  </a:cubicBezTo>
                  <a:cubicBezTo>
                    <a:pt x="611" y="13"/>
                    <a:pt x="612" y="12"/>
                    <a:pt x="613" y="10"/>
                  </a:cubicBezTo>
                  <a:cubicBezTo>
                    <a:pt x="614" y="11"/>
                    <a:pt x="616" y="12"/>
                    <a:pt x="616" y="12"/>
                  </a:cubicBezTo>
                  <a:cubicBezTo>
                    <a:pt x="616" y="13"/>
                    <a:pt x="614" y="14"/>
                    <a:pt x="614" y="14"/>
                  </a:cubicBezTo>
                  <a:cubicBezTo>
                    <a:pt x="614" y="15"/>
                    <a:pt x="616" y="16"/>
                    <a:pt x="616" y="16"/>
                  </a:cubicBezTo>
                  <a:cubicBezTo>
                    <a:pt x="616" y="16"/>
                    <a:pt x="618" y="14"/>
                    <a:pt x="618" y="14"/>
                  </a:cubicBezTo>
                  <a:cubicBezTo>
                    <a:pt x="618" y="14"/>
                    <a:pt x="620" y="15"/>
                    <a:pt x="620" y="16"/>
                  </a:cubicBezTo>
                  <a:cubicBezTo>
                    <a:pt x="620" y="16"/>
                    <a:pt x="618" y="18"/>
                    <a:pt x="618" y="18"/>
                  </a:cubicBezTo>
                  <a:cubicBezTo>
                    <a:pt x="619" y="18"/>
                    <a:pt x="620" y="19"/>
                    <a:pt x="621" y="19"/>
                  </a:cubicBezTo>
                  <a:cubicBezTo>
                    <a:pt x="621" y="20"/>
                    <a:pt x="622" y="17"/>
                    <a:pt x="622" y="17"/>
                  </a:cubicBezTo>
                  <a:cubicBezTo>
                    <a:pt x="623" y="17"/>
                    <a:pt x="624" y="19"/>
                    <a:pt x="625" y="19"/>
                  </a:cubicBezTo>
                  <a:cubicBezTo>
                    <a:pt x="626" y="17"/>
                    <a:pt x="627" y="16"/>
                    <a:pt x="628" y="15"/>
                  </a:cubicBezTo>
                  <a:cubicBezTo>
                    <a:pt x="629" y="14"/>
                    <a:pt x="629" y="13"/>
                    <a:pt x="630" y="12"/>
                  </a:cubicBezTo>
                  <a:cubicBezTo>
                    <a:pt x="630" y="12"/>
                    <a:pt x="631" y="11"/>
                    <a:pt x="631" y="10"/>
                  </a:cubicBezTo>
                  <a:cubicBezTo>
                    <a:pt x="632" y="10"/>
                    <a:pt x="633" y="8"/>
                    <a:pt x="633" y="8"/>
                  </a:cubicBezTo>
                  <a:cubicBezTo>
                    <a:pt x="633" y="7"/>
                    <a:pt x="631" y="6"/>
                    <a:pt x="631" y="6"/>
                  </a:cubicBezTo>
                  <a:cubicBezTo>
                    <a:pt x="631" y="5"/>
                    <a:pt x="632" y="4"/>
                    <a:pt x="633" y="4"/>
                  </a:cubicBezTo>
                  <a:cubicBezTo>
                    <a:pt x="633" y="3"/>
                    <a:pt x="634" y="2"/>
                    <a:pt x="634" y="2"/>
                  </a:cubicBezTo>
                  <a:cubicBezTo>
                    <a:pt x="636" y="3"/>
                    <a:pt x="637" y="4"/>
                    <a:pt x="639" y="5"/>
                  </a:cubicBezTo>
                  <a:cubicBezTo>
                    <a:pt x="639" y="6"/>
                    <a:pt x="637" y="7"/>
                    <a:pt x="637" y="7"/>
                  </a:cubicBezTo>
                  <a:cubicBezTo>
                    <a:pt x="637" y="8"/>
                    <a:pt x="639" y="9"/>
                    <a:pt x="639" y="9"/>
                  </a:cubicBezTo>
                  <a:cubicBezTo>
                    <a:pt x="640" y="10"/>
                    <a:pt x="641" y="10"/>
                    <a:pt x="642" y="11"/>
                  </a:cubicBezTo>
                  <a:cubicBezTo>
                    <a:pt x="642" y="11"/>
                    <a:pt x="643" y="12"/>
                    <a:pt x="644" y="12"/>
                  </a:cubicBezTo>
                  <a:cubicBezTo>
                    <a:pt x="645" y="13"/>
                    <a:pt x="645" y="14"/>
                    <a:pt x="646" y="14"/>
                  </a:cubicBezTo>
                  <a:cubicBezTo>
                    <a:pt x="646" y="14"/>
                    <a:pt x="648" y="16"/>
                    <a:pt x="648" y="16"/>
                  </a:cubicBezTo>
                  <a:cubicBezTo>
                    <a:pt x="648" y="16"/>
                    <a:pt x="647" y="18"/>
                    <a:pt x="647" y="18"/>
                  </a:cubicBezTo>
                  <a:cubicBezTo>
                    <a:pt x="646" y="19"/>
                    <a:pt x="645" y="20"/>
                    <a:pt x="645" y="20"/>
                  </a:cubicBezTo>
                  <a:cubicBezTo>
                    <a:pt x="644" y="20"/>
                    <a:pt x="643" y="19"/>
                    <a:pt x="643" y="19"/>
                  </a:cubicBezTo>
                  <a:cubicBezTo>
                    <a:pt x="642" y="19"/>
                    <a:pt x="642" y="21"/>
                    <a:pt x="641" y="21"/>
                  </a:cubicBezTo>
                  <a:cubicBezTo>
                    <a:pt x="642" y="22"/>
                    <a:pt x="644" y="23"/>
                    <a:pt x="645" y="24"/>
                  </a:cubicBezTo>
                  <a:cubicBezTo>
                    <a:pt x="646" y="24"/>
                    <a:pt x="646" y="22"/>
                    <a:pt x="647" y="22"/>
                  </a:cubicBezTo>
                  <a:cubicBezTo>
                    <a:pt x="647" y="22"/>
                    <a:pt x="649" y="24"/>
                    <a:pt x="649" y="24"/>
                  </a:cubicBezTo>
                  <a:cubicBezTo>
                    <a:pt x="650" y="23"/>
                    <a:pt x="651" y="22"/>
                    <a:pt x="651" y="21"/>
                  </a:cubicBezTo>
                  <a:cubicBezTo>
                    <a:pt x="652" y="21"/>
                    <a:pt x="652" y="20"/>
                    <a:pt x="653" y="19"/>
                  </a:cubicBezTo>
                  <a:cubicBezTo>
                    <a:pt x="653" y="18"/>
                    <a:pt x="654" y="18"/>
                    <a:pt x="654" y="17"/>
                  </a:cubicBezTo>
                  <a:cubicBezTo>
                    <a:pt x="655" y="16"/>
                    <a:pt x="656" y="15"/>
                    <a:pt x="656" y="15"/>
                  </a:cubicBezTo>
                  <a:cubicBezTo>
                    <a:pt x="656" y="14"/>
                    <a:pt x="658" y="13"/>
                    <a:pt x="658" y="13"/>
                  </a:cubicBezTo>
                  <a:cubicBezTo>
                    <a:pt x="658" y="12"/>
                    <a:pt x="656" y="11"/>
                    <a:pt x="656" y="11"/>
                  </a:cubicBezTo>
                  <a:cubicBezTo>
                    <a:pt x="655" y="11"/>
                    <a:pt x="653" y="9"/>
                    <a:pt x="653" y="9"/>
                  </a:cubicBezTo>
                  <a:cubicBezTo>
                    <a:pt x="654" y="9"/>
                    <a:pt x="655" y="7"/>
                    <a:pt x="655" y="7"/>
                  </a:cubicBezTo>
                  <a:cubicBezTo>
                    <a:pt x="656" y="7"/>
                    <a:pt x="657" y="8"/>
                    <a:pt x="657" y="9"/>
                  </a:cubicBezTo>
                  <a:cubicBezTo>
                    <a:pt x="658" y="9"/>
                    <a:pt x="659" y="10"/>
                    <a:pt x="660" y="10"/>
                  </a:cubicBezTo>
                  <a:cubicBezTo>
                    <a:pt x="660" y="11"/>
                    <a:pt x="661" y="12"/>
                    <a:pt x="662" y="12"/>
                  </a:cubicBezTo>
                  <a:cubicBezTo>
                    <a:pt x="662" y="12"/>
                    <a:pt x="663" y="14"/>
                    <a:pt x="664" y="14"/>
                  </a:cubicBezTo>
                  <a:cubicBezTo>
                    <a:pt x="664" y="14"/>
                    <a:pt x="665" y="12"/>
                    <a:pt x="666" y="11"/>
                  </a:cubicBezTo>
                  <a:cubicBezTo>
                    <a:pt x="666" y="11"/>
                    <a:pt x="667" y="9"/>
                    <a:pt x="667" y="9"/>
                  </a:cubicBezTo>
                  <a:cubicBezTo>
                    <a:pt x="668" y="9"/>
                    <a:pt x="669" y="11"/>
                    <a:pt x="670" y="11"/>
                  </a:cubicBezTo>
                  <a:cubicBezTo>
                    <a:pt x="670" y="11"/>
                    <a:pt x="671" y="13"/>
                    <a:pt x="672" y="13"/>
                  </a:cubicBezTo>
                  <a:cubicBezTo>
                    <a:pt x="672" y="13"/>
                    <a:pt x="673" y="11"/>
                    <a:pt x="674" y="10"/>
                  </a:cubicBezTo>
                  <a:cubicBezTo>
                    <a:pt x="674" y="10"/>
                    <a:pt x="675" y="8"/>
                    <a:pt x="675" y="8"/>
                  </a:cubicBezTo>
                  <a:cubicBezTo>
                    <a:pt x="676" y="8"/>
                    <a:pt x="677" y="9"/>
                    <a:pt x="677" y="10"/>
                  </a:cubicBezTo>
                  <a:cubicBezTo>
                    <a:pt x="678" y="10"/>
                    <a:pt x="676" y="12"/>
                    <a:pt x="676" y="12"/>
                  </a:cubicBezTo>
                  <a:cubicBezTo>
                    <a:pt x="675" y="13"/>
                    <a:pt x="674" y="14"/>
                    <a:pt x="674" y="14"/>
                  </a:cubicBezTo>
                  <a:cubicBezTo>
                    <a:pt x="674" y="15"/>
                    <a:pt x="676" y="16"/>
                    <a:pt x="676" y="16"/>
                  </a:cubicBezTo>
                  <a:cubicBezTo>
                    <a:pt x="676" y="17"/>
                    <a:pt x="675" y="18"/>
                    <a:pt x="675" y="18"/>
                  </a:cubicBezTo>
                  <a:cubicBezTo>
                    <a:pt x="675" y="19"/>
                    <a:pt x="677" y="19"/>
                    <a:pt x="677" y="20"/>
                  </a:cubicBezTo>
                  <a:cubicBezTo>
                    <a:pt x="677" y="21"/>
                    <a:pt x="675" y="22"/>
                    <a:pt x="675" y="22"/>
                  </a:cubicBezTo>
                  <a:cubicBezTo>
                    <a:pt x="675" y="23"/>
                    <a:pt x="677" y="23"/>
                    <a:pt x="677" y="24"/>
                  </a:cubicBezTo>
                  <a:cubicBezTo>
                    <a:pt x="677" y="25"/>
                    <a:pt x="676" y="26"/>
                    <a:pt x="676" y="26"/>
                  </a:cubicBezTo>
                  <a:cubicBezTo>
                    <a:pt x="676" y="27"/>
                    <a:pt x="678" y="27"/>
                    <a:pt x="678" y="28"/>
                  </a:cubicBezTo>
                  <a:cubicBezTo>
                    <a:pt x="678" y="27"/>
                    <a:pt x="679" y="26"/>
                    <a:pt x="680" y="26"/>
                  </a:cubicBezTo>
                  <a:cubicBezTo>
                    <a:pt x="680" y="25"/>
                    <a:pt x="681" y="24"/>
                    <a:pt x="681" y="23"/>
                  </a:cubicBezTo>
                  <a:cubicBezTo>
                    <a:pt x="682" y="23"/>
                    <a:pt x="683" y="22"/>
                    <a:pt x="683" y="21"/>
                  </a:cubicBezTo>
                  <a:cubicBezTo>
                    <a:pt x="683" y="21"/>
                    <a:pt x="681" y="20"/>
                    <a:pt x="681" y="19"/>
                  </a:cubicBezTo>
                  <a:cubicBezTo>
                    <a:pt x="681" y="19"/>
                    <a:pt x="683" y="18"/>
                    <a:pt x="682" y="17"/>
                  </a:cubicBezTo>
                  <a:cubicBezTo>
                    <a:pt x="682" y="17"/>
                    <a:pt x="680" y="16"/>
                    <a:pt x="680" y="16"/>
                  </a:cubicBezTo>
                  <a:cubicBezTo>
                    <a:pt x="680" y="15"/>
                    <a:pt x="682" y="14"/>
                    <a:pt x="682" y="13"/>
                  </a:cubicBezTo>
                  <a:cubicBezTo>
                    <a:pt x="682" y="13"/>
                    <a:pt x="680" y="12"/>
                    <a:pt x="680" y="12"/>
                  </a:cubicBezTo>
                  <a:cubicBezTo>
                    <a:pt x="680" y="11"/>
                    <a:pt x="681" y="9"/>
                    <a:pt x="681" y="9"/>
                  </a:cubicBezTo>
                  <a:cubicBezTo>
                    <a:pt x="682" y="9"/>
                    <a:pt x="683" y="11"/>
                    <a:pt x="684" y="11"/>
                  </a:cubicBezTo>
                  <a:cubicBezTo>
                    <a:pt x="684" y="11"/>
                    <a:pt x="685" y="13"/>
                    <a:pt x="686" y="13"/>
                  </a:cubicBezTo>
                  <a:cubicBezTo>
                    <a:pt x="686" y="13"/>
                    <a:pt x="687" y="10"/>
                    <a:pt x="688" y="11"/>
                  </a:cubicBezTo>
                  <a:cubicBezTo>
                    <a:pt x="688" y="11"/>
                    <a:pt x="689" y="12"/>
                    <a:pt x="690" y="12"/>
                  </a:cubicBezTo>
                  <a:cubicBezTo>
                    <a:pt x="691" y="13"/>
                    <a:pt x="691" y="13"/>
                    <a:pt x="692" y="14"/>
                  </a:cubicBezTo>
                  <a:cubicBezTo>
                    <a:pt x="693" y="14"/>
                    <a:pt x="694" y="15"/>
                    <a:pt x="694" y="16"/>
                  </a:cubicBezTo>
                  <a:cubicBezTo>
                    <a:pt x="695" y="16"/>
                    <a:pt x="696" y="17"/>
                    <a:pt x="697" y="17"/>
                  </a:cubicBezTo>
                  <a:cubicBezTo>
                    <a:pt x="697" y="17"/>
                    <a:pt x="698" y="15"/>
                    <a:pt x="698" y="15"/>
                  </a:cubicBezTo>
                  <a:cubicBezTo>
                    <a:pt x="699" y="15"/>
                    <a:pt x="700" y="17"/>
                    <a:pt x="700" y="17"/>
                  </a:cubicBezTo>
                  <a:cubicBezTo>
                    <a:pt x="701" y="17"/>
                    <a:pt x="702" y="15"/>
                    <a:pt x="702" y="15"/>
                  </a:cubicBezTo>
                  <a:cubicBezTo>
                    <a:pt x="702" y="14"/>
                    <a:pt x="700" y="13"/>
                    <a:pt x="700" y="13"/>
                  </a:cubicBezTo>
                  <a:cubicBezTo>
                    <a:pt x="700" y="12"/>
                    <a:pt x="701" y="11"/>
                    <a:pt x="702" y="11"/>
                  </a:cubicBezTo>
                  <a:cubicBezTo>
                    <a:pt x="702" y="10"/>
                    <a:pt x="703" y="9"/>
                    <a:pt x="703" y="8"/>
                  </a:cubicBezTo>
                  <a:cubicBezTo>
                    <a:pt x="705" y="10"/>
                    <a:pt x="706" y="11"/>
                    <a:pt x="708" y="12"/>
                  </a:cubicBezTo>
                  <a:cubicBezTo>
                    <a:pt x="707" y="13"/>
                    <a:pt x="707" y="13"/>
                    <a:pt x="706" y="14"/>
                  </a:cubicBezTo>
                  <a:cubicBezTo>
                    <a:pt x="706" y="14"/>
                    <a:pt x="704" y="16"/>
                    <a:pt x="704" y="16"/>
                  </a:cubicBezTo>
                  <a:cubicBezTo>
                    <a:pt x="704" y="17"/>
                    <a:pt x="706" y="18"/>
                    <a:pt x="707" y="18"/>
                  </a:cubicBezTo>
                  <a:cubicBezTo>
                    <a:pt x="707" y="18"/>
                    <a:pt x="709" y="19"/>
                    <a:pt x="709" y="20"/>
                  </a:cubicBezTo>
                  <a:cubicBezTo>
                    <a:pt x="709" y="20"/>
                    <a:pt x="707" y="21"/>
                    <a:pt x="707" y="22"/>
                  </a:cubicBezTo>
                  <a:cubicBezTo>
                    <a:pt x="707" y="22"/>
                    <a:pt x="709" y="23"/>
                    <a:pt x="709" y="24"/>
                  </a:cubicBezTo>
                  <a:cubicBezTo>
                    <a:pt x="709" y="24"/>
                    <a:pt x="708" y="25"/>
                    <a:pt x="708" y="26"/>
                  </a:cubicBezTo>
                  <a:cubicBezTo>
                    <a:pt x="707" y="26"/>
                    <a:pt x="706" y="28"/>
                    <a:pt x="706" y="28"/>
                  </a:cubicBezTo>
                  <a:cubicBezTo>
                    <a:pt x="706" y="29"/>
                    <a:pt x="708" y="29"/>
                    <a:pt x="708" y="30"/>
                  </a:cubicBezTo>
                  <a:cubicBezTo>
                    <a:pt x="709" y="28"/>
                    <a:pt x="710" y="27"/>
                    <a:pt x="712" y="25"/>
                  </a:cubicBezTo>
                  <a:cubicBezTo>
                    <a:pt x="712" y="25"/>
                    <a:pt x="713" y="23"/>
                    <a:pt x="713" y="23"/>
                  </a:cubicBezTo>
                  <a:cubicBezTo>
                    <a:pt x="713" y="23"/>
                    <a:pt x="711" y="22"/>
                    <a:pt x="711" y="21"/>
                  </a:cubicBezTo>
                  <a:cubicBezTo>
                    <a:pt x="711" y="21"/>
                    <a:pt x="709" y="20"/>
                    <a:pt x="709" y="20"/>
                  </a:cubicBezTo>
                  <a:cubicBezTo>
                    <a:pt x="709" y="19"/>
                    <a:pt x="710" y="18"/>
                    <a:pt x="711" y="17"/>
                  </a:cubicBezTo>
                  <a:cubicBezTo>
                    <a:pt x="711" y="17"/>
                    <a:pt x="712" y="16"/>
                    <a:pt x="712" y="15"/>
                  </a:cubicBezTo>
                  <a:cubicBezTo>
                    <a:pt x="712" y="15"/>
                    <a:pt x="710" y="14"/>
                    <a:pt x="710" y="14"/>
                  </a:cubicBezTo>
                  <a:cubicBezTo>
                    <a:pt x="711" y="12"/>
                    <a:pt x="712" y="11"/>
                    <a:pt x="713" y="9"/>
                  </a:cubicBezTo>
                  <a:cubicBezTo>
                    <a:pt x="714" y="10"/>
                    <a:pt x="715" y="10"/>
                    <a:pt x="716" y="11"/>
                  </a:cubicBezTo>
                  <a:cubicBezTo>
                    <a:pt x="716" y="11"/>
                    <a:pt x="718" y="12"/>
                    <a:pt x="718" y="12"/>
                  </a:cubicBezTo>
                  <a:cubicBezTo>
                    <a:pt x="718" y="13"/>
                    <a:pt x="716" y="14"/>
                    <a:pt x="716" y="15"/>
                  </a:cubicBezTo>
                  <a:cubicBezTo>
                    <a:pt x="716" y="15"/>
                    <a:pt x="714" y="13"/>
                    <a:pt x="714" y="13"/>
                  </a:cubicBezTo>
                  <a:cubicBezTo>
                    <a:pt x="713" y="13"/>
                    <a:pt x="713" y="15"/>
                    <a:pt x="712" y="15"/>
                  </a:cubicBezTo>
                  <a:cubicBezTo>
                    <a:pt x="714" y="16"/>
                    <a:pt x="715" y="17"/>
                    <a:pt x="717" y="19"/>
                  </a:cubicBezTo>
                  <a:cubicBezTo>
                    <a:pt x="717" y="18"/>
                    <a:pt x="718" y="17"/>
                    <a:pt x="718" y="16"/>
                  </a:cubicBezTo>
                  <a:cubicBezTo>
                    <a:pt x="719" y="16"/>
                    <a:pt x="719" y="15"/>
                    <a:pt x="720" y="14"/>
                  </a:cubicBezTo>
                  <a:cubicBezTo>
                    <a:pt x="721" y="14"/>
                    <a:pt x="721" y="12"/>
                    <a:pt x="722" y="12"/>
                  </a:cubicBezTo>
                  <a:cubicBezTo>
                    <a:pt x="722" y="12"/>
                    <a:pt x="724" y="14"/>
                    <a:pt x="724" y="14"/>
                  </a:cubicBezTo>
                  <a:cubicBezTo>
                    <a:pt x="724" y="13"/>
                    <a:pt x="726" y="12"/>
                    <a:pt x="726" y="11"/>
                  </a:cubicBezTo>
                  <a:cubicBezTo>
                    <a:pt x="726" y="11"/>
                    <a:pt x="723" y="10"/>
                    <a:pt x="724" y="10"/>
                  </a:cubicBezTo>
                  <a:cubicBezTo>
                    <a:pt x="724" y="9"/>
                    <a:pt x="725" y="8"/>
                    <a:pt x="725" y="7"/>
                  </a:cubicBezTo>
                  <a:cubicBezTo>
                    <a:pt x="726" y="7"/>
                    <a:pt x="727" y="9"/>
                    <a:pt x="727" y="9"/>
                  </a:cubicBezTo>
                  <a:cubicBezTo>
                    <a:pt x="728" y="10"/>
                    <a:pt x="730" y="10"/>
                    <a:pt x="730" y="11"/>
                  </a:cubicBezTo>
                  <a:cubicBezTo>
                    <a:pt x="730" y="11"/>
                    <a:pt x="728" y="13"/>
                    <a:pt x="728" y="13"/>
                  </a:cubicBezTo>
                  <a:cubicBezTo>
                    <a:pt x="727" y="14"/>
                    <a:pt x="727" y="15"/>
                    <a:pt x="726" y="15"/>
                  </a:cubicBezTo>
                  <a:cubicBezTo>
                    <a:pt x="726" y="15"/>
                    <a:pt x="725" y="14"/>
                    <a:pt x="724" y="14"/>
                  </a:cubicBezTo>
                  <a:cubicBezTo>
                    <a:pt x="724" y="14"/>
                    <a:pt x="722" y="16"/>
                    <a:pt x="722" y="16"/>
                  </a:cubicBezTo>
                  <a:cubicBezTo>
                    <a:pt x="722" y="16"/>
                    <a:pt x="725" y="17"/>
                    <a:pt x="725" y="18"/>
                  </a:cubicBezTo>
                  <a:cubicBezTo>
                    <a:pt x="725" y="18"/>
                    <a:pt x="723" y="19"/>
                    <a:pt x="723" y="20"/>
                  </a:cubicBezTo>
                  <a:cubicBezTo>
                    <a:pt x="724" y="20"/>
                    <a:pt x="724" y="21"/>
                    <a:pt x="725" y="22"/>
                  </a:cubicBezTo>
                  <a:cubicBezTo>
                    <a:pt x="726" y="22"/>
                    <a:pt x="727" y="23"/>
                    <a:pt x="727" y="23"/>
                  </a:cubicBezTo>
                  <a:cubicBezTo>
                    <a:pt x="728" y="23"/>
                    <a:pt x="729" y="21"/>
                    <a:pt x="729" y="21"/>
                  </a:cubicBezTo>
                  <a:cubicBezTo>
                    <a:pt x="730" y="20"/>
                    <a:pt x="730" y="19"/>
                    <a:pt x="731" y="19"/>
                  </a:cubicBezTo>
                  <a:cubicBezTo>
                    <a:pt x="731" y="18"/>
                    <a:pt x="732" y="17"/>
                    <a:pt x="732" y="17"/>
                  </a:cubicBezTo>
                  <a:cubicBezTo>
                    <a:pt x="733" y="16"/>
                    <a:pt x="734" y="14"/>
                    <a:pt x="734" y="14"/>
                  </a:cubicBezTo>
                  <a:cubicBezTo>
                    <a:pt x="735" y="14"/>
                    <a:pt x="736" y="16"/>
                    <a:pt x="736" y="16"/>
                  </a:cubicBezTo>
                  <a:cubicBezTo>
                    <a:pt x="737" y="16"/>
                    <a:pt x="738" y="17"/>
                    <a:pt x="739" y="18"/>
                  </a:cubicBezTo>
                  <a:cubicBezTo>
                    <a:pt x="739" y="18"/>
                    <a:pt x="737" y="20"/>
                    <a:pt x="737" y="20"/>
                  </a:cubicBezTo>
                  <a:cubicBezTo>
                    <a:pt x="737" y="20"/>
                    <a:pt x="739" y="22"/>
                    <a:pt x="739" y="22"/>
                  </a:cubicBezTo>
                  <a:cubicBezTo>
                    <a:pt x="739" y="21"/>
                    <a:pt x="741" y="20"/>
                    <a:pt x="741" y="19"/>
                  </a:cubicBezTo>
                  <a:cubicBezTo>
                    <a:pt x="741" y="19"/>
                    <a:pt x="739" y="18"/>
                    <a:pt x="739" y="18"/>
                  </a:cubicBezTo>
                  <a:cubicBezTo>
                    <a:pt x="739" y="17"/>
                    <a:pt x="740" y="16"/>
                    <a:pt x="740" y="15"/>
                  </a:cubicBezTo>
                  <a:cubicBezTo>
                    <a:pt x="741" y="15"/>
                    <a:pt x="742" y="14"/>
                    <a:pt x="742" y="13"/>
                  </a:cubicBezTo>
                  <a:cubicBezTo>
                    <a:pt x="742" y="13"/>
                    <a:pt x="744" y="12"/>
                    <a:pt x="744" y="11"/>
                  </a:cubicBezTo>
                  <a:cubicBezTo>
                    <a:pt x="744" y="11"/>
                    <a:pt x="741" y="10"/>
                    <a:pt x="742" y="9"/>
                  </a:cubicBezTo>
                  <a:cubicBezTo>
                    <a:pt x="742" y="9"/>
                    <a:pt x="743" y="8"/>
                    <a:pt x="743" y="7"/>
                  </a:cubicBezTo>
                  <a:cubicBezTo>
                    <a:pt x="744" y="6"/>
                    <a:pt x="744" y="5"/>
                    <a:pt x="745" y="5"/>
                  </a:cubicBezTo>
                  <a:cubicBezTo>
                    <a:pt x="745" y="5"/>
                    <a:pt x="747" y="7"/>
                    <a:pt x="747" y="7"/>
                  </a:cubicBezTo>
                  <a:cubicBezTo>
                    <a:pt x="748" y="6"/>
                    <a:pt x="748" y="5"/>
                    <a:pt x="749" y="4"/>
                  </a:cubicBezTo>
                  <a:cubicBezTo>
                    <a:pt x="750" y="5"/>
                    <a:pt x="750" y="5"/>
                    <a:pt x="751" y="6"/>
                  </a:cubicBezTo>
                  <a:cubicBezTo>
                    <a:pt x="752" y="7"/>
                    <a:pt x="753" y="7"/>
                    <a:pt x="753" y="8"/>
                  </a:cubicBezTo>
                  <a:cubicBezTo>
                    <a:pt x="754" y="8"/>
                    <a:pt x="755" y="9"/>
                    <a:pt x="756" y="9"/>
                  </a:cubicBezTo>
                  <a:cubicBezTo>
                    <a:pt x="756" y="10"/>
                    <a:pt x="754" y="11"/>
                    <a:pt x="754" y="12"/>
                  </a:cubicBezTo>
                  <a:cubicBezTo>
                    <a:pt x="754" y="12"/>
                    <a:pt x="756" y="13"/>
                    <a:pt x="756" y="13"/>
                  </a:cubicBezTo>
                  <a:cubicBezTo>
                    <a:pt x="756" y="14"/>
                    <a:pt x="758" y="15"/>
                    <a:pt x="758" y="15"/>
                  </a:cubicBezTo>
                  <a:cubicBezTo>
                    <a:pt x="758" y="15"/>
                    <a:pt x="756" y="17"/>
                    <a:pt x="757" y="17"/>
                  </a:cubicBezTo>
                  <a:cubicBezTo>
                    <a:pt x="757" y="18"/>
                    <a:pt x="758" y="19"/>
                    <a:pt x="759" y="19"/>
                  </a:cubicBezTo>
                  <a:cubicBezTo>
                    <a:pt x="759" y="19"/>
                    <a:pt x="760" y="17"/>
                    <a:pt x="761" y="17"/>
                  </a:cubicBezTo>
                  <a:cubicBezTo>
                    <a:pt x="761" y="17"/>
                    <a:pt x="762" y="18"/>
                    <a:pt x="763" y="18"/>
                  </a:cubicBezTo>
                  <a:cubicBezTo>
                    <a:pt x="763" y="18"/>
                    <a:pt x="765" y="20"/>
                    <a:pt x="765" y="20"/>
                  </a:cubicBezTo>
                  <a:cubicBezTo>
                    <a:pt x="766" y="20"/>
                    <a:pt x="766" y="19"/>
                    <a:pt x="767" y="18"/>
                  </a:cubicBezTo>
                  <a:cubicBezTo>
                    <a:pt x="767" y="17"/>
                    <a:pt x="768" y="16"/>
                    <a:pt x="768" y="16"/>
                  </a:cubicBezTo>
                  <a:cubicBezTo>
                    <a:pt x="769" y="15"/>
                    <a:pt x="770" y="14"/>
                    <a:pt x="770" y="13"/>
                  </a:cubicBezTo>
                  <a:cubicBezTo>
                    <a:pt x="771" y="13"/>
                    <a:pt x="771" y="12"/>
                    <a:pt x="772" y="11"/>
                  </a:cubicBezTo>
                  <a:cubicBezTo>
                    <a:pt x="772" y="11"/>
                    <a:pt x="774" y="13"/>
                    <a:pt x="774" y="13"/>
                  </a:cubicBezTo>
                  <a:cubicBezTo>
                    <a:pt x="775" y="13"/>
                    <a:pt x="775" y="11"/>
                    <a:pt x="776" y="11"/>
                  </a:cubicBezTo>
                  <a:cubicBezTo>
                    <a:pt x="776" y="11"/>
                    <a:pt x="778" y="13"/>
                    <a:pt x="778" y="12"/>
                  </a:cubicBezTo>
                  <a:cubicBezTo>
                    <a:pt x="779" y="12"/>
                    <a:pt x="779" y="11"/>
                    <a:pt x="780" y="10"/>
                  </a:cubicBezTo>
                  <a:cubicBezTo>
                    <a:pt x="780" y="10"/>
                    <a:pt x="781" y="8"/>
                    <a:pt x="781" y="8"/>
                  </a:cubicBezTo>
                  <a:cubicBezTo>
                    <a:pt x="782" y="8"/>
                    <a:pt x="783" y="9"/>
                    <a:pt x="784" y="10"/>
                  </a:cubicBezTo>
                  <a:cubicBezTo>
                    <a:pt x="784" y="10"/>
                    <a:pt x="785" y="11"/>
                    <a:pt x="786" y="11"/>
                  </a:cubicBezTo>
                  <a:cubicBezTo>
                    <a:pt x="786" y="11"/>
                    <a:pt x="787" y="9"/>
                    <a:pt x="788" y="9"/>
                  </a:cubicBezTo>
                  <a:cubicBezTo>
                    <a:pt x="788" y="9"/>
                    <a:pt x="790" y="11"/>
                    <a:pt x="790" y="11"/>
                  </a:cubicBezTo>
                  <a:cubicBezTo>
                    <a:pt x="790" y="11"/>
                    <a:pt x="788" y="13"/>
                    <a:pt x="788" y="13"/>
                  </a:cubicBezTo>
                  <a:cubicBezTo>
                    <a:pt x="788" y="13"/>
                    <a:pt x="786" y="11"/>
                    <a:pt x="786" y="11"/>
                  </a:cubicBezTo>
                  <a:cubicBezTo>
                    <a:pt x="785" y="11"/>
                    <a:pt x="784" y="13"/>
                    <a:pt x="784" y="14"/>
                  </a:cubicBezTo>
                  <a:cubicBezTo>
                    <a:pt x="784" y="14"/>
                    <a:pt x="783" y="15"/>
                    <a:pt x="782" y="16"/>
                  </a:cubicBezTo>
                  <a:cubicBezTo>
                    <a:pt x="782" y="17"/>
                    <a:pt x="781" y="17"/>
                    <a:pt x="781" y="18"/>
                  </a:cubicBezTo>
                  <a:cubicBezTo>
                    <a:pt x="780" y="19"/>
                    <a:pt x="780" y="20"/>
                    <a:pt x="779" y="20"/>
                  </a:cubicBezTo>
                  <a:cubicBezTo>
                    <a:pt x="781" y="21"/>
                    <a:pt x="782" y="23"/>
                    <a:pt x="784" y="24"/>
                  </a:cubicBezTo>
                  <a:cubicBezTo>
                    <a:pt x="784" y="23"/>
                    <a:pt x="785" y="22"/>
                    <a:pt x="785" y="21"/>
                  </a:cubicBezTo>
                  <a:cubicBezTo>
                    <a:pt x="785" y="21"/>
                    <a:pt x="787" y="19"/>
                    <a:pt x="787" y="19"/>
                  </a:cubicBezTo>
                  <a:cubicBezTo>
                    <a:pt x="788" y="19"/>
                    <a:pt x="789" y="21"/>
                    <a:pt x="789" y="21"/>
                  </a:cubicBezTo>
                  <a:cubicBezTo>
                    <a:pt x="790" y="21"/>
                    <a:pt x="790" y="19"/>
                    <a:pt x="791" y="19"/>
                  </a:cubicBezTo>
                  <a:cubicBezTo>
                    <a:pt x="791" y="19"/>
                    <a:pt x="793" y="21"/>
                    <a:pt x="793" y="20"/>
                  </a:cubicBezTo>
                  <a:cubicBezTo>
                    <a:pt x="794" y="20"/>
                    <a:pt x="794" y="19"/>
                    <a:pt x="795" y="18"/>
                  </a:cubicBezTo>
                  <a:cubicBezTo>
                    <a:pt x="795" y="17"/>
                    <a:pt x="796" y="17"/>
                    <a:pt x="797" y="16"/>
                  </a:cubicBezTo>
                  <a:cubicBezTo>
                    <a:pt x="797" y="15"/>
                    <a:pt x="798" y="14"/>
                    <a:pt x="798" y="14"/>
                  </a:cubicBezTo>
                  <a:cubicBezTo>
                    <a:pt x="799" y="13"/>
                    <a:pt x="799" y="12"/>
                    <a:pt x="800" y="11"/>
                  </a:cubicBezTo>
                  <a:cubicBezTo>
                    <a:pt x="800" y="11"/>
                    <a:pt x="802" y="13"/>
                    <a:pt x="802" y="13"/>
                  </a:cubicBezTo>
                  <a:cubicBezTo>
                    <a:pt x="803" y="13"/>
                    <a:pt x="803" y="11"/>
                    <a:pt x="804" y="11"/>
                  </a:cubicBezTo>
                  <a:cubicBezTo>
                    <a:pt x="805" y="12"/>
                    <a:pt x="805" y="12"/>
                    <a:pt x="806" y="13"/>
                  </a:cubicBezTo>
                  <a:cubicBezTo>
                    <a:pt x="806" y="13"/>
                    <a:pt x="808" y="14"/>
                    <a:pt x="808" y="14"/>
                  </a:cubicBezTo>
                  <a:cubicBezTo>
                    <a:pt x="808" y="15"/>
                    <a:pt x="806" y="16"/>
                    <a:pt x="807" y="17"/>
                  </a:cubicBezTo>
                  <a:cubicBezTo>
                    <a:pt x="807" y="17"/>
                    <a:pt x="808" y="18"/>
                    <a:pt x="809" y="18"/>
                  </a:cubicBezTo>
                  <a:cubicBezTo>
                    <a:pt x="810" y="19"/>
                    <a:pt x="810" y="19"/>
                    <a:pt x="811" y="20"/>
                  </a:cubicBezTo>
                  <a:cubicBezTo>
                    <a:pt x="812" y="20"/>
                    <a:pt x="812" y="18"/>
                    <a:pt x="813" y="18"/>
                  </a:cubicBezTo>
                  <a:cubicBezTo>
                    <a:pt x="813" y="18"/>
                    <a:pt x="815" y="20"/>
                    <a:pt x="815" y="19"/>
                  </a:cubicBezTo>
                  <a:cubicBezTo>
                    <a:pt x="815" y="19"/>
                    <a:pt x="817" y="17"/>
                    <a:pt x="817" y="17"/>
                  </a:cubicBezTo>
                  <a:cubicBezTo>
                    <a:pt x="817" y="17"/>
                    <a:pt x="815" y="15"/>
                    <a:pt x="814" y="16"/>
                  </a:cubicBezTo>
                  <a:cubicBezTo>
                    <a:pt x="814" y="16"/>
                    <a:pt x="813" y="18"/>
                    <a:pt x="813" y="18"/>
                  </a:cubicBezTo>
                  <a:cubicBezTo>
                    <a:pt x="812" y="17"/>
                    <a:pt x="811" y="16"/>
                    <a:pt x="811" y="16"/>
                  </a:cubicBezTo>
                  <a:cubicBezTo>
                    <a:pt x="811" y="16"/>
                    <a:pt x="812" y="14"/>
                    <a:pt x="812" y="14"/>
                  </a:cubicBezTo>
                  <a:cubicBezTo>
                    <a:pt x="813" y="13"/>
                    <a:pt x="813" y="12"/>
                    <a:pt x="814" y="12"/>
                  </a:cubicBezTo>
                  <a:cubicBezTo>
                    <a:pt x="814" y="11"/>
                    <a:pt x="815" y="9"/>
                    <a:pt x="816" y="9"/>
                  </a:cubicBezTo>
                  <a:cubicBezTo>
                    <a:pt x="816" y="9"/>
                    <a:pt x="817" y="11"/>
                    <a:pt x="818" y="11"/>
                  </a:cubicBezTo>
                  <a:cubicBezTo>
                    <a:pt x="818" y="11"/>
                    <a:pt x="816" y="13"/>
                    <a:pt x="816" y="13"/>
                  </a:cubicBezTo>
                  <a:cubicBezTo>
                    <a:pt x="816" y="14"/>
                    <a:pt x="818" y="15"/>
                    <a:pt x="818" y="15"/>
                  </a:cubicBezTo>
                  <a:cubicBezTo>
                    <a:pt x="819" y="16"/>
                    <a:pt x="820" y="16"/>
                    <a:pt x="821" y="17"/>
                  </a:cubicBezTo>
                  <a:cubicBezTo>
                    <a:pt x="821" y="16"/>
                    <a:pt x="822" y="15"/>
                    <a:pt x="822" y="14"/>
                  </a:cubicBezTo>
                  <a:cubicBezTo>
                    <a:pt x="823" y="14"/>
                    <a:pt x="824" y="13"/>
                    <a:pt x="824" y="12"/>
                  </a:cubicBezTo>
                  <a:cubicBezTo>
                    <a:pt x="824" y="12"/>
                    <a:pt x="822" y="11"/>
                    <a:pt x="822" y="11"/>
                  </a:cubicBezTo>
                  <a:cubicBezTo>
                    <a:pt x="822" y="10"/>
                    <a:pt x="823" y="9"/>
                    <a:pt x="824" y="8"/>
                  </a:cubicBezTo>
                  <a:cubicBezTo>
                    <a:pt x="824" y="8"/>
                    <a:pt x="825" y="7"/>
                    <a:pt x="825" y="6"/>
                  </a:cubicBezTo>
                  <a:cubicBezTo>
                    <a:pt x="825" y="5"/>
                    <a:pt x="827" y="4"/>
                    <a:pt x="827" y="4"/>
                  </a:cubicBezTo>
                  <a:cubicBezTo>
                    <a:pt x="827" y="5"/>
                    <a:pt x="829" y="5"/>
                    <a:pt x="829" y="6"/>
                  </a:cubicBezTo>
                  <a:cubicBezTo>
                    <a:pt x="829" y="6"/>
                    <a:pt x="827" y="7"/>
                    <a:pt x="827" y="8"/>
                  </a:cubicBezTo>
                  <a:cubicBezTo>
                    <a:pt x="828" y="8"/>
                    <a:pt x="830" y="9"/>
                    <a:pt x="830" y="9"/>
                  </a:cubicBezTo>
                  <a:cubicBezTo>
                    <a:pt x="830" y="10"/>
                    <a:pt x="828" y="11"/>
                    <a:pt x="828" y="12"/>
                  </a:cubicBezTo>
                  <a:cubicBezTo>
                    <a:pt x="827" y="12"/>
                    <a:pt x="827" y="13"/>
                    <a:pt x="826" y="14"/>
                  </a:cubicBezTo>
                  <a:cubicBezTo>
                    <a:pt x="826" y="14"/>
                    <a:pt x="825" y="16"/>
                    <a:pt x="825" y="16"/>
                  </a:cubicBezTo>
                  <a:cubicBezTo>
                    <a:pt x="825" y="16"/>
                    <a:pt x="827" y="18"/>
                    <a:pt x="827" y="18"/>
                  </a:cubicBezTo>
                  <a:cubicBezTo>
                    <a:pt x="827" y="18"/>
                    <a:pt x="828" y="16"/>
                    <a:pt x="829" y="16"/>
                  </a:cubicBezTo>
                  <a:cubicBezTo>
                    <a:pt x="829" y="16"/>
                    <a:pt x="830" y="17"/>
                    <a:pt x="831" y="17"/>
                  </a:cubicBezTo>
                  <a:cubicBezTo>
                    <a:pt x="831" y="18"/>
                    <a:pt x="832" y="18"/>
                    <a:pt x="833" y="19"/>
                  </a:cubicBezTo>
                  <a:cubicBezTo>
                    <a:pt x="833" y="19"/>
                    <a:pt x="831" y="21"/>
                    <a:pt x="831" y="21"/>
                  </a:cubicBezTo>
                  <a:cubicBezTo>
                    <a:pt x="831" y="22"/>
                    <a:pt x="834" y="22"/>
                    <a:pt x="834" y="23"/>
                  </a:cubicBezTo>
                  <a:cubicBezTo>
                    <a:pt x="833" y="24"/>
                    <a:pt x="832" y="24"/>
                    <a:pt x="832" y="25"/>
                  </a:cubicBezTo>
                  <a:cubicBezTo>
                    <a:pt x="832" y="26"/>
                    <a:pt x="834" y="26"/>
                    <a:pt x="834" y="27"/>
                  </a:cubicBezTo>
                  <a:cubicBezTo>
                    <a:pt x="834" y="27"/>
                    <a:pt x="833" y="29"/>
                    <a:pt x="832" y="29"/>
                  </a:cubicBezTo>
                  <a:cubicBezTo>
                    <a:pt x="832" y="29"/>
                    <a:pt x="831" y="31"/>
                    <a:pt x="831" y="31"/>
                  </a:cubicBezTo>
                  <a:cubicBezTo>
                    <a:pt x="831" y="32"/>
                    <a:pt x="833" y="32"/>
                    <a:pt x="833" y="33"/>
                  </a:cubicBezTo>
                  <a:cubicBezTo>
                    <a:pt x="833" y="32"/>
                    <a:pt x="834" y="32"/>
                    <a:pt x="835" y="31"/>
                  </a:cubicBezTo>
                  <a:cubicBezTo>
                    <a:pt x="835" y="30"/>
                    <a:pt x="836" y="29"/>
                    <a:pt x="836" y="29"/>
                  </a:cubicBezTo>
                  <a:cubicBezTo>
                    <a:pt x="836" y="28"/>
                    <a:pt x="838" y="27"/>
                    <a:pt x="838" y="26"/>
                  </a:cubicBezTo>
                  <a:cubicBezTo>
                    <a:pt x="838" y="26"/>
                    <a:pt x="836" y="25"/>
                    <a:pt x="836" y="25"/>
                  </a:cubicBezTo>
                  <a:cubicBezTo>
                    <a:pt x="836" y="24"/>
                    <a:pt x="837" y="23"/>
                    <a:pt x="837" y="22"/>
                  </a:cubicBezTo>
                  <a:cubicBezTo>
                    <a:pt x="838" y="22"/>
                    <a:pt x="839" y="20"/>
                    <a:pt x="839" y="20"/>
                  </a:cubicBezTo>
                  <a:cubicBezTo>
                    <a:pt x="839" y="20"/>
                    <a:pt x="841" y="22"/>
                    <a:pt x="841" y="22"/>
                  </a:cubicBezTo>
                  <a:cubicBezTo>
                    <a:pt x="842" y="21"/>
                    <a:pt x="843" y="20"/>
                    <a:pt x="843" y="20"/>
                  </a:cubicBezTo>
                  <a:cubicBezTo>
                    <a:pt x="843" y="19"/>
                    <a:pt x="841" y="19"/>
                    <a:pt x="841" y="18"/>
                  </a:cubicBezTo>
                  <a:cubicBezTo>
                    <a:pt x="841" y="17"/>
                    <a:pt x="843" y="16"/>
                    <a:pt x="843" y="16"/>
                  </a:cubicBezTo>
                  <a:cubicBezTo>
                    <a:pt x="842" y="15"/>
                    <a:pt x="840" y="15"/>
                    <a:pt x="840" y="14"/>
                  </a:cubicBezTo>
                  <a:cubicBezTo>
                    <a:pt x="840" y="14"/>
                    <a:pt x="842" y="12"/>
                    <a:pt x="842" y="12"/>
                  </a:cubicBezTo>
                  <a:cubicBezTo>
                    <a:pt x="842" y="12"/>
                    <a:pt x="844" y="10"/>
                    <a:pt x="844" y="10"/>
                  </a:cubicBezTo>
                  <a:cubicBezTo>
                    <a:pt x="844" y="9"/>
                    <a:pt x="842" y="9"/>
                    <a:pt x="842" y="8"/>
                  </a:cubicBezTo>
                  <a:cubicBezTo>
                    <a:pt x="843" y="6"/>
                    <a:pt x="844" y="5"/>
                    <a:pt x="845" y="3"/>
                  </a:cubicBezTo>
                  <a:cubicBezTo>
                    <a:pt x="846" y="5"/>
                    <a:pt x="848" y="6"/>
                    <a:pt x="849" y="7"/>
                  </a:cubicBezTo>
                  <a:cubicBezTo>
                    <a:pt x="849" y="8"/>
                    <a:pt x="848" y="8"/>
                    <a:pt x="848" y="9"/>
                  </a:cubicBezTo>
                  <a:cubicBezTo>
                    <a:pt x="848" y="10"/>
                    <a:pt x="850" y="10"/>
                    <a:pt x="850" y="11"/>
                  </a:cubicBezTo>
                  <a:cubicBezTo>
                    <a:pt x="850" y="11"/>
                    <a:pt x="848" y="13"/>
                    <a:pt x="848" y="13"/>
                  </a:cubicBezTo>
                  <a:cubicBezTo>
                    <a:pt x="848" y="14"/>
                    <a:pt x="850" y="14"/>
                    <a:pt x="850" y="15"/>
                  </a:cubicBezTo>
                  <a:cubicBezTo>
                    <a:pt x="851" y="15"/>
                    <a:pt x="852" y="16"/>
                    <a:pt x="853" y="16"/>
                  </a:cubicBezTo>
                  <a:cubicBezTo>
                    <a:pt x="853" y="17"/>
                    <a:pt x="855" y="18"/>
                    <a:pt x="855" y="18"/>
                  </a:cubicBezTo>
                  <a:cubicBezTo>
                    <a:pt x="855" y="18"/>
                    <a:pt x="853" y="20"/>
                    <a:pt x="853" y="20"/>
                  </a:cubicBezTo>
                  <a:cubicBezTo>
                    <a:pt x="853" y="21"/>
                    <a:pt x="851" y="22"/>
                    <a:pt x="851" y="23"/>
                  </a:cubicBezTo>
                  <a:cubicBezTo>
                    <a:pt x="852" y="23"/>
                    <a:pt x="853" y="24"/>
                    <a:pt x="854" y="24"/>
                  </a:cubicBezTo>
                  <a:cubicBezTo>
                    <a:pt x="854" y="24"/>
                    <a:pt x="855" y="23"/>
                    <a:pt x="855" y="22"/>
                  </a:cubicBezTo>
                  <a:cubicBezTo>
                    <a:pt x="856" y="22"/>
                    <a:pt x="857" y="20"/>
                    <a:pt x="857" y="20"/>
                  </a:cubicBezTo>
                  <a:cubicBezTo>
                    <a:pt x="857" y="19"/>
                    <a:pt x="855" y="19"/>
                    <a:pt x="855" y="18"/>
                  </a:cubicBezTo>
                  <a:cubicBezTo>
                    <a:pt x="855" y="17"/>
                    <a:pt x="857" y="17"/>
                    <a:pt x="857" y="16"/>
                  </a:cubicBezTo>
                  <a:cubicBezTo>
                    <a:pt x="857" y="15"/>
                    <a:pt x="854" y="15"/>
                    <a:pt x="854" y="14"/>
                  </a:cubicBezTo>
                  <a:cubicBezTo>
                    <a:pt x="854" y="14"/>
                    <a:pt x="856" y="13"/>
                    <a:pt x="856" y="12"/>
                  </a:cubicBezTo>
                  <a:cubicBezTo>
                    <a:pt x="856" y="11"/>
                    <a:pt x="854" y="11"/>
                    <a:pt x="854" y="10"/>
                  </a:cubicBezTo>
                  <a:cubicBezTo>
                    <a:pt x="854" y="10"/>
                    <a:pt x="856" y="9"/>
                    <a:pt x="856" y="8"/>
                  </a:cubicBezTo>
                  <a:cubicBezTo>
                    <a:pt x="855" y="7"/>
                    <a:pt x="853" y="7"/>
                    <a:pt x="853" y="6"/>
                  </a:cubicBezTo>
                  <a:cubicBezTo>
                    <a:pt x="853" y="6"/>
                    <a:pt x="855" y="4"/>
                    <a:pt x="855" y="4"/>
                  </a:cubicBezTo>
                  <a:cubicBezTo>
                    <a:pt x="856" y="4"/>
                    <a:pt x="857" y="6"/>
                    <a:pt x="857" y="6"/>
                  </a:cubicBezTo>
                  <a:cubicBezTo>
                    <a:pt x="857" y="6"/>
                    <a:pt x="859" y="7"/>
                    <a:pt x="859" y="7"/>
                  </a:cubicBezTo>
                  <a:cubicBezTo>
                    <a:pt x="860" y="8"/>
                    <a:pt x="858" y="9"/>
                    <a:pt x="858" y="10"/>
                  </a:cubicBezTo>
                  <a:cubicBezTo>
                    <a:pt x="858" y="10"/>
                    <a:pt x="860" y="11"/>
                    <a:pt x="860" y="11"/>
                  </a:cubicBezTo>
                  <a:cubicBezTo>
                    <a:pt x="860" y="12"/>
                    <a:pt x="859" y="13"/>
                    <a:pt x="858" y="14"/>
                  </a:cubicBezTo>
                  <a:cubicBezTo>
                    <a:pt x="858" y="14"/>
                    <a:pt x="857" y="16"/>
                    <a:pt x="857" y="16"/>
                  </a:cubicBezTo>
                  <a:cubicBezTo>
                    <a:pt x="857" y="16"/>
                    <a:pt x="859" y="18"/>
                    <a:pt x="859" y="18"/>
                  </a:cubicBezTo>
                  <a:cubicBezTo>
                    <a:pt x="859" y="18"/>
                    <a:pt x="860" y="16"/>
                    <a:pt x="861" y="15"/>
                  </a:cubicBezTo>
                  <a:cubicBezTo>
                    <a:pt x="861" y="15"/>
                    <a:pt x="862" y="13"/>
                    <a:pt x="862" y="13"/>
                  </a:cubicBezTo>
                  <a:cubicBezTo>
                    <a:pt x="862" y="13"/>
                    <a:pt x="864" y="15"/>
                    <a:pt x="864" y="15"/>
                  </a:cubicBezTo>
                  <a:cubicBezTo>
                    <a:pt x="865" y="15"/>
                    <a:pt x="863" y="17"/>
                    <a:pt x="863" y="17"/>
                  </a:cubicBezTo>
                  <a:cubicBezTo>
                    <a:pt x="863" y="18"/>
                    <a:pt x="865" y="18"/>
                    <a:pt x="865" y="19"/>
                  </a:cubicBezTo>
                  <a:cubicBezTo>
                    <a:pt x="865" y="19"/>
                    <a:pt x="863" y="20"/>
                    <a:pt x="863" y="21"/>
                  </a:cubicBezTo>
                  <a:cubicBezTo>
                    <a:pt x="863" y="21"/>
                    <a:pt x="865" y="22"/>
                    <a:pt x="866" y="23"/>
                  </a:cubicBezTo>
                  <a:cubicBezTo>
                    <a:pt x="866" y="23"/>
                    <a:pt x="867" y="24"/>
                    <a:pt x="868" y="24"/>
                  </a:cubicBezTo>
                  <a:cubicBezTo>
                    <a:pt x="869" y="23"/>
                    <a:pt x="870" y="21"/>
                    <a:pt x="871" y="20"/>
                  </a:cubicBezTo>
                  <a:cubicBezTo>
                    <a:pt x="872" y="19"/>
                    <a:pt x="872" y="18"/>
                    <a:pt x="873" y="18"/>
                  </a:cubicBezTo>
                  <a:cubicBezTo>
                    <a:pt x="874" y="16"/>
                    <a:pt x="875" y="15"/>
                    <a:pt x="876" y="13"/>
                  </a:cubicBezTo>
                  <a:cubicBezTo>
                    <a:pt x="877" y="12"/>
                    <a:pt x="877" y="12"/>
                    <a:pt x="878" y="11"/>
                  </a:cubicBezTo>
                  <a:cubicBezTo>
                    <a:pt x="879" y="12"/>
                    <a:pt x="881" y="13"/>
                    <a:pt x="882" y="14"/>
                  </a:cubicBezTo>
                  <a:cubicBezTo>
                    <a:pt x="882" y="15"/>
                    <a:pt x="881" y="16"/>
                    <a:pt x="881" y="17"/>
                  </a:cubicBezTo>
                  <a:cubicBezTo>
                    <a:pt x="881" y="17"/>
                    <a:pt x="879" y="19"/>
                    <a:pt x="879" y="19"/>
                  </a:cubicBezTo>
                  <a:cubicBezTo>
                    <a:pt x="879" y="19"/>
                    <a:pt x="881" y="20"/>
                    <a:pt x="881" y="21"/>
                  </a:cubicBezTo>
                  <a:cubicBezTo>
                    <a:pt x="882" y="21"/>
                    <a:pt x="883" y="22"/>
                    <a:pt x="884" y="22"/>
                  </a:cubicBezTo>
                  <a:cubicBezTo>
                    <a:pt x="884" y="22"/>
                    <a:pt x="885" y="20"/>
                    <a:pt x="885" y="20"/>
                  </a:cubicBezTo>
                  <a:cubicBezTo>
                    <a:pt x="885" y="20"/>
                    <a:pt x="887" y="22"/>
                    <a:pt x="887" y="22"/>
                  </a:cubicBezTo>
                  <a:cubicBezTo>
                    <a:pt x="888" y="21"/>
                    <a:pt x="889" y="20"/>
                    <a:pt x="889" y="20"/>
                  </a:cubicBezTo>
                  <a:cubicBezTo>
                    <a:pt x="889" y="19"/>
                    <a:pt x="887" y="18"/>
                    <a:pt x="887" y="18"/>
                  </a:cubicBezTo>
                  <a:cubicBezTo>
                    <a:pt x="887" y="17"/>
                    <a:pt x="889" y="16"/>
                    <a:pt x="889" y="16"/>
                  </a:cubicBezTo>
                  <a:cubicBezTo>
                    <a:pt x="889" y="15"/>
                    <a:pt x="886" y="14"/>
                    <a:pt x="886" y="14"/>
                  </a:cubicBezTo>
                  <a:cubicBezTo>
                    <a:pt x="886" y="14"/>
                    <a:pt x="888" y="12"/>
                    <a:pt x="888" y="12"/>
                  </a:cubicBezTo>
                  <a:cubicBezTo>
                    <a:pt x="889" y="11"/>
                    <a:pt x="889" y="10"/>
                    <a:pt x="890" y="9"/>
                  </a:cubicBezTo>
                  <a:cubicBezTo>
                    <a:pt x="890" y="10"/>
                    <a:pt x="892" y="11"/>
                    <a:pt x="892" y="11"/>
                  </a:cubicBezTo>
                  <a:cubicBezTo>
                    <a:pt x="892" y="12"/>
                    <a:pt x="890" y="13"/>
                    <a:pt x="890" y="13"/>
                  </a:cubicBezTo>
                  <a:cubicBezTo>
                    <a:pt x="891" y="14"/>
                    <a:pt x="892" y="14"/>
                    <a:pt x="893" y="15"/>
                  </a:cubicBezTo>
                  <a:cubicBezTo>
                    <a:pt x="893" y="15"/>
                    <a:pt x="891" y="17"/>
                    <a:pt x="891" y="17"/>
                  </a:cubicBezTo>
                  <a:cubicBezTo>
                    <a:pt x="891" y="17"/>
                    <a:pt x="893" y="19"/>
                    <a:pt x="893" y="19"/>
                  </a:cubicBezTo>
                  <a:cubicBezTo>
                    <a:pt x="893" y="19"/>
                    <a:pt x="895" y="17"/>
                    <a:pt x="895" y="17"/>
                  </a:cubicBezTo>
                  <a:cubicBezTo>
                    <a:pt x="895" y="17"/>
                    <a:pt x="896" y="15"/>
                    <a:pt x="896" y="15"/>
                  </a:cubicBezTo>
                  <a:cubicBezTo>
                    <a:pt x="897" y="15"/>
                    <a:pt x="898" y="16"/>
                    <a:pt x="899" y="16"/>
                  </a:cubicBezTo>
                  <a:cubicBezTo>
                    <a:pt x="899" y="17"/>
                    <a:pt x="901" y="17"/>
                    <a:pt x="901" y="18"/>
                  </a:cubicBezTo>
                  <a:cubicBezTo>
                    <a:pt x="901" y="18"/>
                    <a:pt x="899" y="20"/>
                    <a:pt x="899" y="20"/>
                  </a:cubicBezTo>
                  <a:cubicBezTo>
                    <a:pt x="899" y="20"/>
                    <a:pt x="901" y="22"/>
                    <a:pt x="901" y="22"/>
                  </a:cubicBezTo>
                  <a:cubicBezTo>
                    <a:pt x="902" y="22"/>
                    <a:pt x="903" y="20"/>
                    <a:pt x="903" y="20"/>
                  </a:cubicBezTo>
                  <a:cubicBezTo>
                    <a:pt x="903" y="19"/>
                    <a:pt x="905" y="18"/>
                    <a:pt x="905" y="17"/>
                  </a:cubicBezTo>
                  <a:cubicBezTo>
                    <a:pt x="905" y="17"/>
                    <a:pt x="903" y="16"/>
                    <a:pt x="903" y="16"/>
                  </a:cubicBezTo>
                  <a:cubicBezTo>
                    <a:pt x="903" y="15"/>
                    <a:pt x="904" y="14"/>
                    <a:pt x="904" y="13"/>
                  </a:cubicBezTo>
                  <a:cubicBezTo>
                    <a:pt x="905" y="14"/>
                    <a:pt x="906" y="15"/>
                    <a:pt x="907" y="15"/>
                  </a:cubicBezTo>
                  <a:cubicBezTo>
                    <a:pt x="907" y="15"/>
                    <a:pt x="909" y="17"/>
                    <a:pt x="909" y="17"/>
                  </a:cubicBezTo>
                  <a:cubicBezTo>
                    <a:pt x="909" y="18"/>
                    <a:pt x="907" y="18"/>
                    <a:pt x="907" y="19"/>
                  </a:cubicBezTo>
                  <a:cubicBezTo>
                    <a:pt x="907" y="20"/>
                    <a:pt x="909" y="20"/>
                    <a:pt x="909" y="21"/>
                  </a:cubicBezTo>
                  <a:cubicBezTo>
                    <a:pt x="909" y="21"/>
                    <a:pt x="908" y="22"/>
                    <a:pt x="908" y="23"/>
                  </a:cubicBezTo>
                  <a:cubicBezTo>
                    <a:pt x="908" y="24"/>
                    <a:pt x="910" y="24"/>
                    <a:pt x="910" y="25"/>
                  </a:cubicBezTo>
                  <a:cubicBezTo>
                    <a:pt x="911" y="23"/>
                    <a:pt x="912" y="22"/>
                    <a:pt x="913" y="20"/>
                  </a:cubicBezTo>
                  <a:cubicBezTo>
                    <a:pt x="914" y="20"/>
                    <a:pt x="914" y="19"/>
                    <a:pt x="915" y="18"/>
                  </a:cubicBezTo>
                  <a:cubicBezTo>
                    <a:pt x="916" y="17"/>
                    <a:pt x="916" y="17"/>
                    <a:pt x="917" y="16"/>
                  </a:cubicBezTo>
                  <a:cubicBezTo>
                    <a:pt x="917" y="16"/>
                    <a:pt x="914" y="14"/>
                    <a:pt x="914" y="14"/>
                  </a:cubicBezTo>
                  <a:cubicBezTo>
                    <a:pt x="914" y="14"/>
                    <a:pt x="916" y="12"/>
                    <a:pt x="916" y="12"/>
                  </a:cubicBezTo>
                  <a:cubicBezTo>
                    <a:pt x="917" y="12"/>
                    <a:pt x="918" y="13"/>
                    <a:pt x="918" y="14"/>
                  </a:cubicBezTo>
                  <a:cubicBezTo>
                    <a:pt x="918" y="13"/>
                    <a:pt x="920" y="12"/>
                    <a:pt x="920" y="11"/>
                  </a:cubicBezTo>
                  <a:cubicBezTo>
                    <a:pt x="920" y="12"/>
                    <a:pt x="922" y="12"/>
                    <a:pt x="922" y="13"/>
                  </a:cubicBezTo>
                  <a:cubicBezTo>
                    <a:pt x="922" y="13"/>
                    <a:pt x="921" y="15"/>
                    <a:pt x="921" y="15"/>
                  </a:cubicBezTo>
                  <a:cubicBezTo>
                    <a:pt x="920" y="16"/>
                    <a:pt x="919" y="17"/>
                    <a:pt x="919" y="18"/>
                  </a:cubicBezTo>
                  <a:cubicBezTo>
                    <a:pt x="919" y="18"/>
                    <a:pt x="921" y="19"/>
                    <a:pt x="921" y="19"/>
                  </a:cubicBezTo>
                  <a:cubicBezTo>
                    <a:pt x="921" y="20"/>
                    <a:pt x="920" y="21"/>
                    <a:pt x="919" y="21"/>
                  </a:cubicBezTo>
                  <a:cubicBezTo>
                    <a:pt x="919" y="22"/>
                    <a:pt x="918" y="23"/>
                    <a:pt x="918" y="24"/>
                  </a:cubicBezTo>
                  <a:cubicBezTo>
                    <a:pt x="918" y="24"/>
                    <a:pt x="920" y="25"/>
                    <a:pt x="920" y="25"/>
                  </a:cubicBezTo>
                  <a:cubicBezTo>
                    <a:pt x="921" y="25"/>
                    <a:pt x="921" y="24"/>
                    <a:pt x="922" y="23"/>
                  </a:cubicBezTo>
                  <a:cubicBezTo>
                    <a:pt x="922" y="23"/>
                    <a:pt x="923" y="21"/>
                    <a:pt x="923" y="21"/>
                  </a:cubicBezTo>
                  <a:cubicBezTo>
                    <a:pt x="924" y="21"/>
                    <a:pt x="925" y="22"/>
                    <a:pt x="926" y="23"/>
                  </a:cubicBezTo>
                  <a:cubicBezTo>
                    <a:pt x="926" y="23"/>
                    <a:pt x="927" y="24"/>
                    <a:pt x="928" y="24"/>
                  </a:cubicBezTo>
                  <a:cubicBezTo>
                    <a:pt x="928" y="24"/>
                    <a:pt x="929" y="22"/>
                    <a:pt x="930" y="22"/>
                  </a:cubicBezTo>
                  <a:cubicBezTo>
                    <a:pt x="930" y="22"/>
                    <a:pt x="931" y="24"/>
                    <a:pt x="932" y="24"/>
                  </a:cubicBezTo>
                  <a:cubicBezTo>
                    <a:pt x="932" y="24"/>
                    <a:pt x="934" y="22"/>
                    <a:pt x="933" y="22"/>
                  </a:cubicBezTo>
                  <a:cubicBezTo>
                    <a:pt x="933" y="21"/>
                    <a:pt x="931" y="20"/>
                    <a:pt x="931" y="20"/>
                  </a:cubicBezTo>
                  <a:cubicBezTo>
                    <a:pt x="931" y="19"/>
                    <a:pt x="933" y="18"/>
                    <a:pt x="933" y="18"/>
                  </a:cubicBezTo>
                  <a:cubicBezTo>
                    <a:pt x="933" y="17"/>
                    <a:pt x="934" y="16"/>
                    <a:pt x="935" y="15"/>
                  </a:cubicBezTo>
                  <a:cubicBezTo>
                    <a:pt x="935" y="15"/>
                    <a:pt x="936" y="17"/>
                    <a:pt x="937" y="17"/>
                  </a:cubicBezTo>
                  <a:cubicBezTo>
                    <a:pt x="937" y="17"/>
                    <a:pt x="938" y="15"/>
                    <a:pt x="939" y="15"/>
                  </a:cubicBezTo>
                  <a:cubicBezTo>
                    <a:pt x="939" y="15"/>
                    <a:pt x="940" y="16"/>
                    <a:pt x="941" y="17"/>
                  </a:cubicBezTo>
                  <a:cubicBezTo>
                    <a:pt x="941" y="16"/>
                    <a:pt x="943" y="14"/>
                    <a:pt x="943" y="14"/>
                  </a:cubicBezTo>
                  <a:cubicBezTo>
                    <a:pt x="943" y="15"/>
                    <a:pt x="945" y="16"/>
                    <a:pt x="945" y="16"/>
                  </a:cubicBezTo>
                  <a:cubicBezTo>
                    <a:pt x="945" y="16"/>
                    <a:pt x="943" y="18"/>
                    <a:pt x="943" y="18"/>
                  </a:cubicBezTo>
                  <a:cubicBezTo>
                    <a:pt x="943" y="19"/>
                    <a:pt x="942" y="20"/>
                    <a:pt x="941" y="21"/>
                  </a:cubicBezTo>
                  <a:cubicBezTo>
                    <a:pt x="941" y="21"/>
                    <a:pt x="939" y="19"/>
                    <a:pt x="939" y="19"/>
                  </a:cubicBezTo>
                  <a:cubicBezTo>
                    <a:pt x="939" y="19"/>
                    <a:pt x="938" y="21"/>
                    <a:pt x="937" y="21"/>
                  </a:cubicBezTo>
                  <a:cubicBezTo>
                    <a:pt x="937" y="22"/>
                    <a:pt x="936" y="23"/>
                    <a:pt x="936" y="23"/>
                  </a:cubicBezTo>
                  <a:cubicBezTo>
                    <a:pt x="936" y="23"/>
                    <a:pt x="937" y="25"/>
                    <a:pt x="938" y="25"/>
                  </a:cubicBezTo>
                  <a:cubicBezTo>
                    <a:pt x="938" y="25"/>
                    <a:pt x="939" y="23"/>
                    <a:pt x="940" y="23"/>
                  </a:cubicBezTo>
                  <a:cubicBezTo>
                    <a:pt x="940" y="22"/>
                    <a:pt x="941" y="21"/>
                    <a:pt x="941" y="21"/>
                  </a:cubicBezTo>
                  <a:cubicBezTo>
                    <a:pt x="942" y="20"/>
                    <a:pt x="943" y="22"/>
                    <a:pt x="944" y="22"/>
                  </a:cubicBezTo>
                  <a:cubicBezTo>
                    <a:pt x="944" y="22"/>
                    <a:pt x="945" y="20"/>
                    <a:pt x="945" y="20"/>
                  </a:cubicBezTo>
                  <a:cubicBezTo>
                    <a:pt x="946" y="20"/>
                    <a:pt x="947" y="22"/>
                    <a:pt x="948" y="22"/>
                  </a:cubicBezTo>
                  <a:cubicBezTo>
                    <a:pt x="948" y="22"/>
                    <a:pt x="949" y="20"/>
                    <a:pt x="949" y="19"/>
                  </a:cubicBezTo>
                  <a:cubicBezTo>
                    <a:pt x="950" y="19"/>
                    <a:pt x="951" y="21"/>
                    <a:pt x="951" y="21"/>
                  </a:cubicBezTo>
                  <a:cubicBezTo>
                    <a:pt x="952" y="21"/>
                    <a:pt x="953" y="19"/>
                    <a:pt x="953" y="19"/>
                  </a:cubicBezTo>
                  <a:cubicBezTo>
                    <a:pt x="954" y="19"/>
                    <a:pt x="955" y="21"/>
                    <a:pt x="955" y="21"/>
                  </a:cubicBezTo>
                  <a:cubicBezTo>
                    <a:pt x="956" y="21"/>
                    <a:pt x="957" y="18"/>
                    <a:pt x="957" y="18"/>
                  </a:cubicBezTo>
                  <a:cubicBezTo>
                    <a:pt x="957" y="18"/>
                    <a:pt x="959" y="20"/>
                    <a:pt x="959" y="20"/>
                  </a:cubicBezTo>
                  <a:cubicBezTo>
                    <a:pt x="960" y="20"/>
                    <a:pt x="961" y="18"/>
                    <a:pt x="961" y="18"/>
                  </a:cubicBezTo>
                  <a:cubicBezTo>
                    <a:pt x="962" y="17"/>
                    <a:pt x="962" y="16"/>
                    <a:pt x="963" y="16"/>
                  </a:cubicBezTo>
                  <a:cubicBezTo>
                    <a:pt x="963" y="15"/>
                    <a:pt x="965" y="14"/>
                    <a:pt x="964" y="13"/>
                  </a:cubicBezTo>
                  <a:cubicBezTo>
                    <a:pt x="964" y="13"/>
                    <a:pt x="962" y="12"/>
                    <a:pt x="962" y="12"/>
                  </a:cubicBezTo>
                  <a:cubicBezTo>
                    <a:pt x="963" y="11"/>
                    <a:pt x="964" y="10"/>
                    <a:pt x="964" y="9"/>
                  </a:cubicBezTo>
                  <a:cubicBezTo>
                    <a:pt x="965" y="9"/>
                    <a:pt x="965" y="11"/>
                    <a:pt x="966" y="11"/>
                  </a:cubicBezTo>
                  <a:cubicBezTo>
                    <a:pt x="966" y="12"/>
                    <a:pt x="968" y="12"/>
                    <a:pt x="968" y="13"/>
                  </a:cubicBezTo>
                  <a:cubicBezTo>
                    <a:pt x="968" y="13"/>
                    <a:pt x="967" y="15"/>
                    <a:pt x="967" y="15"/>
                  </a:cubicBezTo>
                  <a:cubicBezTo>
                    <a:pt x="966" y="16"/>
                    <a:pt x="965" y="17"/>
                    <a:pt x="965" y="17"/>
                  </a:cubicBezTo>
                  <a:cubicBezTo>
                    <a:pt x="965" y="18"/>
                    <a:pt x="964" y="19"/>
                    <a:pt x="963" y="20"/>
                  </a:cubicBezTo>
                  <a:cubicBezTo>
                    <a:pt x="963" y="20"/>
                    <a:pt x="962" y="21"/>
                    <a:pt x="962" y="22"/>
                  </a:cubicBezTo>
                  <a:cubicBezTo>
                    <a:pt x="962" y="22"/>
                    <a:pt x="964" y="23"/>
                    <a:pt x="964" y="24"/>
                  </a:cubicBezTo>
                  <a:cubicBezTo>
                    <a:pt x="964" y="24"/>
                    <a:pt x="962" y="25"/>
                    <a:pt x="962" y="26"/>
                  </a:cubicBezTo>
                  <a:cubicBezTo>
                    <a:pt x="962" y="26"/>
                    <a:pt x="964" y="27"/>
                    <a:pt x="964" y="27"/>
                  </a:cubicBezTo>
                  <a:cubicBezTo>
                    <a:pt x="965" y="26"/>
                    <a:pt x="967" y="24"/>
                    <a:pt x="968" y="23"/>
                  </a:cubicBezTo>
                  <a:cubicBezTo>
                    <a:pt x="968" y="22"/>
                    <a:pt x="969" y="22"/>
                    <a:pt x="969" y="21"/>
                  </a:cubicBezTo>
                  <a:cubicBezTo>
                    <a:pt x="971" y="19"/>
                    <a:pt x="972" y="18"/>
                    <a:pt x="973" y="16"/>
                  </a:cubicBezTo>
                  <a:cubicBezTo>
                    <a:pt x="974" y="17"/>
                    <a:pt x="976" y="19"/>
                    <a:pt x="977" y="20"/>
                  </a:cubicBezTo>
                  <a:cubicBezTo>
                    <a:pt x="977" y="20"/>
                    <a:pt x="976" y="21"/>
                    <a:pt x="976" y="22"/>
                  </a:cubicBezTo>
                  <a:cubicBezTo>
                    <a:pt x="976" y="22"/>
                    <a:pt x="978" y="23"/>
                    <a:pt x="978" y="24"/>
                  </a:cubicBezTo>
                  <a:cubicBezTo>
                    <a:pt x="978" y="24"/>
                    <a:pt x="976" y="26"/>
                    <a:pt x="976" y="26"/>
                  </a:cubicBezTo>
                  <a:cubicBezTo>
                    <a:pt x="976" y="26"/>
                    <a:pt x="974" y="24"/>
                    <a:pt x="974" y="24"/>
                  </a:cubicBezTo>
                  <a:cubicBezTo>
                    <a:pt x="974" y="24"/>
                    <a:pt x="972" y="26"/>
                    <a:pt x="972" y="26"/>
                  </a:cubicBezTo>
                  <a:cubicBezTo>
                    <a:pt x="972" y="27"/>
                    <a:pt x="971" y="28"/>
                    <a:pt x="971" y="29"/>
                  </a:cubicBezTo>
                  <a:cubicBezTo>
                    <a:pt x="972" y="30"/>
                    <a:pt x="973" y="31"/>
                    <a:pt x="975" y="32"/>
                  </a:cubicBezTo>
                  <a:cubicBezTo>
                    <a:pt x="976" y="33"/>
                    <a:pt x="976" y="33"/>
                    <a:pt x="977" y="34"/>
                  </a:cubicBezTo>
                  <a:cubicBezTo>
                    <a:pt x="978" y="32"/>
                    <a:pt x="979" y="31"/>
                    <a:pt x="981" y="29"/>
                  </a:cubicBezTo>
                  <a:cubicBezTo>
                    <a:pt x="981" y="29"/>
                    <a:pt x="982" y="28"/>
                    <a:pt x="982" y="27"/>
                  </a:cubicBezTo>
                  <a:cubicBezTo>
                    <a:pt x="983" y="27"/>
                    <a:pt x="984" y="25"/>
                    <a:pt x="984" y="25"/>
                  </a:cubicBezTo>
                  <a:cubicBezTo>
                    <a:pt x="984" y="25"/>
                    <a:pt x="982" y="23"/>
                    <a:pt x="982" y="23"/>
                  </a:cubicBezTo>
                  <a:cubicBezTo>
                    <a:pt x="982" y="23"/>
                    <a:pt x="983" y="21"/>
                    <a:pt x="983" y="21"/>
                  </a:cubicBezTo>
                  <a:cubicBezTo>
                    <a:pt x="984" y="21"/>
                    <a:pt x="985" y="23"/>
                    <a:pt x="986" y="23"/>
                  </a:cubicBezTo>
                  <a:cubicBezTo>
                    <a:pt x="986" y="22"/>
                    <a:pt x="987" y="21"/>
                    <a:pt x="987" y="20"/>
                  </a:cubicBezTo>
                  <a:cubicBezTo>
                    <a:pt x="989" y="19"/>
                    <a:pt x="990" y="17"/>
                    <a:pt x="991" y="16"/>
                  </a:cubicBezTo>
                  <a:cubicBezTo>
                    <a:pt x="991" y="15"/>
                    <a:pt x="992" y="14"/>
                    <a:pt x="993" y="14"/>
                  </a:cubicBezTo>
                  <a:cubicBezTo>
                    <a:pt x="993" y="13"/>
                    <a:pt x="994" y="12"/>
                    <a:pt x="994" y="11"/>
                  </a:cubicBezTo>
                  <a:cubicBezTo>
                    <a:pt x="994" y="12"/>
                    <a:pt x="996" y="12"/>
                    <a:pt x="996" y="13"/>
                  </a:cubicBezTo>
                  <a:cubicBezTo>
                    <a:pt x="997" y="14"/>
                    <a:pt x="995" y="15"/>
                    <a:pt x="995" y="15"/>
                  </a:cubicBezTo>
                  <a:cubicBezTo>
                    <a:pt x="994" y="16"/>
                    <a:pt x="994" y="17"/>
                    <a:pt x="993" y="18"/>
                  </a:cubicBezTo>
                  <a:cubicBezTo>
                    <a:pt x="993" y="18"/>
                    <a:pt x="992" y="19"/>
                    <a:pt x="991" y="20"/>
                  </a:cubicBezTo>
                  <a:cubicBezTo>
                    <a:pt x="991" y="21"/>
                    <a:pt x="990" y="21"/>
                    <a:pt x="990" y="22"/>
                  </a:cubicBezTo>
                  <a:cubicBezTo>
                    <a:pt x="989" y="23"/>
                    <a:pt x="988" y="24"/>
                    <a:pt x="988" y="24"/>
                  </a:cubicBezTo>
                  <a:cubicBezTo>
                    <a:pt x="988" y="25"/>
                    <a:pt x="990" y="26"/>
                    <a:pt x="990" y="26"/>
                  </a:cubicBezTo>
                  <a:cubicBezTo>
                    <a:pt x="990" y="26"/>
                    <a:pt x="988" y="28"/>
                    <a:pt x="988" y="28"/>
                  </a:cubicBezTo>
                  <a:cubicBezTo>
                    <a:pt x="989" y="28"/>
                    <a:pt x="990" y="30"/>
                    <a:pt x="991" y="30"/>
                  </a:cubicBezTo>
                  <a:cubicBezTo>
                    <a:pt x="991" y="30"/>
                    <a:pt x="992" y="28"/>
                    <a:pt x="992" y="28"/>
                  </a:cubicBezTo>
                  <a:cubicBezTo>
                    <a:pt x="993" y="28"/>
                    <a:pt x="994" y="29"/>
                    <a:pt x="995" y="29"/>
                  </a:cubicBezTo>
                  <a:cubicBezTo>
                    <a:pt x="995" y="30"/>
                    <a:pt x="996" y="31"/>
                    <a:pt x="997" y="31"/>
                  </a:cubicBezTo>
                  <a:cubicBezTo>
                    <a:pt x="997" y="30"/>
                    <a:pt x="998" y="30"/>
                    <a:pt x="999" y="29"/>
                  </a:cubicBezTo>
                  <a:cubicBezTo>
                    <a:pt x="999" y="29"/>
                    <a:pt x="1000" y="27"/>
                    <a:pt x="1000" y="27"/>
                  </a:cubicBezTo>
                  <a:cubicBezTo>
                    <a:pt x="1000" y="26"/>
                    <a:pt x="998" y="25"/>
                    <a:pt x="998" y="25"/>
                  </a:cubicBezTo>
                  <a:cubicBezTo>
                    <a:pt x="997" y="24"/>
                    <a:pt x="997" y="24"/>
                    <a:pt x="996" y="23"/>
                  </a:cubicBezTo>
                  <a:cubicBezTo>
                    <a:pt x="997" y="22"/>
                    <a:pt x="998" y="20"/>
                    <a:pt x="999" y="19"/>
                  </a:cubicBezTo>
                  <a:cubicBezTo>
                    <a:pt x="1000" y="18"/>
                    <a:pt x="1000" y="17"/>
                    <a:pt x="1001" y="17"/>
                  </a:cubicBezTo>
                  <a:cubicBezTo>
                    <a:pt x="1001" y="16"/>
                    <a:pt x="1002" y="14"/>
                    <a:pt x="1003" y="14"/>
                  </a:cubicBezTo>
                  <a:cubicBezTo>
                    <a:pt x="1003" y="14"/>
                    <a:pt x="1005" y="16"/>
                    <a:pt x="1005" y="16"/>
                  </a:cubicBezTo>
                  <a:cubicBezTo>
                    <a:pt x="1005" y="16"/>
                    <a:pt x="1003" y="18"/>
                    <a:pt x="1003" y="18"/>
                  </a:cubicBezTo>
                  <a:cubicBezTo>
                    <a:pt x="1003" y="19"/>
                    <a:pt x="1002" y="20"/>
                    <a:pt x="1001" y="20"/>
                  </a:cubicBezTo>
                  <a:cubicBezTo>
                    <a:pt x="1001" y="21"/>
                    <a:pt x="1000" y="22"/>
                    <a:pt x="1000" y="23"/>
                  </a:cubicBezTo>
                  <a:cubicBezTo>
                    <a:pt x="1000" y="23"/>
                    <a:pt x="1002" y="24"/>
                    <a:pt x="1002" y="24"/>
                  </a:cubicBezTo>
                  <a:cubicBezTo>
                    <a:pt x="1002" y="25"/>
                    <a:pt x="1000" y="26"/>
                    <a:pt x="1000" y="27"/>
                  </a:cubicBezTo>
                  <a:cubicBezTo>
                    <a:pt x="1001" y="27"/>
                    <a:pt x="1002" y="28"/>
                    <a:pt x="1003" y="28"/>
                  </a:cubicBezTo>
                  <a:cubicBezTo>
                    <a:pt x="1003" y="29"/>
                    <a:pt x="1005" y="30"/>
                    <a:pt x="1005" y="30"/>
                  </a:cubicBezTo>
                  <a:cubicBezTo>
                    <a:pt x="1005" y="31"/>
                    <a:pt x="1003" y="32"/>
                    <a:pt x="1003" y="32"/>
                  </a:cubicBezTo>
                  <a:cubicBezTo>
                    <a:pt x="1003" y="33"/>
                    <a:pt x="1005" y="33"/>
                    <a:pt x="1005" y="34"/>
                  </a:cubicBezTo>
                  <a:cubicBezTo>
                    <a:pt x="1005" y="35"/>
                    <a:pt x="1003" y="36"/>
                    <a:pt x="1004" y="36"/>
                  </a:cubicBezTo>
                  <a:cubicBezTo>
                    <a:pt x="1004" y="37"/>
                    <a:pt x="1006" y="37"/>
                    <a:pt x="1006" y="38"/>
                  </a:cubicBezTo>
                  <a:cubicBezTo>
                    <a:pt x="1006" y="37"/>
                    <a:pt x="1007" y="36"/>
                    <a:pt x="1008" y="36"/>
                  </a:cubicBezTo>
                  <a:cubicBezTo>
                    <a:pt x="1008" y="35"/>
                    <a:pt x="1009" y="34"/>
                    <a:pt x="1009" y="33"/>
                  </a:cubicBezTo>
                  <a:cubicBezTo>
                    <a:pt x="1009" y="33"/>
                    <a:pt x="1007" y="32"/>
                    <a:pt x="1007" y="32"/>
                  </a:cubicBezTo>
                  <a:cubicBezTo>
                    <a:pt x="1007" y="31"/>
                    <a:pt x="1005" y="31"/>
                    <a:pt x="1005" y="30"/>
                  </a:cubicBezTo>
                  <a:cubicBezTo>
                    <a:pt x="1005" y="30"/>
                    <a:pt x="1006" y="28"/>
                    <a:pt x="1006" y="28"/>
                  </a:cubicBezTo>
                  <a:cubicBezTo>
                    <a:pt x="1007" y="27"/>
                    <a:pt x="1008" y="26"/>
                    <a:pt x="1008" y="26"/>
                  </a:cubicBezTo>
                  <a:cubicBezTo>
                    <a:pt x="1009" y="26"/>
                    <a:pt x="1010" y="27"/>
                    <a:pt x="1010" y="27"/>
                  </a:cubicBezTo>
                  <a:cubicBezTo>
                    <a:pt x="1011" y="28"/>
                    <a:pt x="1012" y="29"/>
                    <a:pt x="1013" y="29"/>
                  </a:cubicBezTo>
                  <a:cubicBezTo>
                    <a:pt x="1013" y="29"/>
                    <a:pt x="1014" y="31"/>
                    <a:pt x="1015" y="31"/>
                  </a:cubicBezTo>
                  <a:cubicBezTo>
                    <a:pt x="1015" y="31"/>
                    <a:pt x="1016" y="29"/>
                    <a:pt x="1017" y="28"/>
                  </a:cubicBezTo>
                  <a:cubicBezTo>
                    <a:pt x="1017" y="28"/>
                    <a:pt x="1018" y="27"/>
                    <a:pt x="1018" y="26"/>
                  </a:cubicBezTo>
                  <a:cubicBezTo>
                    <a:pt x="1019" y="26"/>
                    <a:pt x="1020" y="28"/>
                    <a:pt x="1021" y="28"/>
                  </a:cubicBezTo>
                  <a:cubicBezTo>
                    <a:pt x="1021" y="28"/>
                    <a:pt x="1022" y="26"/>
                    <a:pt x="1022" y="26"/>
                  </a:cubicBezTo>
                  <a:cubicBezTo>
                    <a:pt x="1022" y="26"/>
                    <a:pt x="1024" y="23"/>
                    <a:pt x="1024" y="23"/>
                  </a:cubicBezTo>
                  <a:cubicBezTo>
                    <a:pt x="1024" y="24"/>
                    <a:pt x="1026" y="25"/>
                    <a:pt x="1026" y="25"/>
                  </a:cubicBezTo>
                  <a:cubicBezTo>
                    <a:pt x="1026" y="26"/>
                    <a:pt x="1024" y="27"/>
                    <a:pt x="1024" y="27"/>
                  </a:cubicBezTo>
                  <a:cubicBezTo>
                    <a:pt x="1025" y="28"/>
                    <a:pt x="1027" y="28"/>
                    <a:pt x="1027" y="29"/>
                  </a:cubicBezTo>
                  <a:cubicBezTo>
                    <a:pt x="1027" y="30"/>
                    <a:pt x="1025" y="31"/>
                    <a:pt x="1025" y="31"/>
                  </a:cubicBezTo>
                  <a:cubicBezTo>
                    <a:pt x="1025" y="32"/>
                    <a:pt x="1027" y="32"/>
                    <a:pt x="1027" y="33"/>
                  </a:cubicBezTo>
                  <a:cubicBezTo>
                    <a:pt x="1028" y="32"/>
                    <a:pt x="1028" y="32"/>
                    <a:pt x="1029" y="31"/>
                  </a:cubicBezTo>
                  <a:cubicBezTo>
                    <a:pt x="1029" y="31"/>
                    <a:pt x="1030" y="29"/>
                    <a:pt x="1031" y="29"/>
                  </a:cubicBezTo>
                  <a:cubicBezTo>
                    <a:pt x="1031" y="29"/>
                    <a:pt x="1033" y="30"/>
                    <a:pt x="1033" y="30"/>
                  </a:cubicBezTo>
                  <a:cubicBezTo>
                    <a:pt x="1033" y="30"/>
                    <a:pt x="1034" y="29"/>
                    <a:pt x="1035" y="28"/>
                  </a:cubicBezTo>
                  <a:cubicBezTo>
                    <a:pt x="1035" y="27"/>
                    <a:pt x="1036" y="27"/>
                    <a:pt x="1036" y="26"/>
                  </a:cubicBezTo>
                  <a:cubicBezTo>
                    <a:pt x="1037" y="25"/>
                    <a:pt x="1037" y="24"/>
                    <a:pt x="1038" y="24"/>
                  </a:cubicBezTo>
                  <a:cubicBezTo>
                    <a:pt x="1038" y="23"/>
                    <a:pt x="1039" y="21"/>
                    <a:pt x="1040" y="21"/>
                  </a:cubicBezTo>
                  <a:cubicBezTo>
                    <a:pt x="1040" y="21"/>
                    <a:pt x="1041" y="23"/>
                    <a:pt x="1042" y="23"/>
                  </a:cubicBezTo>
                  <a:cubicBezTo>
                    <a:pt x="1042" y="24"/>
                    <a:pt x="1044" y="24"/>
                    <a:pt x="1044" y="25"/>
                  </a:cubicBezTo>
                  <a:cubicBezTo>
                    <a:pt x="1044" y="25"/>
                    <a:pt x="1043" y="27"/>
                    <a:pt x="1042" y="27"/>
                  </a:cubicBezTo>
                  <a:cubicBezTo>
                    <a:pt x="1042" y="28"/>
                    <a:pt x="1041" y="28"/>
                    <a:pt x="1041" y="29"/>
                  </a:cubicBezTo>
                  <a:cubicBezTo>
                    <a:pt x="1040" y="29"/>
                    <a:pt x="1039" y="27"/>
                    <a:pt x="1038" y="28"/>
                  </a:cubicBezTo>
                  <a:cubicBezTo>
                    <a:pt x="1038" y="28"/>
                    <a:pt x="1037" y="29"/>
                    <a:pt x="1037" y="30"/>
                  </a:cubicBezTo>
                  <a:cubicBezTo>
                    <a:pt x="1036" y="30"/>
                    <a:pt x="1035" y="32"/>
                    <a:pt x="1035" y="32"/>
                  </a:cubicBezTo>
                  <a:cubicBezTo>
                    <a:pt x="1035" y="33"/>
                    <a:pt x="1037" y="33"/>
                    <a:pt x="1037" y="34"/>
                  </a:cubicBezTo>
                  <a:cubicBezTo>
                    <a:pt x="1037" y="34"/>
                    <a:pt x="1036" y="36"/>
                    <a:pt x="1036" y="36"/>
                  </a:cubicBezTo>
                  <a:cubicBezTo>
                    <a:pt x="1035" y="37"/>
                    <a:pt x="1034" y="37"/>
                    <a:pt x="1034" y="38"/>
                  </a:cubicBezTo>
                  <a:cubicBezTo>
                    <a:pt x="1035" y="38"/>
                    <a:pt x="1035" y="40"/>
                    <a:pt x="1036" y="40"/>
                  </a:cubicBezTo>
                  <a:cubicBezTo>
                    <a:pt x="1036" y="40"/>
                    <a:pt x="1038" y="38"/>
                    <a:pt x="1038" y="38"/>
                  </a:cubicBezTo>
                  <a:cubicBezTo>
                    <a:pt x="1038" y="37"/>
                    <a:pt x="1039" y="35"/>
                    <a:pt x="1040" y="35"/>
                  </a:cubicBezTo>
                  <a:cubicBezTo>
                    <a:pt x="1040" y="35"/>
                    <a:pt x="1041" y="37"/>
                    <a:pt x="1042" y="37"/>
                  </a:cubicBezTo>
                  <a:cubicBezTo>
                    <a:pt x="1042" y="38"/>
                    <a:pt x="1043" y="39"/>
                    <a:pt x="1044" y="39"/>
                  </a:cubicBezTo>
                  <a:cubicBezTo>
                    <a:pt x="1044" y="39"/>
                    <a:pt x="1046" y="41"/>
                    <a:pt x="1046" y="41"/>
                  </a:cubicBezTo>
                  <a:cubicBezTo>
                    <a:pt x="1047" y="40"/>
                    <a:pt x="1048" y="39"/>
                    <a:pt x="1048" y="38"/>
                  </a:cubicBezTo>
                  <a:cubicBezTo>
                    <a:pt x="1049" y="38"/>
                    <a:pt x="1049" y="37"/>
                    <a:pt x="1050" y="36"/>
                  </a:cubicBezTo>
                  <a:cubicBezTo>
                    <a:pt x="1051" y="37"/>
                    <a:pt x="1053" y="38"/>
                    <a:pt x="1054" y="39"/>
                  </a:cubicBezTo>
                  <a:cubicBezTo>
                    <a:pt x="1053" y="41"/>
                    <a:pt x="1052" y="42"/>
                    <a:pt x="1051" y="44"/>
                  </a:cubicBezTo>
                  <a:cubicBezTo>
                    <a:pt x="1050" y="44"/>
                    <a:pt x="1050" y="46"/>
                    <a:pt x="1049" y="46"/>
                  </a:cubicBezTo>
                  <a:cubicBezTo>
                    <a:pt x="1048" y="46"/>
                    <a:pt x="1047" y="44"/>
                    <a:pt x="1047" y="44"/>
                  </a:cubicBezTo>
                  <a:cubicBezTo>
                    <a:pt x="1046" y="45"/>
                    <a:pt x="1046" y="47"/>
                    <a:pt x="1045" y="47"/>
                  </a:cubicBezTo>
                  <a:cubicBezTo>
                    <a:pt x="1044" y="47"/>
                    <a:pt x="1043" y="45"/>
                    <a:pt x="1043" y="45"/>
                  </a:cubicBezTo>
                  <a:cubicBezTo>
                    <a:pt x="1042" y="45"/>
                    <a:pt x="1042" y="47"/>
                    <a:pt x="1041" y="47"/>
                  </a:cubicBezTo>
                  <a:cubicBezTo>
                    <a:pt x="1041" y="48"/>
                    <a:pt x="1043" y="48"/>
                    <a:pt x="1043" y="49"/>
                  </a:cubicBezTo>
                  <a:cubicBezTo>
                    <a:pt x="1043" y="49"/>
                    <a:pt x="1041" y="51"/>
                    <a:pt x="1042" y="51"/>
                  </a:cubicBezTo>
                  <a:cubicBezTo>
                    <a:pt x="1042" y="51"/>
                    <a:pt x="1044" y="53"/>
                    <a:pt x="1044" y="53"/>
                  </a:cubicBezTo>
                  <a:cubicBezTo>
                    <a:pt x="1044" y="53"/>
                    <a:pt x="1045" y="51"/>
                    <a:pt x="1046" y="51"/>
                  </a:cubicBezTo>
                  <a:cubicBezTo>
                    <a:pt x="1046" y="51"/>
                    <a:pt x="1047" y="52"/>
                    <a:pt x="1048" y="52"/>
                  </a:cubicBezTo>
                  <a:cubicBezTo>
                    <a:pt x="1048" y="52"/>
                    <a:pt x="1049" y="50"/>
                    <a:pt x="1050" y="50"/>
                  </a:cubicBezTo>
                  <a:cubicBezTo>
                    <a:pt x="1050" y="50"/>
                    <a:pt x="1051" y="52"/>
                    <a:pt x="1052" y="52"/>
                  </a:cubicBezTo>
                  <a:cubicBezTo>
                    <a:pt x="1052" y="52"/>
                    <a:pt x="1053" y="50"/>
                    <a:pt x="1053" y="50"/>
                  </a:cubicBezTo>
                  <a:cubicBezTo>
                    <a:pt x="1054" y="49"/>
                    <a:pt x="1055" y="48"/>
                    <a:pt x="1055" y="47"/>
                  </a:cubicBezTo>
                  <a:cubicBezTo>
                    <a:pt x="1056" y="47"/>
                    <a:pt x="1057" y="46"/>
                    <a:pt x="1057" y="45"/>
                  </a:cubicBezTo>
                  <a:cubicBezTo>
                    <a:pt x="1057" y="45"/>
                    <a:pt x="1055" y="44"/>
                    <a:pt x="1055" y="43"/>
                  </a:cubicBezTo>
                  <a:cubicBezTo>
                    <a:pt x="1055" y="43"/>
                    <a:pt x="1056" y="42"/>
                    <a:pt x="1056" y="41"/>
                  </a:cubicBezTo>
                  <a:cubicBezTo>
                    <a:pt x="1056" y="41"/>
                    <a:pt x="1054" y="40"/>
                    <a:pt x="1054" y="39"/>
                  </a:cubicBezTo>
                  <a:cubicBezTo>
                    <a:pt x="1054" y="39"/>
                    <a:pt x="1056" y="38"/>
                    <a:pt x="1056" y="37"/>
                  </a:cubicBezTo>
                  <a:cubicBezTo>
                    <a:pt x="1056" y="36"/>
                    <a:pt x="1057" y="36"/>
                    <a:pt x="1058" y="35"/>
                  </a:cubicBezTo>
                  <a:cubicBezTo>
                    <a:pt x="1058" y="35"/>
                    <a:pt x="1060" y="37"/>
                    <a:pt x="1060" y="37"/>
                  </a:cubicBezTo>
                  <a:cubicBezTo>
                    <a:pt x="1060" y="37"/>
                    <a:pt x="1062" y="38"/>
                    <a:pt x="1062" y="38"/>
                  </a:cubicBezTo>
                  <a:cubicBezTo>
                    <a:pt x="1062" y="38"/>
                    <a:pt x="1064" y="36"/>
                    <a:pt x="1064" y="36"/>
                  </a:cubicBezTo>
                  <a:cubicBezTo>
                    <a:pt x="1064" y="36"/>
                    <a:pt x="1061" y="35"/>
                    <a:pt x="1061" y="34"/>
                  </a:cubicBezTo>
                  <a:cubicBezTo>
                    <a:pt x="1061" y="34"/>
                    <a:pt x="1063" y="33"/>
                    <a:pt x="1063" y="32"/>
                  </a:cubicBezTo>
                  <a:cubicBezTo>
                    <a:pt x="1064" y="31"/>
                    <a:pt x="1065" y="29"/>
                    <a:pt x="1067" y="28"/>
                  </a:cubicBezTo>
                  <a:cubicBezTo>
                    <a:pt x="1067" y="28"/>
                    <a:pt x="1069" y="29"/>
                    <a:pt x="1069" y="29"/>
                  </a:cubicBezTo>
                  <a:cubicBezTo>
                    <a:pt x="1069" y="30"/>
                    <a:pt x="1067" y="31"/>
                    <a:pt x="1067" y="32"/>
                  </a:cubicBezTo>
                  <a:cubicBezTo>
                    <a:pt x="1067" y="32"/>
                    <a:pt x="1069" y="33"/>
                    <a:pt x="1069" y="33"/>
                  </a:cubicBezTo>
                  <a:cubicBezTo>
                    <a:pt x="1069" y="34"/>
                    <a:pt x="1068" y="35"/>
                    <a:pt x="1068" y="36"/>
                  </a:cubicBezTo>
                  <a:cubicBezTo>
                    <a:pt x="1067" y="36"/>
                    <a:pt x="1066" y="37"/>
                    <a:pt x="1066" y="38"/>
                  </a:cubicBezTo>
                  <a:cubicBezTo>
                    <a:pt x="1065" y="39"/>
                    <a:pt x="1065" y="40"/>
                    <a:pt x="1064" y="40"/>
                  </a:cubicBezTo>
                  <a:cubicBezTo>
                    <a:pt x="1064" y="40"/>
                    <a:pt x="1063" y="42"/>
                    <a:pt x="1063" y="42"/>
                  </a:cubicBezTo>
                  <a:cubicBezTo>
                    <a:pt x="1062" y="42"/>
                    <a:pt x="1060" y="41"/>
                    <a:pt x="1060" y="41"/>
                  </a:cubicBezTo>
                  <a:cubicBezTo>
                    <a:pt x="1060" y="41"/>
                    <a:pt x="1058" y="42"/>
                    <a:pt x="1059" y="43"/>
                  </a:cubicBezTo>
                  <a:cubicBezTo>
                    <a:pt x="1059" y="43"/>
                    <a:pt x="1060" y="44"/>
                    <a:pt x="1061" y="45"/>
                  </a:cubicBezTo>
                  <a:cubicBezTo>
                    <a:pt x="1061" y="45"/>
                    <a:pt x="1063" y="46"/>
                    <a:pt x="1063" y="46"/>
                  </a:cubicBezTo>
                  <a:cubicBezTo>
                    <a:pt x="1063" y="47"/>
                    <a:pt x="1062" y="48"/>
                    <a:pt x="1061" y="49"/>
                  </a:cubicBezTo>
                  <a:cubicBezTo>
                    <a:pt x="1061" y="49"/>
                    <a:pt x="1060" y="50"/>
                    <a:pt x="1060" y="51"/>
                  </a:cubicBezTo>
                  <a:cubicBezTo>
                    <a:pt x="1059" y="51"/>
                    <a:pt x="1058" y="53"/>
                    <a:pt x="1058" y="53"/>
                  </a:cubicBezTo>
                  <a:cubicBezTo>
                    <a:pt x="1058" y="54"/>
                    <a:pt x="1056" y="55"/>
                    <a:pt x="1056" y="55"/>
                  </a:cubicBezTo>
                  <a:cubicBezTo>
                    <a:pt x="1056" y="55"/>
                    <a:pt x="1058" y="57"/>
                    <a:pt x="1058" y="57"/>
                  </a:cubicBezTo>
                  <a:cubicBezTo>
                    <a:pt x="1059" y="57"/>
                    <a:pt x="1060" y="55"/>
                    <a:pt x="1060" y="55"/>
                  </a:cubicBezTo>
                  <a:cubicBezTo>
                    <a:pt x="1061" y="55"/>
                    <a:pt x="1062" y="56"/>
                    <a:pt x="1062" y="56"/>
                  </a:cubicBezTo>
                  <a:cubicBezTo>
                    <a:pt x="1063" y="57"/>
                    <a:pt x="1065" y="58"/>
                    <a:pt x="1065" y="58"/>
                  </a:cubicBezTo>
                  <a:cubicBezTo>
                    <a:pt x="1065" y="59"/>
                    <a:pt x="1063" y="60"/>
                    <a:pt x="1063" y="60"/>
                  </a:cubicBezTo>
                  <a:cubicBezTo>
                    <a:pt x="1062" y="62"/>
                    <a:pt x="1061" y="63"/>
                    <a:pt x="1060" y="65"/>
                  </a:cubicBezTo>
                  <a:cubicBezTo>
                    <a:pt x="1058" y="64"/>
                    <a:pt x="1057" y="63"/>
                    <a:pt x="1055" y="61"/>
                  </a:cubicBezTo>
                  <a:cubicBezTo>
                    <a:pt x="1055" y="61"/>
                    <a:pt x="1057" y="60"/>
                    <a:pt x="1057" y="59"/>
                  </a:cubicBezTo>
                  <a:cubicBezTo>
                    <a:pt x="1057" y="59"/>
                    <a:pt x="1054" y="58"/>
                    <a:pt x="1055" y="57"/>
                  </a:cubicBezTo>
                  <a:cubicBezTo>
                    <a:pt x="1055" y="57"/>
                    <a:pt x="1056" y="56"/>
                    <a:pt x="1056" y="55"/>
                  </a:cubicBezTo>
                  <a:cubicBezTo>
                    <a:pt x="1056" y="55"/>
                    <a:pt x="1055" y="54"/>
                    <a:pt x="1054" y="53"/>
                  </a:cubicBezTo>
                  <a:cubicBezTo>
                    <a:pt x="1053" y="53"/>
                    <a:pt x="1052" y="52"/>
                    <a:pt x="1052" y="52"/>
                  </a:cubicBezTo>
                  <a:cubicBezTo>
                    <a:pt x="1051" y="53"/>
                    <a:pt x="1049" y="55"/>
                    <a:pt x="1048" y="56"/>
                  </a:cubicBezTo>
                  <a:cubicBezTo>
                    <a:pt x="1049" y="57"/>
                    <a:pt x="1050" y="57"/>
                    <a:pt x="1051" y="58"/>
                  </a:cubicBezTo>
                  <a:cubicBezTo>
                    <a:pt x="1051" y="58"/>
                    <a:pt x="1053" y="59"/>
                    <a:pt x="1053" y="60"/>
                  </a:cubicBezTo>
                  <a:cubicBezTo>
                    <a:pt x="1053" y="60"/>
                    <a:pt x="1051" y="62"/>
                    <a:pt x="1051" y="62"/>
                  </a:cubicBezTo>
                  <a:cubicBezTo>
                    <a:pt x="1051" y="62"/>
                    <a:pt x="1049" y="64"/>
                    <a:pt x="1049" y="64"/>
                  </a:cubicBezTo>
                  <a:cubicBezTo>
                    <a:pt x="1049" y="64"/>
                    <a:pt x="1051" y="66"/>
                    <a:pt x="1052" y="66"/>
                  </a:cubicBezTo>
                  <a:cubicBezTo>
                    <a:pt x="1052" y="66"/>
                    <a:pt x="1054" y="67"/>
                    <a:pt x="1054" y="68"/>
                  </a:cubicBezTo>
                  <a:cubicBezTo>
                    <a:pt x="1054" y="68"/>
                    <a:pt x="1052" y="70"/>
                    <a:pt x="1052" y="70"/>
                  </a:cubicBezTo>
                  <a:cubicBezTo>
                    <a:pt x="1052" y="70"/>
                    <a:pt x="1050" y="68"/>
                    <a:pt x="1050" y="68"/>
                  </a:cubicBezTo>
                  <a:cubicBezTo>
                    <a:pt x="1049" y="68"/>
                    <a:pt x="1049" y="70"/>
                    <a:pt x="1048" y="70"/>
                  </a:cubicBezTo>
                  <a:cubicBezTo>
                    <a:pt x="1048" y="71"/>
                    <a:pt x="1047" y="72"/>
                    <a:pt x="1047" y="73"/>
                  </a:cubicBezTo>
                  <a:cubicBezTo>
                    <a:pt x="1047" y="73"/>
                    <a:pt x="1048" y="74"/>
                    <a:pt x="1049" y="74"/>
                  </a:cubicBezTo>
                  <a:cubicBezTo>
                    <a:pt x="1049" y="74"/>
                    <a:pt x="1047" y="76"/>
                    <a:pt x="1047" y="76"/>
                  </a:cubicBezTo>
                  <a:cubicBezTo>
                    <a:pt x="1047" y="76"/>
                    <a:pt x="1045" y="75"/>
                    <a:pt x="1045" y="75"/>
                  </a:cubicBezTo>
                  <a:cubicBezTo>
                    <a:pt x="1045" y="74"/>
                    <a:pt x="1047" y="73"/>
                    <a:pt x="1047" y="73"/>
                  </a:cubicBezTo>
                  <a:cubicBezTo>
                    <a:pt x="1046" y="72"/>
                    <a:pt x="1044" y="71"/>
                    <a:pt x="1044" y="71"/>
                  </a:cubicBezTo>
                  <a:cubicBezTo>
                    <a:pt x="1044" y="70"/>
                    <a:pt x="1046" y="69"/>
                    <a:pt x="1046" y="69"/>
                  </a:cubicBezTo>
                  <a:cubicBezTo>
                    <a:pt x="1046" y="68"/>
                    <a:pt x="1044" y="68"/>
                    <a:pt x="1044" y="67"/>
                  </a:cubicBezTo>
                  <a:cubicBezTo>
                    <a:pt x="1044" y="66"/>
                    <a:pt x="1046" y="65"/>
                    <a:pt x="1045" y="65"/>
                  </a:cubicBezTo>
                  <a:cubicBezTo>
                    <a:pt x="1045" y="64"/>
                    <a:pt x="1043" y="64"/>
                    <a:pt x="1043" y="63"/>
                  </a:cubicBezTo>
                  <a:cubicBezTo>
                    <a:pt x="1043" y="62"/>
                    <a:pt x="1045" y="61"/>
                    <a:pt x="1045" y="61"/>
                  </a:cubicBezTo>
                  <a:cubicBezTo>
                    <a:pt x="1045" y="60"/>
                    <a:pt x="1043" y="60"/>
                    <a:pt x="1043" y="59"/>
                  </a:cubicBezTo>
                  <a:cubicBezTo>
                    <a:pt x="1042" y="61"/>
                    <a:pt x="1040" y="62"/>
                    <a:pt x="1039" y="63"/>
                  </a:cubicBezTo>
                  <a:cubicBezTo>
                    <a:pt x="1039" y="64"/>
                    <a:pt x="1038" y="65"/>
                    <a:pt x="1038" y="66"/>
                  </a:cubicBezTo>
                  <a:cubicBezTo>
                    <a:pt x="1037" y="66"/>
                    <a:pt x="1036" y="68"/>
                    <a:pt x="1036" y="68"/>
                  </a:cubicBezTo>
                  <a:cubicBezTo>
                    <a:pt x="1036" y="68"/>
                    <a:pt x="1034" y="66"/>
                    <a:pt x="1034" y="66"/>
                  </a:cubicBezTo>
                  <a:cubicBezTo>
                    <a:pt x="1033" y="67"/>
                    <a:pt x="1032" y="68"/>
                    <a:pt x="1032" y="68"/>
                  </a:cubicBezTo>
                  <a:cubicBezTo>
                    <a:pt x="1032" y="69"/>
                    <a:pt x="1034" y="70"/>
                    <a:pt x="1034" y="70"/>
                  </a:cubicBezTo>
                  <a:cubicBezTo>
                    <a:pt x="1034" y="71"/>
                    <a:pt x="1033" y="72"/>
                    <a:pt x="1032" y="72"/>
                  </a:cubicBezTo>
                  <a:cubicBezTo>
                    <a:pt x="1032" y="73"/>
                    <a:pt x="1031" y="74"/>
                    <a:pt x="1031" y="75"/>
                  </a:cubicBezTo>
                  <a:cubicBezTo>
                    <a:pt x="1030" y="75"/>
                    <a:pt x="1030" y="76"/>
                    <a:pt x="1029" y="77"/>
                  </a:cubicBezTo>
                  <a:cubicBezTo>
                    <a:pt x="1028" y="76"/>
                    <a:pt x="1026" y="75"/>
                    <a:pt x="1025" y="73"/>
                  </a:cubicBezTo>
                  <a:cubicBezTo>
                    <a:pt x="1025" y="73"/>
                    <a:pt x="1026" y="72"/>
                    <a:pt x="1026" y="71"/>
                  </a:cubicBezTo>
                  <a:cubicBezTo>
                    <a:pt x="1027" y="71"/>
                    <a:pt x="1028" y="69"/>
                    <a:pt x="1028" y="69"/>
                  </a:cubicBezTo>
                  <a:cubicBezTo>
                    <a:pt x="1028" y="69"/>
                    <a:pt x="1026" y="68"/>
                    <a:pt x="1026" y="67"/>
                  </a:cubicBezTo>
                  <a:cubicBezTo>
                    <a:pt x="1025" y="67"/>
                    <a:pt x="1024" y="66"/>
                    <a:pt x="1024" y="66"/>
                  </a:cubicBezTo>
                  <a:cubicBezTo>
                    <a:pt x="1023" y="66"/>
                    <a:pt x="1022" y="68"/>
                    <a:pt x="1022" y="68"/>
                  </a:cubicBezTo>
                  <a:cubicBezTo>
                    <a:pt x="1022" y="68"/>
                    <a:pt x="1020" y="70"/>
                    <a:pt x="1020" y="70"/>
                  </a:cubicBezTo>
                  <a:cubicBezTo>
                    <a:pt x="1020" y="70"/>
                    <a:pt x="1018" y="69"/>
                    <a:pt x="1018" y="68"/>
                  </a:cubicBezTo>
                  <a:cubicBezTo>
                    <a:pt x="1018" y="68"/>
                    <a:pt x="1016" y="67"/>
                    <a:pt x="1016" y="67"/>
                  </a:cubicBezTo>
                  <a:cubicBezTo>
                    <a:pt x="1016" y="66"/>
                    <a:pt x="1018" y="65"/>
                    <a:pt x="1017" y="64"/>
                  </a:cubicBezTo>
                  <a:cubicBezTo>
                    <a:pt x="1017" y="64"/>
                    <a:pt x="1016" y="63"/>
                    <a:pt x="1015" y="63"/>
                  </a:cubicBezTo>
                  <a:cubicBezTo>
                    <a:pt x="1014" y="62"/>
                    <a:pt x="1014" y="62"/>
                    <a:pt x="1013" y="61"/>
                  </a:cubicBezTo>
                  <a:cubicBezTo>
                    <a:pt x="1013" y="62"/>
                    <a:pt x="1011" y="63"/>
                    <a:pt x="1011" y="63"/>
                  </a:cubicBezTo>
                  <a:cubicBezTo>
                    <a:pt x="1011" y="64"/>
                    <a:pt x="1013" y="65"/>
                    <a:pt x="1013" y="65"/>
                  </a:cubicBezTo>
                  <a:cubicBezTo>
                    <a:pt x="1014" y="65"/>
                    <a:pt x="1016" y="66"/>
                    <a:pt x="1016" y="67"/>
                  </a:cubicBezTo>
                  <a:cubicBezTo>
                    <a:pt x="1016" y="67"/>
                    <a:pt x="1014" y="68"/>
                    <a:pt x="1014" y="69"/>
                  </a:cubicBezTo>
                  <a:cubicBezTo>
                    <a:pt x="1014" y="69"/>
                    <a:pt x="1013" y="71"/>
                    <a:pt x="1012" y="71"/>
                  </a:cubicBezTo>
                  <a:cubicBezTo>
                    <a:pt x="1012" y="71"/>
                    <a:pt x="1010" y="69"/>
                    <a:pt x="1010" y="69"/>
                  </a:cubicBezTo>
                  <a:cubicBezTo>
                    <a:pt x="1009" y="70"/>
                    <a:pt x="1009" y="71"/>
                    <a:pt x="1008" y="72"/>
                  </a:cubicBezTo>
                  <a:cubicBezTo>
                    <a:pt x="1009" y="72"/>
                    <a:pt x="1010" y="73"/>
                    <a:pt x="1011" y="73"/>
                  </a:cubicBezTo>
                  <a:cubicBezTo>
                    <a:pt x="1010" y="73"/>
                    <a:pt x="1009" y="76"/>
                    <a:pt x="1009" y="76"/>
                  </a:cubicBezTo>
                  <a:cubicBezTo>
                    <a:pt x="1008" y="76"/>
                    <a:pt x="1007" y="74"/>
                    <a:pt x="1007" y="74"/>
                  </a:cubicBezTo>
                  <a:cubicBezTo>
                    <a:pt x="1006" y="74"/>
                    <a:pt x="1004" y="72"/>
                    <a:pt x="1004" y="72"/>
                  </a:cubicBezTo>
                  <a:cubicBezTo>
                    <a:pt x="1004" y="72"/>
                    <a:pt x="1006" y="70"/>
                    <a:pt x="1006" y="70"/>
                  </a:cubicBezTo>
                  <a:cubicBezTo>
                    <a:pt x="1006" y="70"/>
                    <a:pt x="1008" y="68"/>
                    <a:pt x="1008" y="68"/>
                  </a:cubicBezTo>
                  <a:cubicBezTo>
                    <a:pt x="1008" y="67"/>
                    <a:pt x="1006" y="67"/>
                    <a:pt x="1006" y="66"/>
                  </a:cubicBezTo>
                  <a:cubicBezTo>
                    <a:pt x="1005" y="65"/>
                    <a:pt x="1007" y="64"/>
                    <a:pt x="1007" y="64"/>
                  </a:cubicBezTo>
                  <a:cubicBezTo>
                    <a:pt x="1007" y="63"/>
                    <a:pt x="1009" y="62"/>
                    <a:pt x="1009" y="62"/>
                  </a:cubicBezTo>
                  <a:cubicBezTo>
                    <a:pt x="1009" y="61"/>
                    <a:pt x="1007" y="60"/>
                    <a:pt x="1007" y="60"/>
                  </a:cubicBezTo>
                  <a:cubicBezTo>
                    <a:pt x="1007" y="59"/>
                    <a:pt x="1005" y="59"/>
                    <a:pt x="1005" y="58"/>
                  </a:cubicBezTo>
                  <a:cubicBezTo>
                    <a:pt x="1003" y="60"/>
                    <a:pt x="1002" y="61"/>
                    <a:pt x="1001" y="63"/>
                  </a:cubicBezTo>
                  <a:cubicBezTo>
                    <a:pt x="1001" y="63"/>
                    <a:pt x="1000" y="64"/>
                    <a:pt x="999" y="65"/>
                  </a:cubicBezTo>
                  <a:cubicBezTo>
                    <a:pt x="999" y="65"/>
                    <a:pt x="998" y="67"/>
                    <a:pt x="998" y="67"/>
                  </a:cubicBezTo>
                  <a:cubicBezTo>
                    <a:pt x="998" y="68"/>
                    <a:pt x="1000" y="68"/>
                    <a:pt x="1000" y="69"/>
                  </a:cubicBezTo>
                  <a:cubicBezTo>
                    <a:pt x="1000" y="70"/>
                    <a:pt x="998" y="70"/>
                    <a:pt x="998" y="71"/>
                  </a:cubicBezTo>
                  <a:cubicBezTo>
                    <a:pt x="997" y="70"/>
                    <a:pt x="997" y="70"/>
                    <a:pt x="996" y="69"/>
                  </a:cubicBezTo>
                  <a:cubicBezTo>
                    <a:pt x="996" y="69"/>
                    <a:pt x="994" y="68"/>
                    <a:pt x="994" y="68"/>
                  </a:cubicBezTo>
                  <a:cubicBezTo>
                    <a:pt x="994" y="67"/>
                    <a:pt x="996" y="66"/>
                    <a:pt x="995" y="65"/>
                  </a:cubicBezTo>
                  <a:cubicBezTo>
                    <a:pt x="995" y="65"/>
                    <a:pt x="994" y="64"/>
                    <a:pt x="993" y="64"/>
                  </a:cubicBezTo>
                  <a:cubicBezTo>
                    <a:pt x="993" y="63"/>
                    <a:pt x="991" y="62"/>
                    <a:pt x="991" y="62"/>
                  </a:cubicBezTo>
                  <a:cubicBezTo>
                    <a:pt x="991" y="61"/>
                    <a:pt x="993" y="60"/>
                    <a:pt x="993" y="60"/>
                  </a:cubicBezTo>
                  <a:cubicBezTo>
                    <a:pt x="993" y="59"/>
                    <a:pt x="991" y="59"/>
                    <a:pt x="990" y="58"/>
                  </a:cubicBezTo>
                  <a:cubicBezTo>
                    <a:pt x="990" y="57"/>
                    <a:pt x="992" y="56"/>
                    <a:pt x="992" y="56"/>
                  </a:cubicBezTo>
                  <a:cubicBezTo>
                    <a:pt x="992" y="55"/>
                    <a:pt x="990" y="55"/>
                    <a:pt x="990" y="54"/>
                  </a:cubicBezTo>
                  <a:cubicBezTo>
                    <a:pt x="990" y="55"/>
                    <a:pt x="988" y="56"/>
                    <a:pt x="988" y="56"/>
                  </a:cubicBezTo>
                  <a:cubicBezTo>
                    <a:pt x="988" y="57"/>
                    <a:pt x="991" y="58"/>
                    <a:pt x="990" y="58"/>
                  </a:cubicBezTo>
                  <a:cubicBezTo>
                    <a:pt x="990" y="59"/>
                    <a:pt x="989" y="60"/>
                    <a:pt x="989" y="60"/>
                  </a:cubicBezTo>
                  <a:cubicBezTo>
                    <a:pt x="988" y="61"/>
                    <a:pt x="987" y="62"/>
                    <a:pt x="987" y="62"/>
                  </a:cubicBezTo>
                  <a:cubicBezTo>
                    <a:pt x="987" y="63"/>
                    <a:pt x="985" y="64"/>
                    <a:pt x="985" y="65"/>
                  </a:cubicBezTo>
                  <a:cubicBezTo>
                    <a:pt x="985" y="65"/>
                    <a:pt x="988" y="66"/>
                    <a:pt x="988" y="66"/>
                  </a:cubicBezTo>
                  <a:cubicBezTo>
                    <a:pt x="987" y="67"/>
                    <a:pt x="986" y="68"/>
                    <a:pt x="986" y="69"/>
                  </a:cubicBezTo>
                  <a:cubicBezTo>
                    <a:pt x="985" y="69"/>
                    <a:pt x="985" y="70"/>
                    <a:pt x="984" y="71"/>
                  </a:cubicBezTo>
                  <a:cubicBezTo>
                    <a:pt x="984" y="71"/>
                    <a:pt x="982" y="69"/>
                    <a:pt x="982" y="69"/>
                  </a:cubicBezTo>
                  <a:cubicBezTo>
                    <a:pt x="981" y="69"/>
                    <a:pt x="981" y="71"/>
                    <a:pt x="980" y="71"/>
                  </a:cubicBezTo>
                  <a:cubicBezTo>
                    <a:pt x="979" y="71"/>
                    <a:pt x="979" y="70"/>
                    <a:pt x="978" y="70"/>
                  </a:cubicBezTo>
                  <a:cubicBezTo>
                    <a:pt x="977" y="70"/>
                    <a:pt x="977" y="71"/>
                    <a:pt x="976" y="72"/>
                  </a:cubicBezTo>
                  <a:cubicBezTo>
                    <a:pt x="976" y="72"/>
                    <a:pt x="974" y="70"/>
                    <a:pt x="974" y="70"/>
                  </a:cubicBezTo>
                  <a:cubicBezTo>
                    <a:pt x="974" y="70"/>
                    <a:pt x="976" y="68"/>
                    <a:pt x="976" y="68"/>
                  </a:cubicBezTo>
                  <a:cubicBezTo>
                    <a:pt x="976" y="68"/>
                    <a:pt x="977" y="66"/>
                    <a:pt x="977" y="66"/>
                  </a:cubicBezTo>
                  <a:cubicBezTo>
                    <a:pt x="978" y="66"/>
                    <a:pt x="980" y="68"/>
                    <a:pt x="980" y="67"/>
                  </a:cubicBezTo>
                  <a:cubicBezTo>
                    <a:pt x="980" y="67"/>
                    <a:pt x="981" y="66"/>
                    <a:pt x="981" y="65"/>
                  </a:cubicBezTo>
                  <a:cubicBezTo>
                    <a:pt x="982" y="64"/>
                    <a:pt x="983" y="64"/>
                    <a:pt x="983" y="63"/>
                  </a:cubicBezTo>
                  <a:cubicBezTo>
                    <a:pt x="983" y="63"/>
                    <a:pt x="985" y="61"/>
                    <a:pt x="985" y="61"/>
                  </a:cubicBezTo>
                  <a:cubicBezTo>
                    <a:pt x="985" y="61"/>
                    <a:pt x="983" y="59"/>
                    <a:pt x="983" y="59"/>
                  </a:cubicBezTo>
                  <a:cubicBezTo>
                    <a:pt x="982" y="59"/>
                    <a:pt x="981" y="61"/>
                    <a:pt x="981" y="61"/>
                  </a:cubicBezTo>
                  <a:cubicBezTo>
                    <a:pt x="980" y="61"/>
                    <a:pt x="979" y="60"/>
                    <a:pt x="979" y="60"/>
                  </a:cubicBezTo>
                  <a:cubicBezTo>
                    <a:pt x="978" y="59"/>
                    <a:pt x="977" y="58"/>
                    <a:pt x="976" y="58"/>
                  </a:cubicBezTo>
                  <a:cubicBezTo>
                    <a:pt x="976" y="58"/>
                    <a:pt x="975" y="56"/>
                    <a:pt x="974" y="56"/>
                  </a:cubicBezTo>
                  <a:cubicBezTo>
                    <a:pt x="974" y="56"/>
                    <a:pt x="973" y="58"/>
                    <a:pt x="972" y="58"/>
                  </a:cubicBezTo>
                  <a:cubicBezTo>
                    <a:pt x="972" y="58"/>
                    <a:pt x="971" y="57"/>
                    <a:pt x="970" y="57"/>
                  </a:cubicBezTo>
                  <a:cubicBezTo>
                    <a:pt x="970" y="57"/>
                    <a:pt x="969" y="58"/>
                    <a:pt x="969" y="59"/>
                  </a:cubicBezTo>
                  <a:cubicBezTo>
                    <a:pt x="968" y="60"/>
                    <a:pt x="967" y="60"/>
                    <a:pt x="967" y="61"/>
                  </a:cubicBezTo>
                  <a:cubicBezTo>
                    <a:pt x="966" y="62"/>
                    <a:pt x="966" y="63"/>
                    <a:pt x="965" y="63"/>
                  </a:cubicBezTo>
                  <a:cubicBezTo>
                    <a:pt x="965" y="64"/>
                    <a:pt x="964" y="65"/>
                    <a:pt x="963" y="66"/>
                  </a:cubicBezTo>
                  <a:cubicBezTo>
                    <a:pt x="963" y="66"/>
                    <a:pt x="962" y="68"/>
                    <a:pt x="962" y="68"/>
                  </a:cubicBezTo>
                  <a:cubicBezTo>
                    <a:pt x="961" y="68"/>
                    <a:pt x="961" y="70"/>
                    <a:pt x="960" y="70"/>
                  </a:cubicBezTo>
                  <a:cubicBezTo>
                    <a:pt x="960" y="70"/>
                    <a:pt x="958" y="69"/>
                    <a:pt x="958" y="68"/>
                  </a:cubicBezTo>
                  <a:cubicBezTo>
                    <a:pt x="958" y="68"/>
                    <a:pt x="959" y="67"/>
                    <a:pt x="960" y="66"/>
                  </a:cubicBezTo>
                  <a:cubicBezTo>
                    <a:pt x="960" y="65"/>
                    <a:pt x="961" y="65"/>
                    <a:pt x="961" y="64"/>
                  </a:cubicBezTo>
                  <a:cubicBezTo>
                    <a:pt x="962" y="63"/>
                    <a:pt x="962" y="62"/>
                    <a:pt x="963" y="62"/>
                  </a:cubicBezTo>
                  <a:cubicBezTo>
                    <a:pt x="962" y="61"/>
                    <a:pt x="961" y="61"/>
                    <a:pt x="961" y="60"/>
                  </a:cubicBezTo>
                  <a:cubicBezTo>
                    <a:pt x="960" y="60"/>
                    <a:pt x="959" y="58"/>
                    <a:pt x="958" y="58"/>
                  </a:cubicBezTo>
                  <a:cubicBezTo>
                    <a:pt x="958" y="58"/>
                    <a:pt x="957" y="60"/>
                    <a:pt x="957" y="61"/>
                  </a:cubicBezTo>
                  <a:cubicBezTo>
                    <a:pt x="956" y="61"/>
                    <a:pt x="955" y="59"/>
                    <a:pt x="955" y="59"/>
                  </a:cubicBezTo>
                  <a:cubicBezTo>
                    <a:pt x="954" y="59"/>
                    <a:pt x="953" y="61"/>
                    <a:pt x="953" y="61"/>
                  </a:cubicBezTo>
                  <a:cubicBezTo>
                    <a:pt x="952" y="61"/>
                    <a:pt x="951" y="60"/>
                    <a:pt x="951" y="59"/>
                  </a:cubicBezTo>
                  <a:cubicBezTo>
                    <a:pt x="950" y="59"/>
                    <a:pt x="949" y="58"/>
                    <a:pt x="948" y="58"/>
                  </a:cubicBezTo>
                  <a:cubicBezTo>
                    <a:pt x="948" y="58"/>
                    <a:pt x="947" y="56"/>
                    <a:pt x="946" y="56"/>
                  </a:cubicBezTo>
                  <a:cubicBezTo>
                    <a:pt x="946" y="56"/>
                    <a:pt x="945" y="58"/>
                    <a:pt x="944" y="58"/>
                  </a:cubicBezTo>
                  <a:cubicBezTo>
                    <a:pt x="944" y="58"/>
                    <a:pt x="943" y="56"/>
                    <a:pt x="942" y="56"/>
                  </a:cubicBezTo>
                  <a:cubicBezTo>
                    <a:pt x="942" y="57"/>
                    <a:pt x="941" y="59"/>
                    <a:pt x="940" y="59"/>
                  </a:cubicBezTo>
                  <a:cubicBezTo>
                    <a:pt x="940" y="59"/>
                    <a:pt x="939" y="57"/>
                    <a:pt x="938" y="57"/>
                  </a:cubicBezTo>
                  <a:cubicBezTo>
                    <a:pt x="938" y="57"/>
                    <a:pt x="937" y="59"/>
                    <a:pt x="937" y="59"/>
                  </a:cubicBezTo>
                  <a:cubicBezTo>
                    <a:pt x="936" y="59"/>
                    <a:pt x="935" y="57"/>
                    <a:pt x="934" y="58"/>
                  </a:cubicBezTo>
                  <a:cubicBezTo>
                    <a:pt x="934" y="58"/>
                    <a:pt x="933" y="60"/>
                    <a:pt x="933" y="60"/>
                  </a:cubicBezTo>
                  <a:cubicBezTo>
                    <a:pt x="932" y="60"/>
                    <a:pt x="931" y="58"/>
                    <a:pt x="930" y="58"/>
                  </a:cubicBezTo>
                  <a:cubicBezTo>
                    <a:pt x="930" y="58"/>
                    <a:pt x="929" y="60"/>
                    <a:pt x="929" y="60"/>
                  </a:cubicBezTo>
                  <a:cubicBezTo>
                    <a:pt x="929" y="61"/>
                    <a:pt x="931" y="61"/>
                    <a:pt x="931" y="62"/>
                  </a:cubicBezTo>
                  <a:cubicBezTo>
                    <a:pt x="931" y="62"/>
                    <a:pt x="929" y="64"/>
                    <a:pt x="929" y="64"/>
                  </a:cubicBezTo>
                  <a:cubicBezTo>
                    <a:pt x="929" y="64"/>
                    <a:pt x="927" y="62"/>
                    <a:pt x="927" y="63"/>
                  </a:cubicBezTo>
                  <a:cubicBezTo>
                    <a:pt x="926" y="63"/>
                    <a:pt x="926" y="65"/>
                    <a:pt x="925" y="65"/>
                  </a:cubicBezTo>
                  <a:cubicBezTo>
                    <a:pt x="925" y="64"/>
                    <a:pt x="923" y="64"/>
                    <a:pt x="923" y="63"/>
                  </a:cubicBezTo>
                  <a:cubicBezTo>
                    <a:pt x="923" y="63"/>
                    <a:pt x="925" y="61"/>
                    <a:pt x="925" y="61"/>
                  </a:cubicBezTo>
                  <a:cubicBezTo>
                    <a:pt x="925" y="60"/>
                    <a:pt x="926" y="59"/>
                    <a:pt x="926" y="59"/>
                  </a:cubicBezTo>
                  <a:cubicBezTo>
                    <a:pt x="927" y="58"/>
                    <a:pt x="928" y="57"/>
                    <a:pt x="928" y="56"/>
                  </a:cubicBezTo>
                  <a:cubicBezTo>
                    <a:pt x="928" y="56"/>
                    <a:pt x="926" y="55"/>
                    <a:pt x="926" y="55"/>
                  </a:cubicBezTo>
                  <a:cubicBezTo>
                    <a:pt x="926" y="54"/>
                    <a:pt x="928" y="53"/>
                    <a:pt x="928" y="52"/>
                  </a:cubicBezTo>
                  <a:cubicBezTo>
                    <a:pt x="928" y="52"/>
                    <a:pt x="925" y="51"/>
                    <a:pt x="925" y="51"/>
                  </a:cubicBezTo>
                  <a:cubicBezTo>
                    <a:pt x="926" y="50"/>
                    <a:pt x="927" y="49"/>
                    <a:pt x="927" y="48"/>
                  </a:cubicBezTo>
                  <a:cubicBezTo>
                    <a:pt x="928" y="48"/>
                    <a:pt x="928" y="47"/>
                    <a:pt x="929" y="46"/>
                  </a:cubicBezTo>
                  <a:cubicBezTo>
                    <a:pt x="929" y="46"/>
                    <a:pt x="930" y="44"/>
                    <a:pt x="930" y="44"/>
                  </a:cubicBezTo>
                  <a:cubicBezTo>
                    <a:pt x="930" y="44"/>
                    <a:pt x="929" y="42"/>
                    <a:pt x="928" y="42"/>
                  </a:cubicBezTo>
                  <a:cubicBezTo>
                    <a:pt x="928" y="42"/>
                    <a:pt x="927" y="44"/>
                    <a:pt x="927" y="45"/>
                  </a:cubicBezTo>
                  <a:cubicBezTo>
                    <a:pt x="926" y="45"/>
                    <a:pt x="924" y="43"/>
                    <a:pt x="924" y="43"/>
                  </a:cubicBezTo>
                  <a:cubicBezTo>
                    <a:pt x="924" y="43"/>
                    <a:pt x="923" y="45"/>
                    <a:pt x="923" y="45"/>
                  </a:cubicBezTo>
                  <a:cubicBezTo>
                    <a:pt x="923" y="46"/>
                    <a:pt x="925" y="46"/>
                    <a:pt x="925" y="47"/>
                  </a:cubicBezTo>
                  <a:cubicBezTo>
                    <a:pt x="925" y="47"/>
                    <a:pt x="923" y="48"/>
                    <a:pt x="923" y="49"/>
                  </a:cubicBezTo>
                  <a:cubicBezTo>
                    <a:pt x="923" y="50"/>
                    <a:pt x="925" y="50"/>
                    <a:pt x="925" y="51"/>
                  </a:cubicBezTo>
                  <a:cubicBezTo>
                    <a:pt x="925" y="51"/>
                    <a:pt x="924" y="52"/>
                    <a:pt x="924" y="53"/>
                  </a:cubicBezTo>
                  <a:cubicBezTo>
                    <a:pt x="924" y="53"/>
                    <a:pt x="926" y="54"/>
                    <a:pt x="926" y="55"/>
                  </a:cubicBezTo>
                  <a:cubicBezTo>
                    <a:pt x="926" y="55"/>
                    <a:pt x="925" y="56"/>
                    <a:pt x="924" y="57"/>
                  </a:cubicBezTo>
                  <a:cubicBezTo>
                    <a:pt x="924" y="57"/>
                    <a:pt x="923" y="59"/>
                    <a:pt x="923" y="59"/>
                  </a:cubicBezTo>
                  <a:cubicBezTo>
                    <a:pt x="922" y="59"/>
                    <a:pt x="920" y="58"/>
                    <a:pt x="920" y="57"/>
                  </a:cubicBezTo>
                  <a:cubicBezTo>
                    <a:pt x="920" y="57"/>
                    <a:pt x="919" y="56"/>
                    <a:pt x="918" y="56"/>
                  </a:cubicBezTo>
                  <a:cubicBezTo>
                    <a:pt x="918" y="56"/>
                    <a:pt x="916" y="54"/>
                    <a:pt x="916" y="54"/>
                  </a:cubicBezTo>
                  <a:cubicBezTo>
                    <a:pt x="915" y="54"/>
                    <a:pt x="914" y="56"/>
                    <a:pt x="914" y="56"/>
                  </a:cubicBezTo>
                  <a:cubicBezTo>
                    <a:pt x="914" y="57"/>
                    <a:pt x="913" y="58"/>
                    <a:pt x="912" y="58"/>
                  </a:cubicBezTo>
                  <a:cubicBezTo>
                    <a:pt x="912" y="59"/>
                    <a:pt x="910" y="57"/>
                    <a:pt x="910" y="57"/>
                  </a:cubicBezTo>
                  <a:cubicBezTo>
                    <a:pt x="910" y="57"/>
                    <a:pt x="908" y="55"/>
                    <a:pt x="908" y="55"/>
                  </a:cubicBezTo>
                  <a:cubicBezTo>
                    <a:pt x="908" y="55"/>
                    <a:pt x="906" y="57"/>
                    <a:pt x="906" y="57"/>
                  </a:cubicBezTo>
                  <a:cubicBezTo>
                    <a:pt x="906" y="57"/>
                    <a:pt x="905" y="60"/>
                    <a:pt x="905" y="60"/>
                  </a:cubicBezTo>
                  <a:cubicBezTo>
                    <a:pt x="904" y="59"/>
                    <a:pt x="903" y="58"/>
                    <a:pt x="902" y="58"/>
                  </a:cubicBezTo>
                  <a:cubicBezTo>
                    <a:pt x="902" y="57"/>
                    <a:pt x="901" y="57"/>
                    <a:pt x="900" y="56"/>
                  </a:cubicBezTo>
                  <a:cubicBezTo>
                    <a:pt x="900" y="56"/>
                    <a:pt x="898" y="55"/>
                    <a:pt x="898" y="54"/>
                  </a:cubicBezTo>
                  <a:cubicBezTo>
                    <a:pt x="898" y="54"/>
                    <a:pt x="899" y="52"/>
                    <a:pt x="900" y="52"/>
                  </a:cubicBezTo>
                  <a:cubicBezTo>
                    <a:pt x="899" y="52"/>
                    <a:pt x="898" y="50"/>
                    <a:pt x="897" y="50"/>
                  </a:cubicBezTo>
                  <a:cubicBezTo>
                    <a:pt x="897" y="51"/>
                    <a:pt x="896" y="52"/>
                    <a:pt x="896" y="53"/>
                  </a:cubicBezTo>
                  <a:cubicBezTo>
                    <a:pt x="895" y="53"/>
                    <a:pt x="895" y="54"/>
                    <a:pt x="894" y="55"/>
                  </a:cubicBezTo>
                  <a:cubicBezTo>
                    <a:pt x="893" y="56"/>
                    <a:pt x="893" y="56"/>
                    <a:pt x="892" y="57"/>
                  </a:cubicBezTo>
                  <a:cubicBezTo>
                    <a:pt x="892" y="58"/>
                    <a:pt x="891" y="59"/>
                    <a:pt x="890" y="59"/>
                  </a:cubicBezTo>
                  <a:cubicBezTo>
                    <a:pt x="890" y="59"/>
                    <a:pt x="889" y="58"/>
                    <a:pt x="888" y="58"/>
                  </a:cubicBezTo>
                  <a:cubicBezTo>
                    <a:pt x="888" y="58"/>
                    <a:pt x="886" y="56"/>
                    <a:pt x="886" y="56"/>
                  </a:cubicBezTo>
                  <a:cubicBezTo>
                    <a:pt x="886" y="56"/>
                    <a:pt x="888" y="54"/>
                    <a:pt x="888" y="54"/>
                  </a:cubicBezTo>
                  <a:cubicBezTo>
                    <a:pt x="887" y="54"/>
                    <a:pt x="886" y="52"/>
                    <a:pt x="885" y="52"/>
                  </a:cubicBezTo>
                  <a:cubicBezTo>
                    <a:pt x="885" y="52"/>
                    <a:pt x="884" y="54"/>
                    <a:pt x="884" y="54"/>
                  </a:cubicBezTo>
                  <a:cubicBezTo>
                    <a:pt x="883" y="55"/>
                    <a:pt x="883" y="56"/>
                    <a:pt x="882" y="57"/>
                  </a:cubicBezTo>
                  <a:cubicBezTo>
                    <a:pt x="882" y="57"/>
                    <a:pt x="881" y="59"/>
                    <a:pt x="880" y="59"/>
                  </a:cubicBezTo>
                  <a:cubicBezTo>
                    <a:pt x="880" y="59"/>
                    <a:pt x="878" y="57"/>
                    <a:pt x="878" y="57"/>
                  </a:cubicBezTo>
                  <a:cubicBezTo>
                    <a:pt x="878" y="57"/>
                    <a:pt x="876" y="59"/>
                    <a:pt x="876" y="59"/>
                  </a:cubicBezTo>
                  <a:cubicBezTo>
                    <a:pt x="877" y="60"/>
                    <a:pt x="879" y="61"/>
                    <a:pt x="879" y="61"/>
                  </a:cubicBezTo>
                  <a:cubicBezTo>
                    <a:pt x="879" y="62"/>
                    <a:pt x="877" y="63"/>
                    <a:pt x="877" y="63"/>
                  </a:cubicBezTo>
                  <a:cubicBezTo>
                    <a:pt x="876" y="64"/>
                    <a:pt x="876" y="65"/>
                    <a:pt x="875" y="65"/>
                  </a:cubicBezTo>
                  <a:cubicBezTo>
                    <a:pt x="875" y="66"/>
                    <a:pt x="874" y="68"/>
                    <a:pt x="874" y="68"/>
                  </a:cubicBezTo>
                  <a:cubicBezTo>
                    <a:pt x="873" y="68"/>
                    <a:pt x="872" y="66"/>
                    <a:pt x="871" y="66"/>
                  </a:cubicBezTo>
                  <a:cubicBezTo>
                    <a:pt x="871" y="66"/>
                    <a:pt x="870" y="68"/>
                    <a:pt x="870" y="68"/>
                  </a:cubicBezTo>
                  <a:cubicBezTo>
                    <a:pt x="868" y="67"/>
                    <a:pt x="867" y="66"/>
                    <a:pt x="865" y="65"/>
                  </a:cubicBezTo>
                  <a:cubicBezTo>
                    <a:pt x="866" y="64"/>
                    <a:pt x="866" y="63"/>
                    <a:pt x="867" y="63"/>
                  </a:cubicBezTo>
                  <a:cubicBezTo>
                    <a:pt x="867" y="62"/>
                    <a:pt x="869" y="61"/>
                    <a:pt x="869" y="60"/>
                  </a:cubicBezTo>
                  <a:cubicBezTo>
                    <a:pt x="869" y="60"/>
                    <a:pt x="866" y="59"/>
                    <a:pt x="866" y="59"/>
                  </a:cubicBezTo>
                  <a:cubicBezTo>
                    <a:pt x="867" y="58"/>
                    <a:pt x="868" y="56"/>
                    <a:pt x="868" y="56"/>
                  </a:cubicBezTo>
                  <a:cubicBezTo>
                    <a:pt x="869" y="56"/>
                    <a:pt x="870" y="58"/>
                    <a:pt x="870" y="58"/>
                  </a:cubicBezTo>
                  <a:cubicBezTo>
                    <a:pt x="871" y="58"/>
                    <a:pt x="872" y="59"/>
                    <a:pt x="873" y="60"/>
                  </a:cubicBezTo>
                  <a:cubicBezTo>
                    <a:pt x="873" y="60"/>
                    <a:pt x="874" y="61"/>
                    <a:pt x="875" y="62"/>
                  </a:cubicBezTo>
                  <a:cubicBezTo>
                    <a:pt x="875" y="61"/>
                    <a:pt x="877" y="60"/>
                    <a:pt x="876" y="59"/>
                  </a:cubicBezTo>
                  <a:cubicBezTo>
                    <a:pt x="876" y="59"/>
                    <a:pt x="874" y="58"/>
                    <a:pt x="874" y="58"/>
                  </a:cubicBezTo>
                  <a:cubicBezTo>
                    <a:pt x="874" y="57"/>
                    <a:pt x="876" y="56"/>
                    <a:pt x="876" y="55"/>
                  </a:cubicBezTo>
                  <a:cubicBezTo>
                    <a:pt x="876" y="55"/>
                    <a:pt x="874" y="54"/>
                    <a:pt x="874" y="54"/>
                  </a:cubicBezTo>
                  <a:cubicBezTo>
                    <a:pt x="874" y="53"/>
                    <a:pt x="876" y="52"/>
                    <a:pt x="875" y="51"/>
                  </a:cubicBezTo>
                  <a:cubicBezTo>
                    <a:pt x="875" y="51"/>
                    <a:pt x="874" y="50"/>
                    <a:pt x="873" y="50"/>
                  </a:cubicBezTo>
                  <a:cubicBezTo>
                    <a:pt x="873" y="50"/>
                    <a:pt x="872" y="52"/>
                    <a:pt x="871" y="52"/>
                  </a:cubicBezTo>
                  <a:cubicBezTo>
                    <a:pt x="871" y="52"/>
                    <a:pt x="870" y="50"/>
                    <a:pt x="869" y="50"/>
                  </a:cubicBezTo>
                  <a:cubicBezTo>
                    <a:pt x="869" y="51"/>
                    <a:pt x="868" y="52"/>
                    <a:pt x="868" y="52"/>
                  </a:cubicBezTo>
                  <a:cubicBezTo>
                    <a:pt x="867" y="53"/>
                    <a:pt x="866" y="55"/>
                    <a:pt x="866" y="55"/>
                  </a:cubicBezTo>
                  <a:cubicBezTo>
                    <a:pt x="865" y="55"/>
                    <a:pt x="864" y="53"/>
                    <a:pt x="864" y="53"/>
                  </a:cubicBezTo>
                  <a:cubicBezTo>
                    <a:pt x="863" y="52"/>
                    <a:pt x="862" y="52"/>
                    <a:pt x="861" y="51"/>
                  </a:cubicBezTo>
                  <a:cubicBezTo>
                    <a:pt x="861" y="51"/>
                    <a:pt x="859" y="50"/>
                    <a:pt x="859" y="50"/>
                  </a:cubicBezTo>
                  <a:cubicBezTo>
                    <a:pt x="859" y="50"/>
                    <a:pt x="858" y="51"/>
                    <a:pt x="857" y="52"/>
                  </a:cubicBezTo>
                  <a:cubicBezTo>
                    <a:pt x="857" y="53"/>
                    <a:pt x="856" y="53"/>
                    <a:pt x="856" y="54"/>
                  </a:cubicBezTo>
                  <a:cubicBezTo>
                    <a:pt x="855" y="55"/>
                    <a:pt x="855" y="56"/>
                    <a:pt x="854" y="56"/>
                  </a:cubicBezTo>
                  <a:cubicBezTo>
                    <a:pt x="853" y="57"/>
                    <a:pt x="853" y="58"/>
                    <a:pt x="852" y="59"/>
                  </a:cubicBezTo>
                  <a:cubicBezTo>
                    <a:pt x="852" y="59"/>
                    <a:pt x="851" y="61"/>
                    <a:pt x="851" y="61"/>
                  </a:cubicBezTo>
                  <a:cubicBezTo>
                    <a:pt x="850" y="61"/>
                    <a:pt x="849" y="59"/>
                    <a:pt x="848" y="59"/>
                  </a:cubicBezTo>
                  <a:cubicBezTo>
                    <a:pt x="848" y="58"/>
                    <a:pt x="847" y="58"/>
                    <a:pt x="846" y="57"/>
                  </a:cubicBezTo>
                  <a:cubicBezTo>
                    <a:pt x="846" y="57"/>
                    <a:pt x="844" y="56"/>
                    <a:pt x="844" y="56"/>
                  </a:cubicBezTo>
                  <a:cubicBezTo>
                    <a:pt x="843" y="56"/>
                    <a:pt x="842" y="54"/>
                    <a:pt x="842" y="54"/>
                  </a:cubicBezTo>
                  <a:cubicBezTo>
                    <a:pt x="841" y="54"/>
                    <a:pt x="840" y="56"/>
                    <a:pt x="840" y="56"/>
                  </a:cubicBezTo>
                  <a:cubicBezTo>
                    <a:pt x="840" y="57"/>
                    <a:pt x="839" y="58"/>
                    <a:pt x="838" y="58"/>
                  </a:cubicBezTo>
                  <a:cubicBezTo>
                    <a:pt x="838" y="59"/>
                    <a:pt x="837" y="57"/>
                    <a:pt x="836" y="57"/>
                  </a:cubicBezTo>
                  <a:cubicBezTo>
                    <a:pt x="835" y="57"/>
                    <a:pt x="835" y="59"/>
                    <a:pt x="834" y="59"/>
                  </a:cubicBezTo>
                  <a:cubicBezTo>
                    <a:pt x="834" y="59"/>
                    <a:pt x="833" y="57"/>
                    <a:pt x="832" y="57"/>
                  </a:cubicBezTo>
                  <a:cubicBezTo>
                    <a:pt x="832" y="57"/>
                    <a:pt x="831" y="59"/>
                    <a:pt x="830" y="59"/>
                  </a:cubicBezTo>
                  <a:cubicBezTo>
                    <a:pt x="830" y="60"/>
                    <a:pt x="829" y="62"/>
                    <a:pt x="829" y="62"/>
                  </a:cubicBezTo>
                  <a:cubicBezTo>
                    <a:pt x="828" y="62"/>
                    <a:pt x="827" y="60"/>
                    <a:pt x="826" y="60"/>
                  </a:cubicBezTo>
                  <a:cubicBezTo>
                    <a:pt x="826" y="60"/>
                    <a:pt x="825" y="62"/>
                    <a:pt x="825" y="62"/>
                  </a:cubicBezTo>
                  <a:cubicBezTo>
                    <a:pt x="824" y="62"/>
                    <a:pt x="823" y="60"/>
                    <a:pt x="823" y="61"/>
                  </a:cubicBezTo>
                  <a:cubicBezTo>
                    <a:pt x="822" y="61"/>
                    <a:pt x="822" y="62"/>
                    <a:pt x="821" y="63"/>
                  </a:cubicBezTo>
                  <a:cubicBezTo>
                    <a:pt x="820" y="63"/>
                    <a:pt x="820" y="64"/>
                    <a:pt x="819" y="65"/>
                  </a:cubicBezTo>
                  <a:cubicBezTo>
                    <a:pt x="819" y="65"/>
                    <a:pt x="817" y="63"/>
                    <a:pt x="817" y="63"/>
                  </a:cubicBezTo>
                  <a:cubicBezTo>
                    <a:pt x="817" y="63"/>
                    <a:pt x="818" y="61"/>
                    <a:pt x="819" y="61"/>
                  </a:cubicBezTo>
                  <a:cubicBezTo>
                    <a:pt x="819" y="61"/>
                    <a:pt x="820" y="59"/>
                    <a:pt x="820" y="59"/>
                  </a:cubicBezTo>
                  <a:cubicBezTo>
                    <a:pt x="821" y="59"/>
                    <a:pt x="822" y="61"/>
                    <a:pt x="823" y="61"/>
                  </a:cubicBezTo>
                  <a:cubicBezTo>
                    <a:pt x="823" y="60"/>
                    <a:pt x="824" y="59"/>
                    <a:pt x="824" y="58"/>
                  </a:cubicBezTo>
                  <a:cubicBezTo>
                    <a:pt x="825" y="58"/>
                    <a:pt x="825" y="57"/>
                    <a:pt x="826" y="56"/>
                  </a:cubicBezTo>
                  <a:cubicBezTo>
                    <a:pt x="826" y="55"/>
                    <a:pt x="827" y="55"/>
                    <a:pt x="828" y="54"/>
                  </a:cubicBezTo>
                  <a:cubicBezTo>
                    <a:pt x="828" y="53"/>
                    <a:pt x="829" y="52"/>
                    <a:pt x="829" y="52"/>
                  </a:cubicBezTo>
                  <a:cubicBezTo>
                    <a:pt x="830" y="52"/>
                    <a:pt x="831" y="53"/>
                    <a:pt x="832" y="53"/>
                  </a:cubicBezTo>
                  <a:cubicBezTo>
                    <a:pt x="832" y="53"/>
                    <a:pt x="834" y="55"/>
                    <a:pt x="834" y="55"/>
                  </a:cubicBezTo>
                  <a:cubicBezTo>
                    <a:pt x="834" y="54"/>
                    <a:pt x="835" y="53"/>
                    <a:pt x="836" y="53"/>
                  </a:cubicBezTo>
                  <a:cubicBezTo>
                    <a:pt x="836" y="53"/>
                    <a:pt x="837" y="51"/>
                    <a:pt x="837" y="51"/>
                  </a:cubicBezTo>
                  <a:cubicBezTo>
                    <a:pt x="837" y="50"/>
                    <a:pt x="835" y="49"/>
                    <a:pt x="835" y="49"/>
                  </a:cubicBezTo>
                  <a:cubicBezTo>
                    <a:pt x="835" y="48"/>
                    <a:pt x="836" y="47"/>
                    <a:pt x="837" y="47"/>
                  </a:cubicBezTo>
                  <a:cubicBezTo>
                    <a:pt x="837" y="46"/>
                    <a:pt x="838" y="45"/>
                    <a:pt x="838" y="44"/>
                  </a:cubicBezTo>
                  <a:cubicBezTo>
                    <a:pt x="839" y="44"/>
                    <a:pt x="840" y="43"/>
                    <a:pt x="840" y="42"/>
                  </a:cubicBezTo>
                  <a:cubicBezTo>
                    <a:pt x="839" y="41"/>
                    <a:pt x="837" y="40"/>
                    <a:pt x="836" y="39"/>
                  </a:cubicBezTo>
                  <a:cubicBezTo>
                    <a:pt x="835" y="38"/>
                    <a:pt x="834" y="38"/>
                    <a:pt x="833" y="37"/>
                  </a:cubicBezTo>
                  <a:cubicBezTo>
                    <a:pt x="833" y="38"/>
                    <a:pt x="832" y="39"/>
                    <a:pt x="832" y="39"/>
                  </a:cubicBezTo>
                  <a:cubicBezTo>
                    <a:pt x="832" y="40"/>
                    <a:pt x="834" y="40"/>
                    <a:pt x="834" y="41"/>
                  </a:cubicBezTo>
                  <a:cubicBezTo>
                    <a:pt x="834" y="42"/>
                    <a:pt x="832" y="43"/>
                    <a:pt x="832" y="43"/>
                  </a:cubicBezTo>
                  <a:cubicBezTo>
                    <a:pt x="832" y="43"/>
                    <a:pt x="834" y="45"/>
                    <a:pt x="834" y="45"/>
                  </a:cubicBezTo>
                  <a:cubicBezTo>
                    <a:pt x="834" y="45"/>
                    <a:pt x="833" y="47"/>
                    <a:pt x="833" y="47"/>
                  </a:cubicBezTo>
                  <a:cubicBezTo>
                    <a:pt x="832" y="47"/>
                    <a:pt x="831" y="46"/>
                    <a:pt x="831" y="45"/>
                  </a:cubicBezTo>
                  <a:cubicBezTo>
                    <a:pt x="830" y="45"/>
                    <a:pt x="829" y="44"/>
                    <a:pt x="828" y="44"/>
                  </a:cubicBezTo>
                  <a:cubicBezTo>
                    <a:pt x="828" y="44"/>
                    <a:pt x="827" y="46"/>
                    <a:pt x="827" y="46"/>
                  </a:cubicBezTo>
                  <a:cubicBezTo>
                    <a:pt x="826" y="46"/>
                    <a:pt x="825" y="44"/>
                    <a:pt x="824" y="44"/>
                  </a:cubicBezTo>
                  <a:cubicBezTo>
                    <a:pt x="824" y="44"/>
                    <a:pt x="823" y="46"/>
                    <a:pt x="823" y="46"/>
                  </a:cubicBezTo>
                  <a:cubicBezTo>
                    <a:pt x="822" y="47"/>
                    <a:pt x="821" y="49"/>
                    <a:pt x="821" y="49"/>
                  </a:cubicBezTo>
                  <a:cubicBezTo>
                    <a:pt x="821" y="49"/>
                    <a:pt x="819" y="47"/>
                    <a:pt x="819" y="47"/>
                  </a:cubicBezTo>
                  <a:cubicBezTo>
                    <a:pt x="818" y="47"/>
                    <a:pt x="817" y="49"/>
                    <a:pt x="817" y="49"/>
                  </a:cubicBezTo>
                  <a:cubicBezTo>
                    <a:pt x="816" y="50"/>
                    <a:pt x="816" y="51"/>
                    <a:pt x="815" y="51"/>
                  </a:cubicBezTo>
                  <a:cubicBezTo>
                    <a:pt x="815" y="52"/>
                    <a:pt x="814" y="53"/>
                    <a:pt x="814" y="54"/>
                  </a:cubicBezTo>
                  <a:cubicBezTo>
                    <a:pt x="813" y="54"/>
                    <a:pt x="812" y="56"/>
                    <a:pt x="812" y="56"/>
                  </a:cubicBezTo>
                  <a:cubicBezTo>
                    <a:pt x="811" y="56"/>
                    <a:pt x="810" y="54"/>
                    <a:pt x="810" y="54"/>
                  </a:cubicBezTo>
                  <a:cubicBezTo>
                    <a:pt x="809" y="54"/>
                    <a:pt x="809" y="56"/>
                    <a:pt x="808" y="56"/>
                  </a:cubicBezTo>
                  <a:cubicBezTo>
                    <a:pt x="808" y="57"/>
                    <a:pt x="806" y="55"/>
                    <a:pt x="806" y="55"/>
                  </a:cubicBezTo>
                  <a:cubicBezTo>
                    <a:pt x="805" y="55"/>
                    <a:pt x="804" y="53"/>
                    <a:pt x="803" y="53"/>
                  </a:cubicBezTo>
                  <a:cubicBezTo>
                    <a:pt x="803" y="53"/>
                    <a:pt x="805" y="51"/>
                    <a:pt x="805" y="51"/>
                  </a:cubicBezTo>
                  <a:cubicBezTo>
                    <a:pt x="806" y="50"/>
                    <a:pt x="806" y="49"/>
                    <a:pt x="807" y="49"/>
                  </a:cubicBezTo>
                  <a:cubicBezTo>
                    <a:pt x="807" y="48"/>
                    <a:pt x="808" y="47"/>
                    <a:pt x="809" y="46"/>
                  </a:cubicBezTo>
                  <a:cubicBezTo>
                    <a:pt x="808" y="46"/>
                    <a:pt x="807" y="45"/>
                    <a:pt x="806" y="45"/>
                  </a:cubicBezTo>
                  <a:cubicBezTo>
                    <a:pt x="806" y="45"/>
                    <a:pt x="805" y="47"/>
                    <a:pt x="805" y="47"/>
                  </a:cubicBezTo>
                  <a:cubicBezTo>
                    <a:pt x="804" y="47"/>
                    <a:pt x="803" y="45"/>
                    <a:pt x="802" y="45"/>
                  </a:cubicBezTo>
                  <a:cubicBezTo>
                    <a:pt x="802" y="45"/>
                    <a:pt x="801" y="47"/>
                    <a:pt x="801" y="47"/>
                  </a:cubicBezTo>
                  <a:cubicBezTo>
                    <a:pt x="800" y="48"/>
                    <a:pt x="800" y="49"/>
                    <a:pt x="799" y="50"/>
                  </a:cubicBezTo>
                  <a:cubicBezTo>
                    <a:pt x="798" y="50"/>
                    <a:pt x="798" y="51"/>
                    <a:pt x="797" y="52"/>
                  </a:cubicBezTo>
                  <a:cubicBezTo>
                    <a:pt x="797" y="51"/>
                    <a:pt x="796" y="51"/>
                    <a:pt x="795" y="50"/>
                  </a:cubicBezTo>
                  <a:cubicBezTo>
                    <a:pt x="795" y="50"/>
                    <a:pt x="793" y="48"/>
                    <a:pt x="793" y="48"/>
                  </a:cubicBezTo>
                  <a:cubicBezTo>
                    <a:pt x="792" y="49"/>
                    <a:pt x="792" y="50"/>
                    <a:pt x="791" y="51"/>
                  </a:cubicBezTo>
                  <a:cubicBezTo>
                    <a:pt x="793" y="52"/>
                    <a:pt x="794" y="53"/>
                    <a:pt x="796" y="54"/>
                  </a:cubicBezTo>
                  <a:cubicBezTo>
                    <a:pt x="796" y="55"/>
                    <a:pt x="797" y="55"/>
                    <a:pt x="798" y="56"/>
                  </a:cubicBezTo>
                  <a:cubicBezTo>
                    <a:pt x="799" y="56"/>
                    <a:pt x="799" y="57"/>
                    <a:pt x="800" y="58"/>
                  </a:cubicBezTo>
                  <a:cubicBezTo>
                    <a:pt x="800" y="58"/>
                    <a:pt x="802" y="59"/>
                    <a:pt x="802" y="59"/>
                  </a:cubicBezTo>
                  <a:cubicBezTo>
                    <a:pt x="802" y="59"/>
                    <a:pt x="804" y="57"/>
                    <a:pt x="804" y="57"/>
                  </a:cubicBezTo>
                  <a:cubicBezTo>
                    <a:pt x="804" y="57"/>
                    <a:pt x="806" y="58"/>
                    <a:pt x="806" y="59"/>
                  </a:cubicBezTo>
                  <a:cubicBezTo>
                    <a:pt x="806" y="59"/>
                    <a:pt x="805" y="61"/>
                    <a:pt x="805" y="61"/>
                  </a:cubicBezTo>
                  <a:cubicBezTo>
                    <a:pt x="804" y="61"/>
                    <a:pt x="803" y="63"/>
                    <a:pt x="803" y="63"/>
                  </a:cubicBezTo>
                  <a:cubicBezTo>
                    <a:pt x="802" y="63"/>
                    <a:pt x="801" y="62"/>
                    <a:pt x="801" y="61"/>
                  </a:cubicBezTo>
                  <a:cubicBezTo>
                    <a:pt x="800" y="62"/>
                    <a:pt x="799" y="63"/>
                    <a:pt x="799" y="64"/>
                  </a:cubicBezTo>
                  <a:cubicBezTo>
                    <a:pt x="799" y="64"/>
                    <a:pt x="797" y="66"/>
                    <a:pt x="797" y="66"/>
                  </a:cubicBezTo>
                  <a:cubicBezTo>
                    <a:pt x="796" y="66"/>
                    <a:pt x="796" y="64"/>
                    <a:pt x="795" y="64"/>
                  </a:cubicBezTo>
                  <a:cubicBezTo>
                    <a:pt x="795" y="64"/>
                    <a:pt x="793" y="67"/>
                    <a:pt x="793" y="66"/>
                  </a:cubicBezTo>
                  <a:cubicBezTo>
                    <a:pt x="793" y="66"/>
                    <a:pt x="791" y="65"/>
                    <a:pt x="791" y="65"/>
                  </a:cubicBezTo>
                  <a:cubicBezTo>
                    <a:pt x="791" y="64"/>
                    <a:pt x="793" y="63"/>
                    <a:pt x="793" y="63"/>
                  </a:cubicBezTo>
                  <a:cubicBezTo>
                    <a:pt x="793" y="62"/>
                    <a:pt x="795" y="60"/>
                    <a:pt x="794" y="60"/>
                  </a:cubicBezTo>
                  <a:cubicBezTo>
                    <a:pt x="794" y="60"/>
                    <a:pt x="792" y="59"/>
                    <a:pt x="792" y="59"/>
                  </a:cubicBezTo>
                  <a:cubicBezTo>
                    <a:pt x="792" y="59"/>
                    <a:pt x="791" y="61"/>
                    <a:pt x="791" y="61"/>
                  </a:cubicBezTo>
                  <a:cubicBezTo>
                    <a:pt x="790" y="61"/>
                    <a:pt x="789" y="60"/>
                    <a:pt x="788" y="59"/>
                  </a:cubicBezTo>
                  <a:cubicBezTo>
                    <a:pt x="788" y="59"/>
                    <a:pt x="786" y="58"/>
                    <a:pt x="786" y="57"/>
                  </a:cubicBezTo>
                  <a:cubicBezTo>
                    <a:pt x="786" y="57"/>
                    <a:pt x="788" y="55"/>
                    <a:pt x="788" y="55"/>
                  </a:cubicBezTo>
                  <a:cubicBezTo>
                    <a:pt x="788" y="54"/>
                    <a:pt x="789" y="54"/>
                    <a:pt x="789" y="53"/>
                  </a:cubicBezTo>
                  <a:cubicBezTo>
                    <a:pt x="790" y="52"/>
                    <a:pt x="791" y="51"/>
                    <a:pt x="791" y="51"/>
                  </a:cubicBezTo>
                  <a:cubicBezTo>
                    <a:pt x="791" y="50"/>
                    <a:pt x="789" y="49"/>
                    <a:pt x="789" y="49"/>
                  </a:cubicBezTo>
                  <a:cubicBezTo>
                    <a:pt x="789" y="48"/>
                    <a:pt x="791" y="47"/>
                    <a:pt x="791" y="47"/>
                  </a:cubicBezTo>
                  <a:cubicBezTo>
                    <a:pt x="791" y="46"/>
                    <a:pt x="788" y="46"/>
                    <a:pt x="788" y="45"/>
                  </a:cubicBezTo>
                  <a:cubicBezTo>
                    <a:pt x="788" y="46"/>
                    <a:pt x="787" y="47"/>
                    <a:pt x="787" y="47"/>
                  </a:cubicBezTo>
                  <a:cubicBezTo>
                    <a:pt x="786" y="48"/>
                    <a:pt x="785" y="49"/>
                    <a:pt x="785" y="50"/>
                  </a:cubicBezTo>
                  <a:cubicBezTo>
                    <a:pt x="785" y="50"/>
                    <a:pt x="787" y="51"/>
                    <a:pt x="787" y="51"/>
                  </a:cubicBezTo>
                  <a:cubicBezTo>
                    <a:pt x="787" y="52"/>
                    <a:pt x="786" y="53"/>
                    <a:pt x="786" y="53"/>
                  </a:cubicBezTo>
                  <a:cubicBezTo>
                    <a:pt x="785" y="54"/>
                    <a:pt x="784" y="52"/>
                    <a:pt x="783" y="52"/>
                  </a:cubicBezTo>
                  <a:cubicBezTo>
                    <a:pt x="782" y="53"/>
                    <a:pt x="781" y="55"/>
                    <a:pt x="780" y="56"/>
                  </a:cubicBezTo>
                  <a:cubicBezTo>
                    <a:pt x="778" y="55"/>
                    <a:pt x="777" y="54"/>
                    <a:pt x="775" y="53"/>
                  </a:cubicBezTo>
                  <a:cubicBezTo>
                    <a:pt x="777" y="51"/>
                    <a:pt x="778" y="50"/>
                    <a:pt x="779" y="48"/>
                  </a:cubicBezTo>
                  <a:cubicBezTo>
                    <a:pt x="779" y="48"/>
                    <a:pt x="780" y="50"/>
                    <a:pt x="781" y="50"/>
                  </a:cubicBezTo>
                  <a:cubicBezTo>
                    <a:pt x="781" y="50"/>
                    <a:pt x="783" y="48"/>
                    <a:pt x="783" y="48"/>
                  </a:cubicBezTo>
                  <a:cubicBezTo>
                    <a:pt x="783" y="48"/>
                    <a:pt x="781" y="46"/>
                    <a:pt x="781" y="46"/>
                  </a:cubicBezTo>
                  <a:cubicBezTo>
                    <a:pt x="780" y="46"/>
                    <a:pt x="782" y="44"/>
                    <a:pt x="782" y="44"/>
                  </a:cubicBezTo>
                  <a:cubicBezTo>
                    <a:pt x="782" y="43"/>
                    <a:pt x="780" y="43"/>
                    <a:pt x="780" y="42"/>
                  </a:cubicBezTo>
                  <a:cubicBezTo>
                    <a:pt x="779" y="44"/>
                    <a:pt x="778" y="45"/>
                    <a:pt x="777" y="47"/>
                  </a:cubicBezTo>
                  <a:cubicBezTo>
                    <a:pt x="776" y="47"/>
                    <a:pt x="776" y="48"/>
                    <a:pt x="775" y="49"/>
                  </a:cubicBezTo>
                  <a:cubicBezTo>
                    <a:pt x="775" y="49"/>
                    <a:pt x="773" y="47"/>
                    <a:pt x="773" y="47"/>
                  </a:cubicBezTo>
                  <a:cubicBezTo>
                    <a:pt x="772" y="47"/>
                    <a:pt x="771" y="49"/>
                    <a:pt x="771" y="49"/>
                  </a:cubicBezTo>
                  <a:cubicBezTo>
                    <a:pt x="771" y="50"/>
                    <a:pt x="770" y="52"/>
                    <a:pt x="769" y="52"/>
                  </a:cubicBezTo>
                  <a:cubicBezTo>
                    <a:pt x="769" y="52"/>
                    <a:pt x="767" y="50"/>
                    <a:pt x="767" y="50"/>
                  </a:cubicBezTo>
                  <a:cubicBezTo>
                    <a:pt x="767" y="50"/>
                    <a:pt x="765" y="48"/>
                    <a:pt x="765" y="48"/>
                  </a:cubicBezTo>
                  <a:cubicBezTo>
                    <a:pt x="765" y="48"/>
                    <a:pt x="763" y="50"/>
                    <a:pt x="763" y="50"/>
                  </a:cubicBezTo>
                  <a:cubicBezTo>
                    <a:pt x="763" y="51"/>
                    <a:pt x="765" y="52"/>
                    <a:pt x="765" y="52"/>
                  </a:cubicBezTo>
                  <a:cubicBezTo>
                    <a:pt x="765" y="53"/>
                    <a:pt x="764" y="54"/>
                    <a:pt x="764" y="54"/>
                  </a:cubicBezTo>
                  <a:cubicBezTo>
                    <a:pt x="763" y="55"/>
                    <a:pt x="763" y="56"/>
                    <a:pt x="762" y="57"/>
                  </a:cubicBezTo>
                  <a:cubicBezTo>
                    <a:pt x="762" y="57"/>
                    <a:pt x="760" y="55"/>
                    <a:pt x="760" y="55"/>
                  </a:cubicBezTo>
                  <a:cubicBezTo>
                    <a:pt x="759" y="55"/>
                    <a:pt x="758" y="57"/>
                    <a:pt x="758" y="57"/>
                  </a:cubicBezTo>
                  <a:cubicBezTo>
                    <a:pt x="758" y="58"/>
                    <a:pt x="756" y="59"/>
                    <a:pt x="756" y="59"/>
                  </a:cubicBezTo>
                  <a:cubicBezTo>
                    <a:pt x="756" y="60"/>
                    <a:pt x="759" y="61"/>
                    <a:pt x="758" y="61"/>
                  </a:cubicBezTo>
                  <a:cubicBezTo>
                    <a:pt x="758" y="62"/>
                    <a:pt x="757" y="63"/>
                    <a:pt x="757" y="63"/>
                  </a:cubicBezTo>
                  <a:cubicBezTo>
                    <a:pt x="756" y="64"/>
                    <a:pt x="756" y="65"/>
                    <a:pt x="755" y="66"/>
                  </a:cubicBezTo>
                  <a:cubicBezTo>
                    <a:pt x="755" y="66"/>
                    <a:pt x="753" y="64"/>
                    <a:pt x="753" y="64"/>
                  </a:cubicBezTo>
                  <a:cubicBezTo>
                    <a:pt x="753" y="64"/>
                    <a:pt x="754" y="62"/>
                    <a:pt x="755" y="62"/>
                  </a:cubicBezTo>
                  <a:cubicBezTo>
                    <a:pt x="755" y="61"/>
                    <a:pt x="756" y="60"/>
                    <a:pt x="756" y="59"/>
                  </a:cubicBezTo>
                  <a:cubicBezTo>
                    <a:pt x="756" y="59"/>
                    <a:pt x="754" y="58"/>
                    <a:pt x="754" y="58"/>
                  </a:cubicBezTo>
                  <a:cubicBezTo>
                    <a:pt x="754" y="57"/>
                    <a:pt x="756" y="56"/>
                    <a:pt x="756" y="55"/>
                  </a:cubicBezTo>
                  <a:cubicBezTo>
                    <a:pt x="756" y="55"/>
                    <a:pt x="754" y="54"/>
                    <a:pt x="753" y="54"/>
                  </a:cubicBezTo>
                  <a:cubicBezTo>
                    <a:pt x="753" y="53"/>
                    <a:pt x="752" y="53"/>
                    <a:pt x="751" y="52"/>
                  </a:cubicBezTo>
                  <a:cubicBezTo>
                    <a:pt x="751" y="53"/>
                    <a:pt x="749" y="54"/>
                    <a:pt x="750" y="54"/>
                  </a:cubicBezTo>
                  <a:cubicBezTo>
                    <a:pt x="750" y="55"/>
                    <a:pt x="752" y="55"/>
                    <a:pt x="752" y="56"/>
                  </a:cubicBezTo>
                  <a:cubicBezTo>
                    <a:pt x="752" y="56"/>
                    <a:pt x="750" y="58"/>
                    <a:pt x="750" y="58"/>
                  </a:cubicBezTo>
                  <a:cubicBezTo>
                    <a:pt x="750" y="58"/>
                    <a:pt x="748" y="56"/>
                    <a:pt x="748" y="57"/>
                  </a:cubicBezTo>
                  <a:cubicBezTo>
                    <a:pt x="747" y="57"/>
                    <a:pt x="747" y="59"/>
                    <a:pt x="746" y="59"/>
                  </a:cubicBezTo>
                  <a:cubicBezTo>
                    <a:pt x="747" y="59"/>
                    <a:pt x="748" y="61"/>
                    <a:pt x="748" y="60"/>
                  </a:cubicBezTo>
                  <a:cubicBezTo>
                    <a:pt x="748" y="61"/>
                    <a:pt x="747" y="63"/>
                    <a:pt x="747" y="63"/>
                  </a:cubicBezTo>
                  <a:cubicBezTo>
                    <a:pt x="746" y="63"/>
                    <a:pt x="745" y="61"/>
                    <a:pt x="744" y="61"/>
                  </a:cubicBezTo>
                  <a:cubicBezTo>
                    <a:pt x="744" y="61"/>
                    <a:pt x="742" y="60"/>
                    <a:pt x="742" y="59"/>
                  </a:cubicBezTo>
                  <a:cubicBezTo>
                    <a:pt x="742" y="59"/>
                    <a:pt x="744" y="58"/>
                    <a:pt x="744" y="57"/>
                  </a:cubicBezTo>
                  <a:cubicBezTo>
                    <a:pt x="744" y="56"/>
                    <a:pt x="742" y="56"/>
                    <a:pt x="742" y="55"/>
                  </a:cubicBezTo>
                  <a:cubicBezTo>
                    <a:pt x="742" y="55"/>
                    <a:pt x="744" y="54"/>
                    <a:pt x="743" y="53"/>
                  </a:cubicBezTo>
                  <a:cubicBezTo>
                    <a:pt x="743" y="52"/>
                    <a:pt x="742" y="52"/>
                    <a:pt x="741" y="51"/>
                  </a:cubicBezTo>
                  <a:cubicBezTo>
                    <a:pt x="740" y="53"/>
                    <a:pt x="739" y="54"/>
                    <a:pt x="738" y="56"/>
                  </a:cubicBezTo>
                  <a:cubicBezTo>
                    <a:pt x="737" y="57"/>
                    <a:pt x="736" y="57"/>
                    <a:pt x="736" y="58"/>
                  </a:cubicBezTo>
                  <a:cubicBezTo>
                    <a:pt x="736" y="58"/>
                    <a:pt x="738" y="59"/>
                    <a:pt x="738" y="60"/>
                  </a:cubicBezTo>
                  <a:cubicBezTo>
                    <a:pt x="738" y="60"/>
                    <a:pt x="737" y="62"/>
                    <a:pt x="737" y="62"/>
                  </a:cubicBezTo>
                  <a:cubicBezTo>
                    <a:pt x="736" y="63"/>
                    <a:pt x="735" y="64"/>
                    <a:pt x="735" y="64"/>
                  </a:cubicBezTo>
                  <a:cubicBezTo>
                    <a:pt x="732" y="62"/>
                    <a:pt x="729" y="60"/>
                    <a:pt x="726" y="57"/>
                  </a:cubicBezTo>
                  <a:cubicBezTo>
                    <a:pt x="727" y="57"/>
                    <a:pt x="727" y="55"/>
                    <a:pt x="728" y="55"/>
                  </a:cubicBezTo>
                  <a:cubicBezTo>
                    <a:pt x="728" y="55"/>
                    <a:pt x="729" y="57"/>
                    <a:pt x="730" y="57"/>
                  </a:cubicBezTo>
                  <a:cubicBezTo>
                    <a:pt x="730" y="57"/>
                    <a:pt x="731" y="55"/>
                    <a:pt x="732" y="55"/>
                  </a:cubicBezTo>
                  <a:cubicBezTo>
                    <a:pt x="732" y="54"/>
                    <a:pt x="733" y="53"/>
                    <a:pt x="733" y="52"/>
                  </a:cubicBezTo>
                  <a:cubicBezTo>
                    <a:pt x="734" y="52"/>
                    <a:pt x="734" y="51"/>
                    <a:pt x="735" y="50"/>
                  </a:cubicBezTo>
                  <a:cubicBezTo>
                    <a:pt x="735" y="50"/>
                    <a:pt x="737" y="49"/>
                    <a:pt x="737" y="48"/>
                  </a:cubicBezTo>
                  <a:cubicBezTo>
                    <a:pt x="737" y="48"/>
                    <a:pt x="735" y="47"/>
                    <a:pt x="734" y="46"/>
                  </a:cubicBezTo>
                  <a:cubicBezTo>
                    <a:pt x="734" y="47"/>
                    <a:pt x="733" y="48"/>
                    <a:pt x="733" y="49"/>
                  </a:cubicBezTo>
                  <a:cubicBezTo>
                    <a:pt x="733" y="49"/>
                    <a:pt x="731" y="51"/>
                    <a:pt x="731" y="51"/>
                  </a:cubicBezTo>
                  <a:cubicBezTo>
                    <a:pt x="731" y="51"/>
                    <a:pt x="729" y="49"/>
                    <a:pt x="729" y="49"/>
                  </a:cubicBezTo>
                  <a:cubicBezTo>
                    <a:pt x="729" y="49"/>
                    <a:pt x="731" y="47"/>
                    <a:pt x="731" y="47"/>
                  </a:cubicBezTo>
                  <a:cubicBezTo>
                    <a:pt x="730" y="47"/>
                    <a:pt x="729" y="45"/>
                    <a:pt x="728" y="45"/>
                  </a:cubicBezTo>
                  <a:cubicBezTo>
                    <a:pt x="728" y="45"/>
                    <a:pt x="727" y="47"/>
                    <a:pt x="727" y="47"/>
                  </a:cubicBezTo>
                  <a:cubicBezTo>
                    <a:pt x="726" y="47"/>
                    <a:pt x="725" y="46"/>
                    <a:pt x="724" y="46"/>
                  </a:cubicBezTo>
                  <a:cubicBezTo>
                    <a:pt x="724" y="46"/>
                    <a:pt x="723" y="44"/>
                    <a:pt x="722" y="44"/>
                  </a:cubicBezTo>
                  <a:cubicBezTo>
                    <a:pt x="722" y="44"/>
                    <a:pt x="721" y="46"/>
                    <a:pt x="720" y="46"/>
                  </a:cubicBezTo>
                  <a:cubicBezTo>
                    <a:pt x="720" y="46"/>
                    <a:pt x="719" y="44"/>
                    <a:pt x="718" y="44"/>
                  </a:cubicBezTo>
                  <a:cubicBezTo>
                    <a:pt x="718" y="45"/>
                    <a:pt x="717" y="47"/>
                    <a:pt x="716" y="47"/>
                  </a:cubicBezTo>
                  <a:cubicBezTo>
                    <a:pt x="716" y="47"/>
                    <a:pt x="715" y="45"/>
                    <a:pt x="714" y="45"/>
                  </a:cubicBezTo>
                  <a:cubicBezTo>
                    <a:pt x="714" y="45"/>
                    <a:pt x="713" y="47"/>
                    <a:pt x="713" y="47"/>
                  </a:cubicBezTo>
                  <a:cubicBezTo>
                    <a:pt x="713" y="48"/>
                    <a:pt x="715" y="48"/>
                    <a:pt x="715" y="49"/>
                  </a:cubicBezTo>
                  <a:cubicBezTo>
                    <a:pt x="715" y="50"/>
                    <a:pt x="713" y="50"/>
                    <a:pt x="713" y="51"/>
                  </a:cubicBezTo>
                  <a:cubicBezTo>
                    <a:pt x="715" y="52"/>
                    <a:pt x="716" y="53"/>
                    <a:pt x="718" y="55"/>
                  </a:cubicBezTo>
                  <a:cubicBezTo>
                    <a:pt x="718" y="55"/>
                    <a:pt x="719" y="56"/>
                    <a:pt x="720" y="56"/>
                  </a:cubicBezTo>
                  <a:cubicBezTo>
                    <a:pt x="719" y="58"/>
                    <a:pt x="717" y="59"/>
                    <a:pt x="716" y="61"/>
                  </a:cubicBezTo>
                  <a:cubicBezTo>
                    <a:pt x="715" y="60"/>
                    <a:pt x="713" y="58"/>
                    <a:pt x="712" y="57"/>
                  </a:cubicBezTo>
                  <a:cubicBezTo>
                    <a:pt x="712" y="57"/>
                    <a:pt x="714" y="56"/>
                    <a:pt x="714" y="55"/>
                  </a:cubicBezTo>
                  <a:cubicBezTo>
                    <a:pt x="714" y="55"/>
                    <a:pt x="712" y="54"/>
                    <a:pt x="711" y="53"/>
                  </a:cubicBezTo>
                  <a:cubicBezTo>
                    <a:pt x="711" y="53"/>
                    <a:pt x="710" y="52"/>
                    <a:pt x="709" y="52"/>
                  </a:cubicBezTo>
                  <a:cubicBezTo>
                    <a:pt x="708" y="53"/>
                    <a:pt x="707" y="55"/>
                    <a:pt x="706" y="56"/>
                  </a:cubicBezTo>
                  <a:cubicBezTo>
                    <a:pt x="705" y="57"/>
                    <a:pt x="705" y="58"/>
                    <a:pt x="704" y="58"/>
                  </a:cubicBezTo>
                  <a:cubicBezTo>
                    <a:pt x="704" y="58"/>
                    <a:pt x="702" y="57"/>
                    <a:pt x="702" y="57"/>
                  </a:cubicBezTo>
                  <a:cubicBezTo>
                    <a:pt x="702" y="56"/>
                    <a:pt x="700" y="55"/>
                    <a:pt x="700" y="55"/>
                  </a:cubicBezTo>
                  <a:cubicBezTo>
                    <a:pt x="699" y="55"/>
                    <a:pt x="698" y="57"/>
                    <a:pt x="698" y="57"/>
                  </a:cubicBezTo>
                  <a:cubicBezTo>
                    <a:pt x="698" y="57"/>
                    <a:pt x="696" y="56"/>
                    <a:pt x="696" y="56"/>
                  </a:cubicBezTo>
                  <a:cubicBezTo>
                    <a:pt x="696" y="55"/>
                    <a:pt x="697" y="53"/>
                    <a:pt x="697" y="53"/>
                  </a:cubicBezTo>
                  <a:cubicBezTo>
                    <a:pt x="698" y="53"/>
                    <a:pt x="699" y="55"/>
                    <a:pt x="700" y="55"/>
                  </a:cubicBezTo>
                  <a:cubicBezTo>
                    <a:pt x="700" y="54"/>
                    <a:pt x="701" y="53"/>
                    <a:pt x="701" y="53"/>
                  </a:cubicBezTo>
                  <a:cubicBezTo>
                    <a:pt x="701" y="52"/>
                    <a:pt x="699" y="51"/>
                    <a:pt x="699" y="51"/>
                  </a:cubicBezTo>
                  <a:cubicBezTo>
                    <a:pt x="699" y="50"/>
                    <a:pt x="697" y="50"/>
                    <a:pt x="697" y="49"/>
                  </a:cubicBezTo>
                  <a:cubicBezTo>
                    <a:pt x="696" y="49"/>
                    <a:pt x="695" y="48"/>
                    <a:pt x="695" y="48"/>
                  </a:cubicBezTo>
                  <a:cubicBezTo>
                    <a:pt x="694" y="47"/>
                    <a:pt x="693" y="47"/>
                    <a:pt x="692" y="46"/>
                  </a:cubicBezTo>
                  <a:cubicBezTo>
                    <a:pt x="692" y="47"/>
                    <a:pt x="691" y="47"/>
                    <a:pt x="691" y="48"/>
                  </a:cubicBezTo>
                  <a:cubicBezTo>
                    <a:pt x="690" y="48"/>
                    <a:pt x="689" y="50"/>
                    <a:pt x="689" y="50"/>
                  </a:cubicBezTo>
                  <a:cubicBezTo>
                    <a:pt x="689" y="51"/>
                    <a:pt x="691" y="52"/>
                    <a:pt x="691" y="52"/>
                  </a:cubicBezTo>
                  <a:cubicBezTo>
                    <a:pt x="691" y="52"/>
                    <a:pt x="690" y="54"/>
                    <a:pt x="689" y="54"/>
                  </a:cubicBezTo>
                  <a:cubicBezTo>
                    <a:pt x="689" y="54"/>
                    <a:pt x="688" y="53"/>
                    <a:pt x="687" y="53"/>
                  </a:cubicBezTo>
                  <a:cubicBezTo>
                    <a:pt x="686" y="52"/>
                    <a:pt x="686" y="51"/>
                    <a:pt x="685" y="51"/>
                  </a:cubicBezTo>
                  <a:cubicBezTo>
                    <a:pt x="685" y="51"/>
                    <a:pt x="683" y="49"/>
                    <a:pt x="683" y="49"/>
                  </a:cubicBezTo>
                  <a:cubicBezTo>
                    <a:pt x="682" y="49"/>
                    <a:pt x="681" y="51"/>
                    <a:pt x="681" y="51"/>
                  </a:cubicBezTo>
                  <a:cubicBezTo>
                    <a:pt x="680" y="52"/>
                    <a:pt x="680" y="53"/>
                    <a:pt x="679" y="54"/>
                  </a:cubicBezTo>
                  <a:cubicBezTo>
                    <a:pt x="679" y="54"/>
                    <a:pt x="678" y="56"/>
                    <a:pt x="678" y="56"/>
                  </a:cubicBezTo>
                  <a:cubicBezTo>
                    <a:pt x="677" y="56"/>
                    <a:pt x="676" y="54"/>
                    <a:pt x="675" y="54"/>
                  </a:cubicBezTo>
                  <a:cubicBezTo>
                    <a:pt x="675" y="54"/>
                    <a:pt x="674" y="53"/>
                    <a:pt x="673" y="53"/>
                  </a:cubicBezTo>
                  <a:cubicBezTo>
                    <a:pt x="673" y="52"/>
                    <a:pt x="672" y="55"/>
                    <a:pt x="671" y="55"/>
                  </a:cubicBezTo>
                  <a:cubicBezTo>
                    <a:pt x="671" y="55"/>
                    <a:pt x="670" y="53"/>
                    <a:pt x="669" y="53"/>
                  </a:cubicBezTo>
                  <a:cubicBezTo>
                    <a:pt x="669" y="54"/>
                    <a:pt x="668" y="55"/>
                    <a:pt x="668" y="55"/>
                  </a:cubicBezTo>
                  <a:cubicBezTo>
                    <a:pt x="668" y="55"/>
                    <a:pt x="665" y="54"/>
                    <a:pt x="665" y="54"/>
                  </a:cubicBezTo>
                  <a:cubicBezTo>
                    <a:pt x="665" y="53"/>
                    <a:pt x="667" y="52"/>
                    <a:pt x="667" y="51"/>
                  </a:cubicBezTo>
                  <a:cubicBezTo>
                    <a:pt x="667" y="51"/>
                    <a:pt x="668" y="50"/>
                    <a:pt x="669" y="49"/>
                  </a:cubicBezTo>
                  <a:cubicBezTo>
                    <a:pt x="669" y="49"/>
                    <a:pt x="670" y="47"/>
                    <a:pt x="670" y="47"/>
                  </a:cubicBezTo>
                  <a:cubicBezTo>
                    <a:pt x="670" y="46"/>
                    <a:pt x="668" y="46"/>
                    <a:pt x="668" y="45"/>
                  </a:cubicBezTo>
                  <a:cubicBezTo>
                    <a:pt x="668" y="45"/>
                    <a:pt x="670" y="43"/>
                    <a:pt x="670" y="43"/>
                  </a:cubicBezTo>
                  <a:cubicBezTo>
                    <a:pt x="670" y="42"/>
                    <a:pt x="668" y="42"/>
                    <a:pt x="668" y="41"/>
                  </a:cubicBezTo>
                  <a:cubicBezTo>
                    <a:pt x="668" y="41"/>
                    <a:pt x="666" y="40"/>
                    <a:pt x="665" y="40"/>
                  </a:cubicBezTo>
                  <a:cubicBezTo>
                    <a:pt x="665" y="40"/>
                    <a:pt x="664" y="41"/>
                    <a:pt x="664" y="42"/>
                  </a:cubicBezTo>
                  <a:cubicBezTo>
                    <a:pt x="664" y="42"/>
                    <a:pt x="666" y="43"/>
                    <a:pt x="666" y="43"/>
                  </a:cubicBezTo>
                  <a:cubicBezTo>
                    <a:pt x="666" y="44"/>
                    <a:pt x="665" y="45"/>
                    <a:pt x="664" y="46"/>
                  </a:cubicBezTo>
                  <a:cubicBezTo>
                    <a:pt x="664" y="46"/>
                    <a:pt x="663" y="47"/>
                    <a:pt x="663" y="48"/>
                  </a:cubicBezTo>
                  <a:cubicBezTo>
                    <a:pt x="662" y="48"/>
                    <a:pt x="665" y="49"/>
                    <a:pt x="665" y="50"/>
                  </a:cubicBezTo>
                  <a:cubicBezTo>
                    <a:pt x="665" y="50"/>
                    <a:pt x="663" y="51"/>
                    <a:pt x="663" y="52"/>
                  </a:cubicBezTo>
                  <a:cubicBezTo>
                    <a:pt x="663" y="53"/>
                    <a:pt x="661" y="53"/>
                    <a:pt x="661" y="54"/>
                  </a:cubicBezTo>
                  <a:cubicBezTo>
                    <a:pt x="661" y="55"/>
                    <a:pt x="663" y="55"/>
                    <a:pt x="664" y="56"/>
                  </a:cubicBezTo>
                  <a:cubicBezTo>
                    <a:pt x="662" y="57"/>
                    <a:pt x="661" y="59"/>
                    <a:pt x="660" y="60"/>
                  </a:cubicBezTo>
                  <a:cubicBezTo>
                    <a:pt x="660" y="61"/>
                    <a:pt x="659" y="62"/>
                    <a:pt x="659" y="63"/>
                  </a:cubicBezTo>
                  <a:cubicBezTo>
                    <a:pt x="657" y="61"/>
                    <a:pt x="656" y="60"/>
                    <a:pt x="654" y="59"/>
                  </a:cubicBezTo>
                  <a:cubicBezTo>
                    <a:pt x="655" y="58"/>
                    <a:pt x="655" y="58"/>
                    <a:pt x="656" y="57"/>
                  </a:cubicBezTo>
                  <a:cubicBezTo>
                    <a:pt x="656" y="56"/>
                    <a:pt x="657" y="55"/>
                    <a:pt x="657" y="55"/>
                  </a:cubicBezTo>
                  <a:cubicBezTo>
                    <a:pt x="657" y="54"/>
                    <a:pt x="655" y="53"/>
                    <a:pt x="655" y="53"/>
                  </a:cubicBezTo>
                  <a:cubicBezTo>
                    <a:pt x="655" y="53"/>
                    <a:pt x="653" y="52"/>
                    <a:pt x="653" y="51"/>
                  </a:cubicBezTo>
                  <a:cubicBezTo>
                    <a:pt x="653" y="51"/>
                    <a:pt x="655" y="50"/>
                    <a:pt x="655" y="49"/>
                  </a:cubicBezTo>
                  <a:cubicBezTo>
                    <a:pt x="654" y="48"/>
                    <a:pt x="653" y="48"/>
                    <a:pt x="652" y="47"/>
                  </a:cubicBezTo>
                  <a:cubicBezTo>
                    <a:pt x="652" y="47"/>
                    <a:pt x="651" y="46"/>
                    <a:pt x="650" y="46"/>
                  </a:cubicBezTo>
                  <a:cubicBezTo>
                    <a:pt x="650" y="46"/>
                    <a:pt x="649" y="47"/>
                    <a:pt x="649" y="48"/>
                  </a:cubicBezTo>
                  <a:cubicBezTo>
                    <a:pt x="648" y="48"/>
                    <a:pt x="647" y="50"/>
                    <a:pt x="647" y="50"/>
                  </a:cubicBezTo>
                  <a:cubicBezTo>
                    <a:pt x="647" y="50"/>
                    <a:pt x="649" y="51"/>
                    <a:pt x="649" y="52"/>
                  </a:cubicBezTo>
                  <a:cubicBezTo>
                    <a:pt x="649" y="52"/>
                    <a:pt x="648" y="53"/>
                    <a:pt x="647" y="54"/>
                  </a:cubicBezTo>
                  <a:cubicBezTo>
                    <a:pt x="647" y="54"/>
                    <a:pt x="646" y="56"/>
                    <a:pt x="646" y="56"/>
                  </a:cubicBezTo>
                  <a:cubicBezTo>
                    <a:pt x="646" y="57"/>
                    <a:pt x="648" y="57"/>
                    <a:pt x="648" y="58"/>
                  </a:cubicBezTo>
                  <a:cubicBezTo>
                    <a:pt x="648" y="59"/>
                    <a:pt x="646" y="59"/>
                    <a:pt x="646" y="60"/>
                  </a:cubicBezTo>
                  <a:cubicBezTo>
                    <a:pt x="646" y="60"/>
                    <a:pt x="644" y="59"/>
                    <a:pt x="644" y="58"/>
                  </a:cubicBezTo>
                  <a:cubicBezTo>
                    <a:pt x="644" y="58"/>
                    <a:pt x="646" y="57"/>
                    <a:pt x="646" y="56"/>
                  </a:cubicBezTo>
                  <a:cubicBezTo>
                    <a:pt x="645" y="56"/>
                    <a:pt x="644" y="55"/>
                    <a:pt x="643" y="55"/>
                  </a:cubicBezTo>
                  <a:cubicBezTo>
                    <a:pt x="643" y="54"/>
                    <a:pt x="642" y="53"/>
                    <a:pt x="641" y="53"/>
                  </a:cubicBezTo>
                  <a:cubicBezTo>
                    <a:pt x="641" y="53"/>
                    <a:pt x="639" y="51"/>
                    <a:pt x="639" y="51"/>
                  </a:cubicBezTo>
                  <a:cubicBezTo>
                    <a:pt x="638" y="51"/>
                    <a:pt x="638" y="53"/>
                    <a:pt x="637" y="53"/>
                  </a:cubicBezTo>
                  <a:cubicBezTo>
                    <a:pt x="637" y="53"/>
                    <a:pt x="636" y="51"/>
                    <a:pt x="635" y="52"/>
                  </a:cubicBezTo>
                  <a:cubicBezTo>
                    <a:pt x="634" y="52"/>
                    <a:pt x="634" y="54"/>
                    <a:pt x="633" y="54"/>
                  </a:cubicBezTo>
                  <a:cubicBezTo>
                    <a:pt x="634" y="55"/>
                    <a:pt x="635" y="55"/>
                    <a:pt x="636" y="56"/>
                  </a:cubicBezTo>
                  <a:cubicBezTo>
                    <a:pt x="636" y="56"/>
                    <a:pt x="634" y="57"/>
                    <a:pt x="634" y="58"/>
                  </a:cubicBezTo>
                  <a:cubicBezTo>
                    <a:pt x="633" y="58"/>
                    <a:pt x="632" y="59"/>
                    <a:pt x="632" y="60"/>
                  </a:cubicBezTo>
                  <a:cubicBezTo>
                    <a:pt x="632" y="60"/>
                    <a:pt x="634" y="61"/>
                    <a:pt x="634" y="62"/>
                  </a:cubicBezTo>
                  <a:cubicBezTo>
                    <a:pt x="634" y="62"/>
                    <a:pt x="633" y="64"/>
                    <a:pt x="633" y="64"/>
                  </a:cubicBezTo>
                  <a:cubicBezTo>
                    <a:pt x="632" y="65"/>
                    <a:pt x="631" y="65"/>
                    <a:pt x="631" y="66"/>
                  </a:cubicBezTo>
                  <a:cubicBezTo>
                    <a:pt x="631" y="66"/>
                    <a:pt x="629" y="65"/>
                    <a:pt x="629" y="64"/>
                  </a:cubicBezTo>
                  <a:cubicBezTo>
                    <a:pt x="629" y="64"/>
                    <a:pt x="631" y="63"/>
                    <a:pt x="630" y="62"/>
                  </a:cubicBezTo>
                  <a:cubicBezTo>
                    <a:pt x="630" y="62"/>
                    <a:pt x="628" y="61"/>
                    <a:pt x="628" y="61"/>
                  </a:cubicBezTo>
                  <a:cubicBezTo>
                    <a:pt x="628" y="60"/>
                    <a:pt x="626" y="60"/>
                    <a:pt x="626" y="59"/>
                  </a:cubicBezTo>
                  <a:cubicBezTo>
                    <a:pt x="626" y="58"/>
                    <a:pt x="628" y="57"/>
                    <a:pt x="628" y="57"/>
                  </a:cubicBezTo>
                  <a:cubicBezTo>
                    <a:pt x="628" y="56"/>
                    <a:pt x="629" y="55"/>
                    <a:pt x="629" y="54"/>
                  </a:cubicBezTo>
                  <a:cubicBezTo>
                    <a:pt x="629" y="54"/>
                    <a:pt x="627" y="53"/>
                    <a:pt x="627" y="53"/>
                  </a:cubicBezTo>
                  <a:cubicBezTo>
                    <a:pt x="627" y="52"/>
                    <a:pt x="629" y="51"/>
                    <a:pt x="629" y="50"/>
                  </a:cubicBezTo>
                  <a:cubicBezTo>
                    <a:pt x="629" y="50"/>
                    <a:pt x="627" y="49"/>
                    <a:pt x="627" y="49"/>
                  </a:cubicBezTo>
                  <a:cubicBezTo>
                    <a:pt x="626" y="48"/>
                    <a:pt x="625" y="48"/>
                    <a:pt x="624" y="47"/>
                  </a:cubicBezTo>
                  <a:cubicBezTo>
                    <a:pt x="624" y="48"/>
                    <a:pt x="623" y="49"/>
                    <a:pt x="623" y="49"/>
                  </a:cubicBezTo>
                  <a:cubicBezTo>
                    <a:pt x="623" y="50"/>
                    <a:pt x="625" y="51"/>
                    <a:pt x="625" y="51"/>
                  </a:cubicBezTo>
                  <a:cubicBezTo>
                    <a:pt x="625" y="52"/>
                    <a:pt x="624" y="53"/>
                    <a:pt x="623" y="53"/>
                  </a:cubicBezTo>
                  <a:cubicBezTo>
                    <a:pt x="623" y="54"/>
                    <a:pt x="622" y="55"/>
                    <a:pt x="621" y="55"/>
                  </a:cubicBezTo>
                  <a:cubicBezTo>
                    <a:pt x="621" y="56"/>
                    <a:pt x="624" y="57"/>
                    <a:pt x="624" y="57"/>
                  </a:cubicBezTo>
                  <a:cubicBezTo>
                    <a:pt x="624" y="58"/>
                    <a:pt x="622" y="59"/>
                    <a:pt x="622" y="59"/>
                  </a:cubicBezTo>
                  <a:cubicBezTo>
                    <a:pt x="622" y="60"/>
                    <a:pt x="621" y="61"/>
                    <a:pt x="620" y="62"/>
                  </a:cubicBezTo>
                  <a:cubicBezTo>
                    <a:pt x="620" y="62"/>
                    <a:pt x="618" y="60"/>
                    <a:pt x="618" y="60"/>
                  </a:cubicBezTo>
                  <a:cubicBezTo>
                    <a:pt x="618" y="60"/>
                    <a:pt x="620" y="58"/>
                    <a:pt x="620" y="58"/>
                  </a:cubicBezTo>
                  <a:cubicBezTo>
                    <a:pt x="619" y="57"/>
                    <a:pt x="618" y="56"/>
                    <a:pt x="618" y="56"/>
                  </a:cubicBezTo>
                  <a:cubicBezTo>
                    <a:pt x="617" y="56"/>
                    <a:pt x="616" y="54"/>
                    <a:pt x="615" y="54"/>
                  </a:cubicBezTo>
                  <a:cubicBezTo>
                    <a:pt x="615" y="54"/>
                    <a:pt x="614" y="56"/>
                    <a:pt x="614" y="57"/>
                  </a:cubicBezTo>
                  <a:cubicBezTo>
                    <a:pt x="613" y="57"/>
                    <a:pt x="612" y="58"/>
                    <a:pt x="612" y="59"/>
                  </a:cubicBezTo>
                  <a:cubicBezTo>
                    <a:pt x="612" y="59"/>
                    <a:pt x="614" y="60"/>
                    <a:pt x="614" y="60"/>
                  </a:cubicBezTo>
                  <a:cubicBezTo>
                    <a:pt x="614" y="61"/>
                    <a:pt x="616" y="62"/>
                    <a:pt x="616" y="62"/>
                  </a:cubicBezTo>
                  <a:cubicBezTo>
                    <a:pt x="616" y="62"/>
                    <a:pt x="615" y="64"/>
                    <a:pt x="615" y="64"/>
                  </a:cubicBezTo>
                  <a:cubicBezTo>
                    <a:pt x="614" y="64"/>
                    <a:pt x="613" y="62"/>
                    <a:pt x="612" y="63"/>
                  </a:cubicBezTo>
                  <a:cubicBezTo>
                    <a:pt x="612" y="63"/>
                    <a:pt x="611" y="65"/>
                    <a:pt x="611" y="65"/>
                  </a:cubicBezTo>
                  <a:cubicBezTo>
                    <a:pt x="610" y="64"/>
                    <a:pt x="609" y="64"/>
                    <a:pt x="609" y="63"/>
                  </a:cubicBezTo>
                  <a:cubicBezTo>
                    <a:pt x="608" y="63"/>
                    <a:pt x="606" y="62"/>
                    <a:pt x="606" y="62"/>
                  </a:cubicBezTo>
                  <a:cubicBezTo>
                    <a:pt x="606" y="61"/>
                    <a:pt x="608" y="60"/>
                    <a:pt x="608" y="59"/>
                  </a:cubicBezTo>
                  <a:cubicBezTo>
                    <a:pt x="608" y="59"/>
                    <a:pt x="606" y="58"/>
                    <a:pt x="606" y="58"/>
                  </a:cubicBezTo>
                  <a:cubicBezTo>
                    <a:pt x="606" y="57"/>
                    <a:pt x="608" y="56"/>
                    <a:pt x="607" y="55"/>
                  </a:cubicBezTo>
                  <a:cubicBezTo>
                    <a:pt x="607" y="55"/>
                    <a:pt x="605" y="54"/>
                    <a:pt x="605" y="54"/>
                  </a:cubicBezTo>
                  <a:cubicBezTo>
                    <a:pt x="605" y="53"/>
                    <a:pt x="607" y="52"/>
                    <a:pt x="607" y="51"/>
                  </a:cubicBezTo>
                  <a:cubicBezTo>
                    <a:pt x="607" y="51"/>
                    <a:pt x="609" y="49"/>
                    <a:pt x="609" y="49"/>
                  </a:cubicBezTo>
                  <a:cubicBezTo>
                    <a:pt x="609" y="49"/>
                    <a:pt x="606" y="48"/>
                    <a:pt x="606" y="47"/>
                  </a:cubicBezTo>
                  <a:cubicBezTo>
                    <a:pt x="607" y="47"/>
                    <a:pt x="608" y="46"/>
                    <a:pt x="608" y="45"/>
                  </a:cubicBezTo>
                  <a:cubicBezTo>
                    <a:pt x="609" y="44"/>
                    <a:pt x="609" y="44"/>
                    <a:pt x="610" y="43"/>
                  </a:cubicBezTo>
                  <a:cubicBezTo>
                    <a:pt x="609" y="43"/>
                    <a:pt x="608" y="41"/>
                    <a:pt x="608" y="41"/>
                  </a:cubicBezTo>
                  <a:cubicBezTo>
                    <a:pt x="607" y="41"/>
                    <a:pt x="607" y="43"/>
                    <a:pt x="606" y="44"/>
                  </a:cubicBezTo>
                  <a:cubicBezTo>
                    <a:pt x="605" y="44"/>
                    <a:pt x="604" y="42"/>
                    <a:pt x="604" y="42"/>
                  </a:cubicBezTo>
                  <a:cubicBezTo>
                    <a:pt x="603" y="42"/>
                    <a:pt x="602" y="44"/>
                    <a:pt x="602" y="44"/>
                  </a:cubicBezTo>
                  <a:cubicBezTo>
                    <a:pt x="602" y="44"/>
                    <a:pt x="604" y="46"/>
                    <a:pt x="604" y="46"/>
                  </a:cubicBezTo>
                  <a:cubicBezTo>
                    <a:pt x="604" y="46"/>
                    <a:pt x="603" y="48"/>
                    <a:pt x="602" y="48"/>
                  </a:cubicBezTo>
                  <a:cubicBezTo>
                    <a:pt x="602" y="49"/>
                    <a:pt x="601" y="50"/>
                    <a:pt x="601" y="50"/>
                  </a:cubicBezTo>
                  <a:cubicBezTo>
                    <a:pt x="600" y="51"/>
                    <a:pt x="600" y="52"/>
                    <a:pt x="599" y="52"/>
                  </a:cubicBezTo>
                  <a:cubicBezTo>
                    <a:pt x="599" y="53"/>
                    <a:pt x="597" y="51"/>
                    <a:pt x="597" y="51"/>
                  </a:cubicBezTo>
                  <a:cubicBezTo>
                    <a:pt x="596" y="51"/>
                    <a:pt x="596" y="53"/>
                    <a:pt x="595" y="53"/>
                  </a:cubicBezTo>
                  <a:cubicBezTo>
                    <a:pt x="594" y="53"/>
                    <a:pt x="594" y="55"/>
                    <a:pt x="593" y="55"/>
                  </a:cubicBezTo>
                  <a:cubicBezTo>
                    <a:pt x="593" y="55"/>
                    <a:pt x="591" y="53"/>
                    <a:pt x="591" y="54"/>
                  </a:cubicBezTo>
                  <a:cubicBezTo>
                    <a:pt x="591" y="54"/>
                    <a:pt x="590" y="55"/>
                    <a:pt x="589" y="56"/>
                  </a:cubicBezTo>
                  <a:cubicBezTo>
                    <a:pt x="589" y="56"/>
                    <a:pt x="588" y="57"/>
                    <a:pt x="588" y="58"/>
                  </a:cubicBezTo>
                  <a:cubicBezTo>
                    <a:pt x="587" y="59"/>
                    <a:pt x="587" y="59"/>
                    <a:pt x="586" y="60"/>
                  </a:cubicBezTo>
                  <a:cubicBezTo>
                    <a:pt x="586" y="61"/>
                    <a:pt x="585" y="62"/>
                    <a:pt x="584" y="62"/>
                  </a:cubicBezTo>
                  <a:cubicBezTo>
                    <a:pt x="584" y="62"/>
                    <a:pt x="586" y="64"/>
                    <a:pt x="587" y="64"/>
                  </a:cubicBezTo>
                  <a:cubicBezTo>
                    <a:pt x="587" y="64"/>
                    <a:pt x="588" y="62"/>
                    <a:pt x="588" y="62"/>
                  </a:cubicBezTo>
                  <a:cubicBezTo>
                    <a:pt x="588" y="62"/>
                    <a:pt x="590" y="63"/>
                    <a:pt x="591" y="64"/>
                  </a:cubicBezTo>
                  <a:cubicBezTo>
                    <a:pt x="591" y="64"/>
                    <a:pt x="589" y="66"/>
                    <a:pt x="589" y="66"/>
                  </a:cubicBezTo>
                  <a:cubicBezTo>
                    <a:pt x="589" y="66"/>
                    <a:pt x="587" y="64"/>
                    <a:pt x="587" y="64"/>
                  </a:cubicBezTo>
                  <a:cubicBezTo>
                    <a:pt x="586" y="64"/>
                    <a:pt x="586" y="66"/>
                    <a:pt x="585" y="66"/>
                  </a:cubicBezTo>
                  <a:cubicBezTo>
                    <a:pt x="584" y="66"/>
                    <a:pt x="583" y="65"/>
                    <a:pt x="583" y="65"/>
                  </a:cubicBezTo>
                  <a:cubicBezTo>
                    <a:pt x="582" y="64"/>
                    <a:pt x="580" y="63"/>
                    <a:pt x="580" y="63"/>
                  </a:cubicBezTo>
                  <a:cubicBezTo>
                    <a:pt x="580" y="63"/>
                    <a:pt x="582" y="61"/>
                    <a:pt x="582" y="61"/>
                  </a:cubicBezTo>
                  <a:cubicBezTo>
                    <a:pt x="582" y="61"/>
                    <a:pt x="584" y="59"/>
                    <a:pt x="584" y="59"/>
                  </a:cubicBezTo>
                  <a:cubicBezTo>
                    <a:pt x="584" y="58"/>
                    <a:pt x="582" y="57"/>
                    <a:pt x="582" y="57"/>
                  </a:cubicBezTo>
                  <a:cubicBezTo>
                    <a:pt x="581" y="57"/>
                    <a:pt x="580" y="59"/>
                    <a:pt x="580" y="59"/>
                  </a:cubicBezTo>
                  <a:cubicBezTo>
                    <a:pt x="579" y="59"/>
                    <a:pt x="578" y="58"/>
                    <a:pt x="578" y="57"/>
                  </a:cubicBezTo>
                  <a:cubicBezTo>
                    <a:pt x="577" y="57"/>
                    <a:pt x="576" y="56"/>
                    <a:pt x="575" y="56"/>
                  </a:cubicBezTo>
                  <a:cubicBezTo>
                    <a:pt x="575" y="55"/>
                    <a:pt x="577" y="54"/>
                    <a:pt x="577" y="53"/>
                  </a:cubicBezTo>
                  <a:cubicBezTo>
                    <a:pt x="577" y="53"/>
                    <a:pt x="579" y="51"/>
                    <a:pt x="579" y="51"/>
                  </a:cubicBezTo>
                  <a:cubicBezTo>
                    <a:pt x="579" y="50"/>
                    <a:pt x="577" y="50"/>
                    <a:pt x="577" y="49"/>
                  </a:cubicBezTo>
                  <a:cubicBezTo>
                    <a:pt x="576" y="49"/>
                    <a:pt x="575" y="48"/>
                    <a:pt x="574" y="48"/>
                  </a:cubicBezTo>
                  <a:cubicBezTo>
                    <a:pt x="573" y="49"/>
                    <a:pt x="572" y="51"/>
                    <a:pt x="571" y="52"/>
                  </a:cubicBezTo>
                  <a:cubicBezTo>
                    <a:pt x="570" y="54"/>
                    <a:pt x="569" y="55"/>
                    <a:pt x="568" y="57"/>
                  </a:cubicBezTo>
                  <a:cubicBezTo>
                    <a:pt x="566" y="58"/>
                    <a:pt x="565" y="60"/>
                    <a:pt x="564" y="61"/>
                  </a:cubicBezTo>
                  <a:cubicBezTo>
                    <a:pt x="564" y="62"/>
                    <a:pt x="563" y="63"/>
                    <a:pt x="562" y="63"/>
                  </a:cubicBezTo>
                  <a:cubicBezTo>
                    <a:pt x="562" y="64"/>
                    <a:pt x="561" y="65"/>
                    <a:pt x="561" y="66"/>
                  </a:cubicBezTo>
                  <a:cubicBezTo>
                    <a:pt x="561" y="66"/>
                    <a:pt x="559" y="64"/>
                    <a:pt x="559" y="64"/>
                  </a:cubicBezTo>
                  <a:cubicBezTo>
                    <a:pt x="558" y="63"/>
                    <a:pt x="560" y="62"/>
                    <a:pt x="560" y="62"/>
                  </a:cubicBezTo>
                  <a:cubicBezTo>
                    <a:pt x="559" y="61"/>
                    <a:pt x="559" y="60"/>
                    <a:pt x="558" y="60"/>
                  </a:cubicBezTo>
                  <a:cubicBezTo>
                    <a:pt x="557" y="60"/>
                    <a:pt x="556" y="58"/>
                    <a:pt x="556" y="58"/>
                  </a:cubicBezTo>
                  <a:cubicBezTo>
                    <a:pt x="555" y="58"/>
                    <a:pt x="555" y="61"/>
                    <a:pt x="554" y="60"/>
                  </a:cubicBezTo>
                  <a:cubicBezTo>
                    <a:pt x="553" y="60"/>
                    <a:pt x="553" y="59"/>
                    <a:pt x="552" y="59"/>
                  </a:cubicBezTo>
                  <a:cubicBezTo>
                    <a:pt x="551" y="59"/>
                    <a:pt x="551" y="61"/>
                    <a:pt x="550" y="61"/>
                  </a:cubicBezTo>
                  <a:cubicBezTo>
                    <a:pt x="550" y="61"/>
                    <a:pt x="548" y="60"/>
                    <a:pt x="548" y="59"/>
                  </a:cubicBezTo>
                  <a:cubicBezTo>
                    <a:pt x="547" y="59"/>
                    <a:pt x="546" y="58"/>
                    <a:pt x="546" y="58"/>
                  </a:cubicBezTo>
                  <a:cubicBezTo>
                    <a:pt x="546" y="58"/>
                    <a:pt x="547" y="56"/>
                    <a:pt x="547" y="55"/>
                  </a:cubicBezTo>
                  <a:cubicBezTo>
                    <a:pt x="548" y="55"/>
                    <a:pt x="549" y="54"/>
                    <a:pt x="549" y="53"/>
                  </a:cubicBezTo>
                  <a:cubicBezTo>
                    <a:pt x="549" y="53"/>
                    <a:pt x="547" y="51"/>
                    <a:pt x="547" y="51"/>
                  </a:cubicBezTo>
                  <a:cubicBezTo>
                    <a:pt x="546" y="51"/>
                    <a:pt x="546" y="54"/>
                    <a:pt x="545" y="54"/>
                  </a:cubicBezTo>
                  <a:cubicBezTo>
                    <a:pt x="544" y="54"/>
                    <a:pt x="544" y="52"/>
                    <a:pt x="543" y="52"/>
                  </a:cubicBezTo>
                  <a:cubicBezTo>
                    <a:pt x="541" y="51"/>
                    <a:pt x="540" y="50"/>
                    <a:pt x="538" y="49"/>
                  </a:cubicBezTo>
                  <a:cubicBezTo>
                    <a:pt x="538" y="49"/>
                    <a:pt x="537" y="50"/>
                    <a:pt x="537" y="51"/>
                  </a:cubicBezTo>
                  <a:cubicBezTo>
                    <a:pt x="537" y="51"/>
                    <a:pt x="539" y="52"/>
                    <a:pt x="539" y="53"/>
                  </a:cubicBezTo>
                  <a:cubicBezTo>
                    <a:pt x="539" y="53"/>
                    <a:pt x="541" y="54"/>
                    <a:pt x="541" y="54"/>
                  </a:cubicBezTo>
                  <a:cubicBezTo>
                    <a:pt x="541" y="55"/>
                    <a:pt x="540" y="56"/>
                    <a:pt x="539" y="56"/>
                  </a:cubicBezTo>
                  <a:cubicBezTo>
                    <a:pt x="540" y="57"/>
                    <a:pt x="541" y="58"/>
                    <a:pt x="542" y="58"/>
                  </a:cubicBezTo>
                  <a:cubicBezTo>
                    <a:pt x="542" y="58"/>
                    <a:pt x="540" y="60"/>
                    <a:pt x="540" y="60"/>
                  </a:cubicBezTo>
                  <a:cubicBezTo>
                    <a:pt x="540" y="60"/>
                    <a:pt x="538" y="59"/>
                    <a:pt x="538" y="59"/>
                  </a:cubicBezTo>
                  <a:cubicBezTo>
                    <a:pt x="537" y="58"/>
                    <a:pt x="536" y="57"/>
                    <a:pt x="536" y="57"/>
                  </a:cubicBezTo>
                  <a:cubicBezTo>
                    <a:pt x="535" y="56"/>
                    <a:pt x="534" y="56"/>
                    <a:pt x="533" y="55"/>
                  </a:cubicBezTo>
                  <a:cubicBezTo>
                    <a:pt x="533" y="55"/>
                    <a:pt x="531" y="53"/>
                    <a:pt x="531" y="54"/>
                  </a:cubicBezTo>
                  <a:cubicBezTo>
                    <a:pt x="531" y="54"/>
                    <a:pt x="529" y="56"/>
                    <a:pt x="529" y="56"/>
                  </a:cubicBezTo>
                  <a:cubicBezTo>
                    <a:pt x="529" y="56"/>
                    <a:pt x="532" y="57"/>
                    <a:pt x="532" y="57"/>
                  </a:cubicBezTo>
                  <a:cubicBezTo>
                    <a:pt x="532" y="58"/>
                    <a:pt x="530" y="59"/>
                    <a:pt x="530" y="60"/>
                  </a:cubicBezTo>
                  <a:cubicBezTo>
                    <a:pt x="530" y="60"/>
                    <a:pt x="529" y="61"/>
                    <a:pt x="528" y="62"/>
                  </a:cubicBezTo>
                  <a:cubicBezTo>
                    <a:pt x="528" y="63"/>
                    <a:pt x="527" y="63"/>
                    <a:pt x="526" y="64"/>
                  </a:cubicBezTo>
                  <a:cubicBezTo>
                    <a:pt x="526" y="64"/>
                    <a:pt x="525" y="66"/>
                    <a:pt x="525" y="66"/>
                  </a:cubicBezTo>
                  <a:cubicBezTo>
                    <a:pt x="525" y="66"/>
                    <a:pt x="523" y="65"/>
                    <a:pt x="523" y="65"/>
                  </a:cubicBezTo>
                  <a:cubicBezTo>
                    <a:pt x="522" y="64"/>
                    <a:pt x="524" y="63"/>
                    <a:pt x="524" y="62"/>
                  </a:cubicBezTo>
                  <a:cubicBezTo>
                    <a:pt x="524" y="62"/>
                    <a:pt x="526" y="61"/>
                    <a:pt x="526" y="60"/>
                  </a:cubicBezTo>
                  <a:cubicBezTo>
                    <a:pt x="526" y="60"/>
                    <a:pt x="524" y="59"/>
                    <a:pt x="524" y="59"/>
                  </a:cubicBezTo>
                  <a:cubicBezTo>
                    <a:pt x="523" y="58"/>
                    <a:pt x="522" y="57"/>
                    <a:pt x="522" y="57"/>
                  </a:cubicBezTo>
                  <a:cubicBezTo>
                    <a:pt x="521" y="57"/>
                    <a:pt x="520" y="59"/>
                    <a:pt x="520" y="59"/>
                  </a:cubicBezTo>
                  <a:cubicBezTo>
                    <a:pt x="519" y="60"/>
                    <a:pt x="519" y="61"/>
                    <a:pt x="518" y="61"/>
                  </a:cubicBezTo>
                  <a:cubicBezTo>
                    <a:pt x="517" y="63"/>
                    <a:pt x="516" y="64"/>
                    <a:pt x="515" y="66"/>
                  </a:cubicBezTo>
                  <a:cubicBezTo>
                    <a:pt x="513" y="65"/>
                    <a:pt x="512" y="64"/>
                    <a:pt x="510" y="62"/>
                  </a:cubicBezTo>
                  <a:cubicBezTo>
                    <a:pt x="511" y="61"/>
                    <a:pt x="512" y="59"/>
                    <a:pt x="514" y="58"/>
                  </a:cubicBezTo>
                  <a:cubicBezTo>
                    <a:pt x="515" y="56"/>
                    <a:pt x="516" y="55"/>
                    <a:pt x="517" y="53"/>
                  </a:cubicBezTo>
                  <a:cubicBezTo>
                    <a:pt x="516" y="53"/>
                    <a:pt x="515" y="52"/>
                    <a:pt x="515" y="52"/>
                  </a:cubicBezTo>
                  <a:cubicBezTo>
                    <a:pt x="514" y="52"/>
                    <a:pt x="514" y="54"/>
                    <a:pt x="513" y="54"/>
                  </a:cubicBezTo>
                  <a:cubicBezTo>
                    <a:pt x="512" y="54"/>
                    <a:pt x="512" y="52"/>
                    <a:pt x="511" y="52"/>
                  </a:cubicBezTo>
                  <a:cubicBezTo>
                    <a:pt x="510" y="52"/>
                    <a:pt x="510" y="54"/>
                    <a:pt x="509" y="54"/>
                  </a:cubicBezTo>
                  <a:cubicBezTo>
                    <a:pt x="509" y="55"/>
                    <a:pt x="508" y="53"/>
                    <a:pt x="507" y="53"/>
                  </a:cubicBezTo>
                  <a:cubicBezTo>
                    <a:pt x="506" y="53"/>
                    <a:pt x="506" y="55"/>
                    <a:pt x="505" y="55"/>
                  </a:cubicBezTo>
                  <a:cubicBezTo>
                    <a:pt x="505" y="55"/>
                    <a:pt x="503" y="53"/>
                    <a:pt x="503" y="53"/>
                  </a:cubicBezTo>
                  <a:cubicBezTo>
                    <a:pt x="502" y="54"/>
                    <a:pt x="502" y="55"/>
                    <a:pt x="501" y="56"/>
                  </a:cubicBezTo>
                  <a:cubicBezTo>
                    <a:pt x="501" y="56"/>
                    <a:pt x="500" y="57"/>
                    <a:pt x="500" y="58"/>
                  </a:cubicBezTo>
                  <a:cubicBezTo>
                    <a:pt x="499" y="57"/>
                    <a:pt x="498" y="57"/>
                    <a:pt x="497" y="56"/>
                  </a:cubicBezTo>
                  <a:cubicBezTo>
                    <a:pt x="497" y="56"/>
                    <a:pt x="495" y="55"/>
                    <a:pt x="495" y="54"/>
                  </a:cubicBezTo>
                  <a:cubicBezTo>
                    <a:pt x="495" y="54"/>
                    <a:pt x="497" y="53"/>
                    <a:pt x="497" y="52"/>
                  </a:cubicBezTo>
                  <a:cubicBezTo>
                    <a:pt x="497" y="52"/>
                    <a:pt x="495" y="51"/>
                    <a:pt x="495" y="50"/>
                  </a:cubicBezTo>
                  <a:cubicBezTo>
                    <a:pt x="495" y="50"/>
                    <a:pt x="496" y="49"/>
                    <a:pt x="496" y="48"/>
                  </a:cubicBezTo>
                  <a:cubicBezTo>
                    <a:pt x="496" y="47"/>
                    <a:pt x="494" y="47"/>
                    <a:pt x="494" y="47"/>
                  </a:cubicBezTo>
                  <a:cubicBezTo>
                    <a:pt x="493" y="48"/>
                    <a:pt x="492" y="49"/>
                    <a:pt x="491" y="51"/>
                  </a:cubicBezTo>
                  <a:cubicBezTo>
                    <a:pt x="491" y="52"/>
                    <a:pt x="492" y="52"/>
                    <a:pt x="493" y="53"/>
                  </a:cubicBezTo>
                  <a:cubicBezTo>
                    <a:pt x="493" y="53"/>
                    <a:pt x="495" y="54"/>
                    <a:pt x="495" y="54"/>
                  </a:cubicBezTo>
                  <a:cubicBezTo>
                    <a:pt x="495" y="55"/>
                    <a:pt x="493" y="56"/>
                    <a:pt x="493" y="57"/>
                  </a:cubicBezTo>
                  <a:cubicBezTo>
                    <a:pt x="493" y="57"/>
                    <a:pt x="496" y="58"/>
                    <a:pt x="496" y="58"/>
                  </a:cubicBezTo>
                  <a:cubicBezTo>
                    <a:pt x="496" y="59"/>
                    <a:pt x="494" y="61"/>
                    <a:pt x="494" y="61"/>
                  </a:cubicBezTo>
                  <a:cubicBezTo>
                    <a:pt x="493" y="61"/>
                    <a:pt x="492" y="59"/>
                    <a:pt x="492" y="59"/>
                  </a:cubicBezTo>
                  <a:cubicBezTo>
                    <a:pt x="492" y="58"/>
                    <a:pt x="490" y="58"/>
                    <a:pt x="489" y="57"/>
                  </a:cubicBezTo>
                  <a:cubicBezTo>
                    <a:pt x="489" y="57"/>
                    <a:pt x="491" y="55"/>
                    <a:pt x="491" y="55"/>
                  </a:cubicBezTo>
                  <a:cubicBezTo>
                    <a:pt x="491" y="54"/>
                    <a:pt x="490" y="54"/>
                    <a:pt x="489" y="53"/>
                  </a:cubicBezTo>
                  <a:cubicBezTo>
                    <a:pt x="489" y="53"/>
                    <a:pt x="487" y="51"/>
                    <a:pt x="487" y="52"/>
                  </a:cubicBezTo>
                  <a:cubicBezTo>
                    <a:pt x="486" y="52"/>
                    <a:pt x="485" y="54"/>
                    <a:pt x="485" y="54"/>
                  </a:cubicBezTo>
                  <a:cubicBezTo>
                    <a:pt x="484" y="54"/>
                    <a:pt x="483" y="52"/>
                    <a:pt x="483" y="52"/>
                  </a:cubicBezTo>
                  <a:cubicBezTo>
                    <a:pt x="482" y="52"/>
                    <a:pt x="481" y="51"/>
                    <a:pt x="481" y="50"/>
                  </a:cubicBezTo>
                  <a:cubicBezTo>
                    <a:pt x="481" y="50"/>
                    <a:pt x="482" y="48"/>
                    <a:pt x="482" y="48"/>
                  </a:cubicBezTo>
                  <a:cubicBezTo>
                    <a:pt x="483" y="47"/>
                    <a:pt x="483" y="47"/>
                    <a:pt x="484" y="46"/>
                  </a:cubicBezTo>
                  <a:cubicBezTo>
                    <a:pt x="484" y="45"/>
                    <a:pt x="486" y="44"/>
                    <a:pt x="486" y="44"/>
                  </a:cubicBezTo>
                  <a:cubicBezTo>
                    <a:pt x="486" y="43"/>
                    <a:pt x="484" y="42"/>
                    <a:pt x="483" y="42"/>
                  </a:cubicBezTo>
                  <a:cubicBezTo>
                    <a:pt x="483" y="43"/>
                    <a:pt x="482" y="43"/>
                    <a:pt x="482" y="44"/>
                  </a:cubicBezTo>
                  <a:cubicBezTo>
                    <a:pt x="481" y="44"/>
                    <a:pt x="480" y="46"/>
                    <a:pt x="480" y="46"/>
                  </a:cubicBezTo>
                  <a:cubicBezTo>
                    <a:pt x="480" y="46"/>
                    <a:pt x="478" y="45"/>
                    <a:pt x="478" y="45"/>
                  </a:cubicBezTo>
                  <a:cubicBezTo>
                    <a:pt x="478" y="45"/>
                    <a:pt x="476" y="43"/>
                    <a:pt x="476" y="43"/>
                  </a:cubicBezTo>
                  <a:cubicBezTo>
                    <a:pt x="475" y="43"/>
                    <a:pt x="474" y="45"/>
                    <a:pt x="474" y="45"/>
                  </a:cubicBezTo>
                  <a:cubicBezTo>
                    <a:pt x="473" y="46"/>
                    <a:pt x="473" y="47"/>
                    <a:pt x="472" y="47"/>
                  </a:cubicBezTo>
                  <a:cubicBezTo>
                    <a:pt x="472" y="48"/>
                    <a:pt x="471" y="49"/>
                    <a:pt x="470" y="50"/>
                  </a:cubicBezTo>
                  <a:cubicBezTo>
                    <a:pt x="470" y="50"/>
                    <a:pt x="473" y="51"/>
                    <a:pt x="473" y="51"/>
                  </a:cubicBezTo>
                  <a:cubicBezTo>
                    <a:pt x="473" y="52"/>
                    <a:pt x="471" y="53"/>
                    <a:pt x="471" y="54"/>
                  </a:cubicBezTo>
                  <a:cubicBezTo>
                    <a:pt x="470" y="54"/>
                    <a:pt x="470" y="55"/>
                    <a:pt x="469" y="56"/>
                  </a:cubicBezTo>
                  <a:cubicBezTo>
                    <a:pt x="469" y="57"/>
                    <a:pt x="468" y="57"/>
                    <a:pt x="468" y="58"/>
                  </a:cubicBezTo>
                  <a:cubicBezTo>
                    <a:pt x="467" y="58"/>
                    <a:pt x="466" y="60"/>
                    <a:pt x="466" y="60"/>
                  </a:cubicBezTo>
                  <a:cubicBezTo>
                    <a:pt x="466" y="60"/>
                    <a:pt x="464" y="59"/>
                    <a:pt x="464" y="59"/>
                  </a:cubicBezTo>
                  <a:cubicBezTo>
                    <a:pt x="464" y="58"/>
                    <a:pt x="466" y="57"/>
                    <a:pt x="465" y="56"/>
                  </a:cubicBezTo>
                  <a:cubicBezTo>
                    <a:pt x="465" y="56"/>
                    <a:pt x="463" y="55"/>
                    <a:pt x="463" y="55"/>
                  </a:cubicBezTo>
                  <a:cubicBezTo>
                    <a:pt x="464" y="54"/>
                    <a:pt x="464" y="53"/>
                    <a:pt x="465" y="52"/>
                  </a:cubicBezTo>
                  <a:cubicBezTo>
                    <a:pt x="465" y="52"/>
                    <a:pt x="466" y="51"/>
                    <a:pt x="467" y="50"/>
                  </a:cubicBezTo>
                  <a:cubicBezTo>
                    <a:pt x="467" y="50"/>
                    <a:pt x="468" y="48"/>
                    <a:pt x="468" y="48"/>
                  </a:cubicBezTo>
                  <a:cubicBezTo>
                    <a:pt x="468" y="48"/>
                    <a:pt x="466" y="47"/>
                    <a:pt x="466" y="46"/>
                  </a:cubicBezTo>
                  <a:cubicBezTo>
                    <a:pt x="465" y="46"/>
                    <a:pt x="464" y="45"/>
                    <a:pt x="464" y="45"/>
                  </a:cubicBezTo>
                  <a:cubicBezTo>
                    <a:pt x="464" y="45"/>
                    <a:pt x="462" y="46"/>
                    <a:pt x="462" y="47"/>
                  </a:cubicBezTo>
                  <a:cubicBezTo>
                    <a:pt x="462" y="47"/>
                    <a:pt x="464" y="48"/>
                    <a:pt x="464" y="49"/>
                  </a:cubicBezTo>
                  <a:cubicBezTo>
                    <a:pt x="464" y="49"/>
                    <a:pt x="463" y="51"/>
                    <a:pt x="463" y="51"/>
                  </a:cubicBezTo>
                  <a:cubicBezTo>
                    <a:pt x="462" y="51"/>
                    <a:pt x="460" y="49"/>
                    <a:pt x="460" y="49"/>
                  </a:cubicBezTo>
                  <a:cubicBezTo>
                    <a:pt x="460" y="49"/>
                    <a:pt x="459" y="51"/>
                    <a:pt x="459" y="51"/>
                  </a:cubicBezTo>
                  <a:cubicBezTo>
                    <a:pt x="459" y="52"/>
                    <a:pt x="461" y="52"/>
                    <a:pt x="461" y="53"/>
                  </a:cubicBezTo>
                  <a:cubicBezTo>
                    <a:pt x="461" y="54"/>
                    <a:pt x="459" y="54"/>
                    <a:pt x="459" y="55"/>
                  </a:cubicBezTo>
                  <a:cubicBezTo>
                    <a:pt x="458" y="57"/>
                    <a:pt x="457" y="58"/>
                    <a:pt x="456" y="60"/>
                  </a:cubicBezTo>
                  <a:cubicBezTo>
                    <a:pt x="455" y="60"/>
                    <a:pt x="454" y="62"/>
                    <a:pt x="454" y="62"/>
                  </a:cubicBezTo>
                  <a:cubicBezTo>
                    <a:pt x="454" y="62"/>
                    <a:pt x="452" y="60"/>
                    <a:pt x="452" y="60"/>
                  </a:cubicBezTo>
                  <a:cubicBezTo>
                    <a:pt x="452" y="60"/>
                    <a:pt x="453" y="58"/>
                    <a:pt x="454" y="58"/>
                  </a:cubicBezTo>
                  <a:cubicBezTo>
                    <a:pt x="454" y="57"/>
                    <a:pt x="455" y="56"/>
                    <a:pt x="455" y="56"/>
                  </a:cubicBezTo>
                  <a:cubicBezTo>
                    <a:pt x="456" y="55"/>
                    <a:pt x="456" y="54"/>
                    <a:pt x="457" y="53"/>
                  </a:cubicBezTo>
                  <a:cubicBezTo>
                    <a:pt x="456" y="53"/>
                    <a:pt x="455" y="52"/>
                    <a:pt x="455" y="52"/>
                  </a:cubicBezTo>
                  <a:cubicBezTo>
                    <a:pt x="454" y="52"/>
                    <a:pt x="453" y="50"/>
                    <a:pt x="452" y="50"/>
                  </a:cubicBezTo>
                  <a:cubicBezTo>
                    <a:pt x="452" y="50"/>
                    <a:pt x="454" y="48"/>
                    <a:pt x="454" y="48"/>
                  </a:cubicBezTo>
                  <a:cubicBezTo>
                    <a:pt x="455" y="47"/>
                    <a:pt x="455" y="46"/>
                    <a:pt x="456" y="46"/>
                  </a:cubicBezTo>
                  <a:cubicBezTo>
                    <a:pt x="456" y="45"/>
                    <a:pt x="457" y="44"/>
                    <a:pt x="458" y="43"/>
                  </a:cubicBezTo>
                  <a:cubicBezTo>
                    <a:pt x="458" y="43"/>
                    <a:pt x="455" y="42"/>
                    <a:pt x="455" y="42"/>
                  </a:cubicBezTo>
                  <a:cubicBezTo>
                    <a:pt x="455" y="41"/>
                    <a:pt x="457" y="40"/>
                    <a:pt x="457" y="39"/>
                  </a:cubicBezTo>
                  <a:cubicBezTo>
                    <a:pt x="457" y="39"/>
                    <a:pt x="455" y="38"/>
                    <a:pt x="455" y="38"/>
                  </a:cubicBezTo>
                  <a:cubicBezTo>
                    <a:pt x="455" y="38"/>
                    <a:pt x="453" y="39"/>
                    <a:pt x="453" y="40"/>
                  </a:cubicBezTo>
                  <a:cubicBezTo>
                    <a:pt x="453" y="41"/>
                    <a:pt x="455" y="41"/>
                    <a:pt x="455" y="42"/>
                  </a:cubicBezTo>
                  <a:cubicBezTo>
                    <a:pt x="455" y="42"/>
                    <a:pt x="454" y="43"/>
                    <a:pt x="454" y="44"/>
                  </a:cubicBezTo>
                  <a:cubicBezTo>
                    <a:pt x="453" y="45"/>
                    <a:pt x="453" y="45"/>
                    <a:pt x="452" y="46"/>
                  </a:cubicBezTo>
                  <a:cubicBezTo>
                    <a:pt x="452" y="46"/>
                    <a:pt x="451" y="48"/>
                    <a:pt x="450" y="48"/>
                  </a:cubicBezTo>
                  <a:cubicBezTo>
                    <a:pt x="450" y="48"/>
                    <a:pt x="448" y="47"/>
                    <a:pt x="448" y="47"/>
                  </a:cubicBezTo>
                  <a:cubicBezTo>
                    <a:pt x="448" y="47"/>
                    <a:pt x="446" y="49"/>
                    <a:pt x="446" y="49"/>
                  </a:cubicBezTo>
                  <a:cubicBezTo>
                    <a:pt x="446" y="49"/>
                    <a:pt x="449" y="50"/>
                    <a:pt x="449" y="51"/>
                  </a:cubicBezTo>
                  <a:cubicBezTo>
                    <a:pt x="448" y="51"/>
                    <a:pt x="447" y="52"/>
                    <a:pt x="447" y="53"/>
                  </a:cubicBezTo>
                  <a:cubicBezTo>
                    <a:pt x="447" y="53"/>
                    <a:pt x="445" y="55"/>
                    <a:pt x="445" y="55"/>
                  </a:cubicBezTo>
                  <a:cubicBezTo>
                    <a:pt x="445" y="55"/>
                    <a:pt x="443" y="53"/>
                    <a:pt x="443" y="53"/>
                  </a:cubicBezTo>
                  <a:cubicBezTo>
                    <a:pt x="443" y="54"/>
                    <a:pt x="441" y="55"/>
                    <a:pt x="441" y="56"/>
                  </a:cubicBezTo>
                  <a:cubicBezTo>
                    <a:pt x="441" y="56"/>
                    <a:pt x="443" y="57"/>
                    <a:pt x="443" y="57"/>
                  </a:cubicBezTo>
                  <a:cubicBezTo>
                    <a:pt x="444" y="58"/>
                    <a:pt x="442" y="59"/>
                    <a:pt x="442" y="60"/>
                  </a:cubicBezTo>
                  <a:cubicBezTo>
                    <a:pt x="442" y="60"/>
                    <a:pt x="444" y="61"/>
                    <a:pt x="444" y="61"/>
                  </a:cubicBezTo>
                  <a:cubicBezTo>
                    <a:pt x="444" y="62"/>
                    <a:pt x="443" y="63"/>
                    <a:pt x="442" y="63"/>
                  </a:cubicBezTo>
                  <a:cubicBezTo>
                    <a:pt x="442" y="64"/>
                    <a:pt x="441" y="62"/>
                    <a:pt x="440" y="62"/>
                  </a:cubicBezTo>
                  <a:cubicBezTo>
                    <a:pt x="439" y="62"/>
                    <a:pt x="439" y="64"/>
                    <a:pt x="438" y="64"/>
                  </a:cubicBezTo>
                  <a:cubicBezTo>
                    <a:pt x="438" y="64"/>
                    <a:pt x="437" y="62"/>
                    <a:pt x="436" y="62"/>
                  </a:cubicBezTo>
                  <a:cubicBezTo>
                    <a:pt x="436" y="62"/>
                    <a:pt x="435" y="64"/>
                    <a:pt x="434" y="65"/>
                  </a:cubicBezTo>
                  <a:cubicBezTo>
                    <a:pt x="434" y="65"/>
                    <a:pt x="432" y="63"/>
                    <a:pt x="432" y="63"/>
                  </a:cubicBezTo>
                  <a:cubicBezTo>
                    <a:pt x="432" y="63"/>
                    <a:pt x="434" y="61"/>
                    <a:pt x="434" y="61"/>
                  </a:cubicBezTo>
                  <a:cubicBezTo>
                    <a:pt x="434" y="60"/>
                    <a:pt x="432" y="59"/>
                    <a:pt x="432" y="59"/>
                  </a:cubicBezTo>
                  <a:cubicBezTo>
                    <a:pt x="432" y="59"/>
                    <a:pt x="430" y="61"/>
                    <a:pt x="430" y="61"/>
                  </a:cubicBezTo>
                  <a:cubicBezTo>
                    <a:pt x="430" y="62"/>
                    <a:pt x="432" y="62"/>
                    <a:pt x="432" y="63"/>
                  </a:cubicBezTo>
                  <a:cubicBezTo>
                    <a:pt x="432" y="63"/>
                    <a:pt x="430" y="64"/>
                    <a:pt x="430" y="65"/>
                  </a:cubicBezTo>
                  <a:cubicBezTo>
                    <a:pt x="430" y="65"/>
                    <a:pt x="433" y="67"/>
                    <a:pt x="433" y="67"/>
                  </a:cubicBezTo>
                  <a:cubicBezTo>
                    <a:pt x="432" y="67"/>
                    <a:pt x="432" y="69"/>
                    <a:pt x="431" y="69"/>
                  </a:cubicBezTo>
                  <a:cubicBezTo>
                    <a:pt x="430" y="69"/>
                    <a:pt x="429" y="67"/>
                    <a:pt x="429" y="67"/>
                  </a:cubicBezTo>
                  <a:cubicBezTo>
                    <a:pt x="429" y="67"/>
                    <a:pt x="427" y="66"/>
                    <a:pt x="427" y="66"/>
                  </a:cubicBezTo>
                  <a:cubicBezTo>
                    <a:pt x="426" y="65"/>
                    <a:pt x="428" y="64"/>
                    <a:pt x="428" y="63"/>
                  </a:cubicBezTo>
                  <a:cubicBezTo>
                    <a:pt x="428" y="63"/>
                    <a:pt x="426" y="62"/>
                    <a:pt x="426" y="62"/>
                  </a:cubicBezTo>
                  <a:cubicBezTo>
                    <a:pt x="426" y="61"/>
                    <a:pt x="428" y="60"/>
                    <a:pt x="428" y="59"/>
                  </a:cubicBezTo>
                  <a:cubicBezTo>
                    <a:pt x="428" y="59"/>
                    <a:pt x="426" y="58"/>
                    <a:pt x="425" y="58"/>
                  </a:cubicBezTo>
                  <a:cubicBezTo>
                    <a:pt x="425" y="58"/>
                    <a:pt x="423" y="56"/>
                    <a:pt x="423" y="56"/>
                  </a:cubicBezTo>
                  <a:cubicBezTo>
                    <a:pt x="423" y="56"/>
                    <a:pt x="425" y="54"/>
                    <a:pt x="425" y="54"/>
                  </a:cubicBezTo>
                  <a:cubicBezTo>
                    <a:pt x="425" y="53"/>
                    <a:pt x="423" y="52"/>
                    <a:pt x="423" y="52"/>
                  </a:cubicBezTo>
                  <a:cubicBezTo>
                    <a:pt x="422" y="52"/>
                    <a:pt x="421" y="51"/>
                    <a:pt x="420" y="50"/>
                  </a:cubicBezTo>
                  <a:cubicBezTo>
                    <a:pt x="420" y="50"/>
                    <a:pt x="418" y="49"/>
                    <a:pt x="418" y="49"/>
                  </a:cubicBezTo>
                  <a:cubicBezTo>
                    <a:pt x="418" y="48"/>
                    <a:pt x="420" y="47"/>
                    <a:pt x="420" y="46"/>
                  </a:cubicBezTo>
                  <a:cubicBezTo>
                    <a:pt x="420" y="46"/>
                    <a:pt x="418" y="45"/>
                    <a:pt x="418" y="45"/>
                  </a:cubicBezTo>
                  <a:cubicBezTo>
                    <a:pt x="417" y="45"/>
                    <a:pt x="416" y="47"/>
                    <a:pt x="416" y="47"/>
                  </a:cubicBezTo>
                  <a:cubicBezTo>
                    <a:pt x="416" y="47"/>
                    <a:pt x="418" y="48"/>
                    <a:pt x="418" y="49"/>
                  </a:cubicBezTo>
                  <a:cubicBezTo>
                    <a:pt x="418" y="49"/>
                    <a:pt x="417" y="50"/>
                    <a:pt x="417" y="51"/>
                  </a:cubicBezTo>
                  <a:cubicBezTo>
                    <a:pt x="416" y="51"/>
                    <a:pt x="415" y="52"/>
                    <a:pt x="415" y="53"/>
                  </a:cubicBezTo>
                  <a:cubicBezTo>
                    <a:pt x="415" y="54"/>
                    <a:pt x="413" y="55"/>
                    <a:pt x="413" y="55"/>
                  </a:cubicBezTo>
                  <a:cubicBezTo>
                    <a:pt x="413" y="56"/>
                    <a:pt x="415" y="57"/>
                    <a:pt x="415" y="57"/>
                  </a:cubicBezTo>
                  <a:cubicBezTo>
                    <a:pt x="415" y="58"/>
                    <a:pt x="414" y="59"/>
                    <a:pt x="414" y="59"/>
                  </a:cubicBezTo>
                  <a:cubicBezTo>
                    <a:pt x="413" y="60"/>
                    <a:pt x="413" y="61"/>
                    <a:pt x="412" y="62"/>
                  </a:cubicBezTo>
                  <a:cubicBezTo>
                    <a:pt x="411" y="63"/>
                    <a:pt x="410" y="65"/>
                    <a:pt x="409" y="66"/>
                  </a:cubicBezTo>
                  <a:cubicBezTo>
                    <a:pt x="407" y="65"/>
                    <a:pt x="406" y="64"/>
                    <a:pt x="404" y="63"/>
                  </a:cubicBezTo>
                  <a:cubicBezTo>
                    <a:pt x="404" y="62"/>
                    <a:pt x="402" y="62"/>
                    <a:pt x="402" y="61"/>
                  </a:cubicBezTo>
                  <a:cubicBezTo>
                    <a:pt x="402" y="60"/>
                    <a:pt x="404" y="59"/>
                    <a:pt x="404" y="59"/>
                  </a:cubicBezTo>
                  <a:cubicBezTo>
                    <a:pt x="403" y="58"/>
                    <a:pt x="401" y="58"/>
                    <a:pt x="401" y="57"/>
                  </a:cubicBezTo>
                  <a:cubicBezTo>
                    <a:pt x="401" y="57"/>
                    <a:pt x="403" y="55"/>
                    <a:pt x="403" y="55"/>
                  </a:cubicBezTo>
                  <a:cubicBezTo>
                    <a:pt x="403" y="54"/>
                    <a:pt x="401" y="53"/>
                    <a:pt x="401" y="53"/>
                  </a:cubicBezTo>
                  <a:cubicBezTo>
                    <a:pt x="400" y="53"/>
                    <a:pt x="399" y="55"/>
                    <a:pt x="399" y="55"/>
                  </a:cubicBezTo>
                  <a:cubicBezTo>
                    <a:pt x="399" y="55"/>
                    <a:pt x="398" y="58"/>
                    <a:pt x="397" y="57"/>
                  </a:cubicBezTo>
                  <a:cubicBezTo>
                    <a:pt x="397" y="57"/>
                    <a:pt x="395" y="56"/>
                    <a:pt x="395" y="56"/>
                  </a:cubicBezTo>
                  <a:cubicBezTo>
                    <a:pt x="395" y="55"/>
                    <a:pt x="397" y="54"/>
                    <a:pt x="397" y="54"/>
                  </a:cubicBezTo>
                  <a:cubicBezTo>
                    <a:pt x="397" y="53"/>
                    <a:pt x="395" y="53"/>
                    <a:pt x="395" y="52"/>
                  </a:cubicBezTo>
                  <a:cubicBezTo>
                    <a:pt x="393" y="53"/>
                    <a:pt x="392" y="55"/>
                    <a:pt x="391" y="56"/>
                  </a:cubicBezTo>
                  <a:cubicBezTo>
                    <a:pt x="391" y="57"/>
                    <a:pt x="390" y="58"/>
                    <a:pt x="390" y="59"/>
                  </a:cubicBezTo>
                  <a:cubicBezTo>
                    <a:pt x="389" y="59"/>
                    <a:pt x="392" y="60"/>
                    <a:pt x="392" y="60"/>
                  </a:cubicBezTo>
                  <a:cubicBezTo>
                    <a:pt x="392" y="61"/>
                    <a:pt x="390" y="62"/>
                    <a:pt x="390" y="62"/>
                  </a:cubicBezTo>
                  <a:cubicBezTo>
                    <a:pt x="390" y="63"/>
                    <a:pt x="389" y="65"/>
                    <a:pt x="388" y="65"/>
                  </a:cubicBezTo>
                  <a:cubicBezTo>
                    <a:pt x="388" y="65"/>
                    <a:pt x="386" y="63"/>
                    <a:pt x="386" y="63"/>
                  </a:cubicBezTo>
                  <a:cubicBezTo>
                    <a:pt x="386" y="62"/>
                    <a:pt x="388" y="61"/>
                    <a:pt x="388" y="61"/>
                  </a:cubicBezTo>
                  <a:cubicBezTo>
                    <a:pt x="387" y="60"/>
                    <a:pt x="386" y="60"/>
                    <a:pt x="386" y="59"/>
                  </a:cubicBezTo>
                  <a:cubicBezTo>
                    <a:pt x="385" y="59"/>
                    <a:pt x="383" y="58"/>
                    <a:pt x="383" y="57"/>
                  </a:cubicBezTo>
                  <a:cubicBezTo>
                    <a:pt x="383" y="57"/>
                    <a:pt x="385" y="55"/>
                    <a:pt x="385" y="55"/>
                  </a:cubicBezTo>
                  <a:cubicBezTo>
                    <a:pt x="385" y="55"/>
                    <a:pt x="383" y="54"/>
                    <a:pt x="383" y="53"/>
                  </a:cubicBezTo>
                  <a:cubicBezTo>
                    <a:pt x="382" y="53"/>
                    <a:pt x="381" y="52"/>
                    <a:pt x="381" y="52"/>
                  </a:cubicBezTo>
                  <a:cubicBezTo>
                    <a:pt x="381" y="51"/>
                    <a:pt x="382" y="50"/>
                    <a:pt x="382" y="49"/>
                  </a:cubicBezTo>
                  <a:cubicBezTo>
                    <a:pt x="383" y="49"/>
                    <a:pt x="384" y="48"/>
                    <a:pt x="384" y="47"/>
                  </a:cubicBezTo>
                  <a:cubicBezTo>
                    <a:pt x="384" y="47"/>
                    <a:pt x="382" y="46"/>
                    <a:pt x="382" y="46"/>
                  </a:cubicBezTo>
                  <a:cubicBezTo>
                    <a:pt x="382" y="45"/>
                    <a:pt x="383" y="44"/>
                    <a:pt x="383" y="43"/>
                  </a:cubicBezTo>
                  <a:cubicBezTo>
                    <a:pt x="384" y="43"/>
                    <a:pt x="381" y="42"/>
                    <a:pt x="381" y="42"/>
                  </a:cubicBezTo>
                  <a:cubicBezTo>
                    <a:pt x="381" y="42"/>
                    <a:pt x="379" y="43"/>
                    <a:pt x="380" y="44"/>
                  </a:cubicBezTo>
                  <a:cubicBezTo>
                    <a:pt x="380" y="44"/>
                    <a:pt x="382" y="45"/>
                    <a:pt x="382" y="46"/>
                  </a:cubicBezTo>
                  <a:cubicBezTo>
                    <a:pt x="382" y="46"/>
                    <a:pt x="380" y="47"/>
                    <a:pt x="380" y="48"/>
                  </a:cubicBezTo>
                  <a:cubicBezTo>
                    <a:pt x="380" y="49"/>
                    <a:pt x="379" y="49"/>
                    <a:pt x="378" y="50"/>
                  </a:cubicBezTo>
                  <a:cubicBezTo>
                    <a:pt x="378" y="51"/>
                    <a:pt x="377" y="52"/>
                    <a:pt x="377" y="52"/>
                  </a:cubicBezTo>
                  <a:cubicBezTo>
                    <a:pt x="376" y="54"/>
                    <a:pt x="374" y="55"/>
                    <a:pt x="373" y="57"/>
                  </a:cubicBezTo>
                  <a:cubicBezTo>
                    <a:pt x="372" y="58"/>
                    <a:pt x="371" y="60"/>
                    <a:pt x="370" y="61"/>
                  </a:cubicBezTo>
                  <a:cubicBezTo>
                    <a:pt x="369" y="62"/>
                    <a:pt x="369" y="63"/>
                    <a:pt x="368" y="63"/>
                  </a:cubicBezTo>
                  <a:cubicBezTo>
                    <a:pt x="368" y="64"/>
                    <a:pt x="367" y="65"/>
                    <a:pt x="366" y="66"/>
                  </a:cubicBezTo>
                  <a:cubicBezTo>
                    <a:pt x="366" y="66"/>
                    <a:pt x="364" y="64"/>
                    <a:pt x="364" y="64"/>
                  </a:cubicBezTo>
                  <a:cubicBezTo>
                    <a:pt x="364" y="64"/>
                    <a:pt x="362" y="62"/>
                    <a:pt x="362" y="62"/>
                  </a:cubicBezTo>
                  <a:cubicBezTo>
                    <a:pt x="361" y="62"/>
                    <a:pt x="361" y="64"/>
                    <a:pt x="360" y="64"/>
                  </a:cubicBezTo>
                  <a:cubicBezTo>
                    <a:pt x="360" y="64"/>
                    <a:pt x="359" y="63"/>
                    <a:pt x="358" y="63"/>
                  </a:cubicBezTo>
                  <a:cubicBezTo>
                    <a:pt x="358" y="63"/>
                    <a:pt x="356" y="65"/>
                    <a:pt x="356" y="65"/>
                  </a:cubicBezTo>
                  <a:cubicBezTo>
                    <a:pt x="356" y="65"/>
                    <a:pt x="354" y="64"/>
                    <a:pt x="354" y="63"/>
                  </a:cubicBezTo>
                  <a:cubicBezTo>
                    <a:pt x="354" y="63"/>
                    <a:pt x="356" y="62"/>
                    <a:pt x="356" y="61"/>
                  </a:cubicBezTo>
                  <a:cubicBezTo>
                    <a:pt x="356" y="60"/>
                    <a:pt x="357" y="59"/>
                    <a:pt x="357" y="59"/>
                  </a:cubicBezTo>
                  <a:cubicBezTo>
                    <a:pt x="358" y="58"/>
                    <a:pt x="359" y="57"/>
                    <a:pt x="359" y="57"/>
                  </a:cubicBezTo>
                  <a:cubicBezTo>
                    <a:pt x="360" y="56"/>
                    <a:pt x="360" y="55"/>
                    <a:pt x="361" y="54"/>
                  </a:cubicBezTo>
                  <a:cubicBezTo>
                    <a:pt x="361" y="54"/>
                    <a:pt x="362" y="52"/>
                    <a:pt x="363" y="52"/>
                  </a:cubicBezTo>
                  <a:cubicBezTo>
                    <a:pt x="363" y="52"/>
                    <a:pt x="365" y="54"/>
                    <a:pt x="365" y="54"/>
                  </a:cubicBezTo>
                  <a:cubicBezTo>
                    <a:pt x="365" y="53"/>
                    <a:pt x="367" y="52"/>
                    <a:pt x="367" y="52"/>
                  </a:cubicBezTo>
                  <a:cubicBezTo>
                    <a:pt x="366" y="51"/>
                    <a:pt x="365" y="51"/>
                    <a:pt x="364" y="50"/>
                  </a:cubicBezTo>
                  <a:cubicBezTo>
                    <a:pt x="364" y="49"/>
                    <a:pt x="362" y="49"/>
                    <a:pt x="362" y="48"/>
                  </a:cubicBezTo>
                  <a:cubicBezTo>
                    <a:pt x="362" y="48"/>
                    <a:pt x="364" y="47"/>
                    <a:pt x="364" y="46"/>
                  </a:cubicBezTo>
                  <a:cubicBezTo>
                    <a:pt x="363" y="46"/>
                    <a:pt x="362" y="44"/>
                    <a:pt x="362" y="44"/>
                  </a:cubicBezTo>
                  <a:cubicBezTo>
                    <a:pt x="361" y="44"/>
                    <a:pt x="360" y="46"/>
                    <a:pt x="360" y="46"/>
                  </a:cubicBezTo>
                  <a:cubicBezTo>
                    <a:pt x="360" y="47"/>
                    <a:pt x="358" y="48"/>
                    <a:pt x="358" y="49"/>
                  </a:cubicBezTo>
                  <a:cubicBezTo>
                    <a:pt x="358" y="49"/>
                    <a:pt x="360" y="50"/>
                    <a:pt x="360" y="50"/>
                  </a:cubicBezTo>
                  <a:cubicBezTo>
                    <a:pt x="360" y="51"/>
                    <a:pt x="359" y="53"/>
                    <a:pt x="359" y="53"/>
                  </a:cubicBezTo>
                  <a:cubicBezTo>
                    <a:pt x="358" y="53"/>
                    <a:pt x="357" y="51"/>
                    <a:pt x="356" y="51"/>
                  </a:cubicBezTo>
                  <a:cubicBezTo>
                    <a:pt x="356" y="51"/>
                    <a:pt x="355" y="53"/>
                    <a:pt x="355" y="53"/>
                  </a:cubicBezTo>
                  <a:cubicBezTo>
                    <a:pt x="354" y="54"/>
                    <a:pt x="354" y="55"/>
                    <a:pt x="353" y="55"/>
                  </a:cubicBezTo>
                  <a:cubicBezTo>
                    <a:pt x="353" y="56"/>
                    <a:pt x="352" y="58"/>
                    <a:pt x="351" y="58"/>
                  </a:cubicBezTo>
                  <a:cubicBezTo>
                    <a:pt x="351" y="58"/>
                    <a:pt x="349" y="56"/>
                    <a:pt x="349" y="56"/>
                  </a:cubicBezTo>
                  <a:cubicBezTo>
                    <a:pt x="348" y="56"/>
                    <a:pt x="348" y="58"/>
                    <a:pt x="347" y="58"/>
                  </a:cubicBezTo>
                  <a:cubicBezTo>
                    <a:pt x="347" y="59"/>
                    <a:pt x="346" y="60"/>
                    <a:pt x="346" y="60"/>
                  </a:cubicBezTo>
                  <a:cubicBezTo>
                    <a:pt x="346" y="60"/>
                    <a:pt x="343" y="59"/>
                    <a:pt x="343" y="59"/>
                  </a:cubicBezTo>
                  <a:cubicBezTo>
                    <a:pt x="343" y="58"/>
                    <a:pt x="345" y="57"/>
                    <a:pt x="345" y="56"/>
                  </a:cubicBezTo>
                  <a:cubicBezTo>
                    <a:pt x="345" y="56"/>
                    <a:pt x="343" y="55"/>
                    <a:pt x="343" y="55"/>
                  </a:cubicBezTo>
                  <a:cubicBezTo>
                    <a:pt x="342" y="55"/>
                    <a:pt x="342" y="57"/>
                    <a:pt x="341" y="57"/>
                  </a:cubicBezTo>
                  <a:cubicBezTo>
                    <a:pt x="341" y="57"/>
                    <a:pt x="340" y="55"/>
                    <a:pt x="339" y="55"/>
                  </a:cubicBezTo>
                  <a:cubicBezTo>
                    <a:pt x="338" y="55"/>
                    <a:pt x="338" y="57"/>
                    <a:pt x="337" y="58"/>
                  </a:cubicBezTo>
                  <a:cubicBezTo>
                    <a:pt x="337" y="58"/>
                    <a:pt x="336" y="56"/>
                    <a:pt x="335" y="56"/>
                  </a:cubicBezTo>
                  <a:cubicBezTo>
                    <a:pt x="334" y="56"/>
                    <a:pt x="334" y="58"/>
                    <a:pt x="333" y="58"/>
                  </a:cubicBezTo>
                  <a:cubicBezTo>
                    <a:pt x="332" y="57"/>
                    <a:pt x="330" y="56"/>
                    <a:pt x="329" y="55"/>
                  </a:cubicBezTo>
                  <a:cubicBezTo>
                    <a:pt x="330" y="53"/>
                    <a:pt x="331" y="52"/>
                    <a:pt x="332" y="50"/>
                  </a:cubicBezTo>
                  <a:cubicBezTo>
                    <a:pt x="333" y="49"/>
                    <a:pt x="333" y="49"/>
                    <a:pt x="334" y="48"/>
                  </a:cubicBezTo>
                  <a:cubicBezTo>
                    <a:pt x="334" y="48"/>
                    <a:pt x="336" y="46"/>
                    <a:pt x="336" y="46"/>
                  </a:cubicBezTo>
                  <a:cubicBezTo>
                    <a:pt x="336" y="46"/>
                    <a:pt x="334" y="44"/>
                    <a:pt x="333" y="44"/>
                  </a:cubicBezTo>
                  <a:cubicBezTo>
                    <a:pt x="333" y="44"/>
                    <a:pt x="332" y="46"/>
                    <a:pt x="332" y="46"/>
                  </a:cubicBezTo>
                  <a:cubicBezTo>
                    <a:pt x="331" y="47"/>
                    <a:pt x="331" y="48"/>
                    <a:pt x="330" y="48"/>
                  </a:cubicBezTo>
                  <a:cubicBezTo>
                    <a:pt x="329" y="49"/>
                    <a:pt x="329" y="50"/>
                    <a:pt x="328" y="51"/>
                  </a:cubicBezTo>
                  <a:cubicBezTo>
                    <a:pt x="328" y="51"/>
                    <a:pt x="327" y="52"/>
                    <a:pt x="327" y="53"/>
                  </a:cubicBezTo>
                  <a:cubicBezTo>
                    <a:pt x="326" y="54"/>
                    <a:pt x="325" y="55"/>
                    <a:pt x="325" y="55"/>
                  </a:cubicBezTo>
                  <a:cubicBezTo>
                    <a:pt x="325" y="56"/>
                    <a:pt x="327" y="57"/>
                    <a:pt x="327" y="57"/>
                  </a:cubicBezTo>
                  <a:cubicBezTo>
                    <a:pt x="328" y="57"/>
                    <a:pt x="329" y="58"/>
                    <a:pt x="329" y="59"/>
                  </a:cubicBezTo>
                  <a:cubicBezTo>
                    <a:pt x="330" y="59"/>
                    <a:pt x="328" y="60"/>
                    <a:pt x="328" y="61"/>
                  </a:cubicBezTo>
                  <a:cubicBezTo>
                    <a:pt x="327" y="60"/>
                    <a:pt x="326" y="60"/>
                    <a:pt x="325" y="59"/>
                  </a:cubicBezTo>
                  <a:cubicBezTo>
                    <a:pt x="325" y="59"/>
                    <a:pt x="324" y="57"/>
                    <a:pt x="323" y="57"/>
                  </a:cubicBezTo>
                  <a:cubicBezTo>
                    <a:pt x="323" y="57"/>
                    <a:pt x="322" y="59"/>
                    <a:pt x="322" y="60"/>
                  </a:cubicBezTo>
                  <a:cubicBezTo>
                    <a:pt x="321" y="60"/>
                    <a:pt x="320" y="61"/>
                    <a:pt x="320" y="62"/>
                  </a:cubicBezTo>
                  <a:cubicBezTo>
                    <a:pt x="320" y="61"/>
                    <a:pt x="318" y="61"/>
                    <a:pt x="318" y="60"/>
                  </a:cubicBezTo>
                  <a:cubicBezTo>
                    <a:pt x="318" y="60"/>
                    <a:pt x="319" y="58"/>
                    <a:pt x="319" y="58"/>
                  </a:cubicBezTo>
                  <a:cubicBezTo>
                    <a:pt x="320" y="57"/>
                    <a:pt x="320" y="56"/>
                    <a:pt x="321" y="56"/>
                  </a:cubicBezTo>
                  <a:cubicBezTo>
                    <a:pt x="322" y="55"/>
                    <a:pt x="322" y="54"/>
                    <a:pt x="323" y="53"/>
                  </a:cubicBezTo>
                  <a:cubicBezTo>
                    <a:pt x="323" y="53"/>
                    <a:pt x="324" y="52"/>
                    <a:pt x="324" y="51"/>
                  </a:cubicBezTo>
                  <a:cubicBezTo>
                    <a:pt x="324" y="51"/>
                    <a:pt x="323" y="49"/>
                    <a:pt x="322" y="50"/>
                  </a:cubicBezTo>
                  <a:cubicBezTo>
                    <a:pt x="322" y="50"/>
                    <a:pt x="321" y="52"/>
                    <a:pt x="320" y="52"/>
                  </a:cubicBezTo>
                  <a:cubicBezTo>
                    <a:pt x="320" y="52"/>
                    <a:pt x="319" y="50"/>
                    <a:pt x="318" y="50"/>
                  </a:cubicBezTo>
                  <a:cubicBezTo>
                    <a:pt x="318" y="50"/>
                    <a:pt x="317" y="52"/>
                    <a:pt x="317" y="52"/>
                  </a:cubicBezTo>
                  <a:cubicBezTo>
                    <a:pt x="316" y="53"/>
                    <a:pt x="315" y="54"/>
                    <a:pt x="315" y="55"/>
                  </a:cubicBezTo>
                  <a:cubicBezTo>
                    <a:pt x="315" y="55"/>
                    <a:pt x="314" y="57"/>
                    <a:pt x="313" y="57"/>
                  </a:cubicBezTo>
                  <a:cubicBezTo>
                    <a:pt x="313" y="57"/>
                    <a:pt x="311" y="55"/>
                    <a:pt x="311" y="55"/>
                  </a:cubicBezTo>
                  <a:cubicBezTo>
                    <a:pt x="310" y="55"/>
                    <a:pt x="310" y="57"/>
                    <a:pt x="309" y="57"/>
                  </a:cubicBezTo>
                  <a:cubicBezTo>
                    <a:pt x="309" y="57"/>
                    <a:pt x="308" y="56"/>
                    <a:pt x="307" y="56"/>
                  </a:cubicBezTo>
                  <a:cubicBezTo>
                    <a:pt x="306" y="56"/>
                    <a:pt x="306" y="58"/>
                    <a:pt x="305" y="58"/>
                  </a:cubicBezTo>
                  <a:cubicBezTo>
                    <a:pt x="305" y="58"/>
                    <a:pt x="304" y="56"/>
                    <a:pt x="303" y="56"/>
                  </a:cubicBezTo>
                  <a:cubicBezTo>
                    <a:pt x="302" y="56"/>
                    <a:pt x="302" y="58"/>
                    <a:pt x="301" y="58"/>
                  </a:cubicBezTo>
                  <a:cubicBezTo>
                    <a:pt x="301" y="58"/>
                    <a:pt x="300" y="57"/>
                    <a:pt x="299" y="57"/>
                  </a:cubicBezTo>
                  <a:cubicBezTo>
                    <a:pt x="299" y="57"/>
                    <a:pt x="298" y="59"/>
                    <a:pt x="297" y="59"/>
                  </a:cubicBezTo>
                  <a:cubicBezTo>
                    <a:pt x="297" y="59"/>
                    <a:pt x="295" y="57"/>
                    <a:pt x="295" y="57"/>
                  </a:cubicBezTo>
                  <a:cubicBezTo>
                    <a:pt x="295" y="57"/>
                    <a:pt x="294" y="59"/>
                    <a:pt x="293" y="59"/>
                  </a:cubicBezTo>
                  <a:cubicBezTo>
                    <a:pt x="293" y="60"/>
                    <a:pt x="292" y="61"/>
                    <a:pt x="292" y="62"/>
                  </a:cubicBezTo>
                  <a:cubicBezTo>
                    <a:pt x="291" y="61"/>
                    <a:pt x="290" y="61"/>
                    <a:pt x="290" y="60"/>
                  </a:cubicBezTo>
                  <a:cubicBezTo>
                    <a:pt x="289" y="60"/>
                    <a:pt x="287" y="59"/>
                    <a:pt x="287" y="58"/>
                  </a:cubicBezTo>
                  <a:cubicBezTo>
                    <a:pt x="287" y="58"/>
                    <a:pt x="289" y="56"/>
                    <a:pt x="289" y="56"/>
                  </a:cubicBezTo>
                  <a:cubicBezTo>
                    <a:pt x="290" y="55"/>
                    <a:pt x="290" y="55"/>
                    <a:pt x="291" y="54"/>
                  </a:cubicBezTo>
                  <a:cubicBezTo>
                    <a:pt x="291" y="54"/>
                    <a:pt x="292" y="55"/>
                    <a:pt x="293" y="55"/>
                  </a:cubicBezTo>
                  <a:cubicBezTo>
                    <a:pt x="293" y="56"/>
                    <a:pt x="295" y="57"/>
                    <a:pt x="295" y="57"/>
                  </a:cubicBezTo>
                  <a:cubicBezTo>
                    <a:pt x="296" y="57"/>
                    <a:pt x="296" y="55"/>
                    <a:pt x="297" y="55"/>
                  </a:cubicBezTo>
                  <a:cubicBezTo>
                    <a:pt x="298" y="55"/>
                    <a:pt x="298" y="57"/>
                    <a:pt x="299" y="57"/>
                  </a:cubicBezTo>
                  <a:cubicBezTo>
                    <a:pt x="300" y="57"/>
                    <a:pt x="300" y="54"/>
                    <a:pt x="301" y="54"/>
                  </a:cubicBezTo>
                  <a:cubicBezTo>
                    <a:pt x="301" y="54"/>
                    <a:pt x="303" y="56"/>
                    <a:pt x="303" y="56"/>
                  </a:cubicBezTo>
                  <a:cubicBezTo>
                    <a:pt x="304" y="56"/>
                    <a:pt x="304" y="54"/>
                    <a:pt x="305" y="54"/>
                  </a:cubicBezTo>
                  <a:cubicBezTo>
                    <a:pt x="304" y="53"/>
                    <a:pt x="303" y="53"/>
                    <a:pt x="303" y="52"/>
                  </a:cubicBezTo>
                  <a:cubicBezTo>
                    <a:pt x="302" y="52"/>
                    <a:pt x="300" y="51"/>
                    <a:pt x="300" y="50"/>
                  </a:cubicBezTo>
                  <a:cubicBezTo>
                    <a:pt x="300" y="50"/>
                    <a:pt x="302" y="49"/>
                    <a:pt x="302" y="48"/>
                  </a:cubicBezTo>
                  <a:cubicBezTo>
                    <a:pt x="303" y="48"/>
                    <a:pt x="303" y="47"/>
                    <a:pt x="304" y="46"/>
                  </a:cubicBezTo>
                  <a:cubicBezTo>
                    <a:pt x="304" y="45"/>
                    <a:pt x="305" y="45"/>
                    <a:pt x="305" y="44"/>
                  </a:cubicBezTo>
                  <a:cubicBezTo>
                    <a:pt x="305" y="44"/>
                    <a:pt x="304" y="42"/>
                    <a:pt x="303" y="42"/>
                  </a:cubicBezTo>
                  <a:cubicBezTo>
                    <a:pt x="303" y="42"/>
                    <a:pt x="302" y="44"/>
                    <a:pt x="301" y="44"/>
                  </a:cubicBezTo>
                  <a:cubicBezTo>
                    <a:pt x="301" y="45"/>
                    <a:pt x="300" y="46"/>
                    <a:pt x="300" y="47"/>
                  </a:cubicBezTo>
                  <a:cubicBezTo>
                    <a:pt x="299" y="47"/>
                    <a:pt x="299" y="48"/>
                    <a:pt x="298" y="49"/>
                  </a:cubicBezTo>
                  <a:cubicBezTo>
                    <a:pt x="298" y="49"/>
                    <a:pt x="297" y="51"/>
                    <a:pt x="296" y="51"/>
                  </a:cubicBezTo>
                  <a:cubicBezTo>
                    <a:pt x="296" y="51"/>
                    <a:pt x="295" y="49"/>
                    <a:pt x="294" y="49"/>
                  </a:cubicBezTo>
                  <a:cubicBezTo>
                    <a:pt x="294" y="49"/>
                    <a:pt x="293" y="52"/>
                    <a:pt x="292" y="52"/>
                  </a:cubicBezTo>
                  <a:cubicBezTo>
                    <a:pt x="292" y="52"/>
                    <a:pt x="290" y="50"/>
                    <a:pt x="290" y="50"/>
                  </a:cubicBezTo>
                  <a:cubicBezTo>
                    <a:pt x="290" y="50"/>
                    <a:pt x="289" y="51"/>
                    <a:pt x="288" y="52"/>
                  </a:cubicBezTo>
                  <a:cubicBezTo>
                    <a:pt x="288" y="53"/>
                    <a:pt x="287" y="54"/>
                    <a:pt x="287" y="54"/>
                  </a:cubicBezTo>
                  <a:cubicBezTo>
                    <a:pt x="286" y="55"/>
                    <a:pt x="286" y="56"/>
                    <a:pt x="285" y="57"/>
                  </a:cubicBezTo>
                  <a:cubicBezTo>
                    <a:pt x="284" y="57"/>
                    <a:pt x="284" y="58"/>
                    <a:pt x="283" y="59"/>
                  </a:cubicBezTo>
                  <a:cubicBezTo>
                    <a:pt x="283" y="60"/>
                    <a:pt x="282" y="60"/>
                    <a:pt x="282" y="61"/>
                  </a:cubicBezTo>
                  <a:cubicBezTo>
                    <a:pt x="281" y="62"/>
                    <a:pt x="280" y="63"/>
                    <a:pt x="280" y="63"/>
                  </a:cubicBezTo>
                  <a:cubicBezTo>
                    <a:pt x="280" y="64"/>
                    <a:pt x="282" y="65"/>
                    <a:pt x="282" y="65"/>
                  </a:cubicBezTo>
                  <a:cubicBezTo>
                    <a:pt x="282" y="65"/>
                    <a:pt x="281" y="67"/>
                    <a:pt x="280" y="67"/>
                  </a:cubicBezTo>
                  <a:cubicBezTo>
                    <a:pt x="280" y="67"/>
                    <a:pt x="279" y="69"/>
                    <a:pt x="279" y="69"/>
                  </a:cubicBezTo>
                  <a:cubicBezTo>
                    <a:pt x="278" y="69"/>
                    <a:pt x="277" y="68"/>
                    <a:pt x="277" y="68"/>
                  </a:cubicBezTo>
                  <a:cubicBezTo>
                    <a:pt x="276" y="68"/>
                    <a:pt x="275" y="70"/>
                    <a:pt x="275" y="70"/>
                  </a:cubicBezTo>
                  <a:cubicBezTo>
                    <a:pt x="275" y="70"/>
                    <a:pt x="273" y="68"/>
                    <a:pt x="273" y="68"/>
                  </a:cubicBezTo>
                  <a:cubicBezTo>
                    <a:pt x="273" y="67"/>
                    <a:pt x="274" y="67"/>
                    <a:pt x="274" y="66"/>
                  </a:cubicBezTo>
                  <a:cubicBezTo>
                    <a:pt x="275" y="65"/>
                    <a:pt x="276" y="64"/>
                    <a:pt x="276" y="64"/>
                  </a:cubicBezTo>
                  <a:cubicBezTo>
                    <a:pt x="276" y="63"/>
                    <a:pt x="274" y="62"/>
                    <a:pt x="274" y="62"/>
                  </a:cubicBezTo>
                  <a:cubicBezTo>
                    <a:pt x="274" y="62"/>
                    <a:pt x="275" y="60"/>
                    <a:pt x="275" y="60"/>
                  </a:cubicBezTo>
                  <a:cubicBezTo>
                    <a:pt x="276" y="59"/>
                    <a:pt x="277" y="58"/>
                    <a:pt x="277" y="58"/>
                  </a:cubicBezTo>
                  <a:cubicBezTo>
                    <a:pt x="278" y="57"/>
                    <a:pt x="278" y="56"/>
                    <a:pt x="279" y="55"/>
                  </a:cubicBezTo>
                  <a:cubicBezTo>
                    <a:pt x="279" y="55"/>
                    <a:pt x="280" y="54"/>
                    <a:pt x="281" y="53"/>
                  </a:cubicBezTo>
                  <a:cubicBezTo>
                    <a:pt x="281" y="54"/>
                    <a:pt x="282" y="54"/>
                    <a:pt x="283" y="55"/>
                  </a:cubicBezTo>
                  <a:cubicBezTo>
                    <a:pt x="283" y="55"/>
                    <a:pt x="285" y="53"/>
                    <a:pt x="285" y="53"/>
                  </a:cubicBezTo>
                  <a:cubicBezTo>
                    <a:pt x="285" y="52"/>
                    <a:pt x="282" y="51"/>
                    <a:pt x="282" y="51"/>
                  </a:cubicBezTo>
                  <a:cubicBezTo>
                    <a:pt x="282" y="51"/>
                    <a:pt x="281" y="53"/>
                    <a:pt x="281" y="53"/>
                  </a:cubicBezTo>
                  <a:cubicBezTo>
                    <a:pt x="280" y="53"/>
                    <a:pt x="279" y="51"/>
                    <a:pt x="278" y="51"/>
                  </a:cubicBezTo>
                  <a:cubicBezTo>
                    <a:pt x="278" y="51"/>
                    <a:pt x="277" y="54"/>
                    <a:pt x="277" y="54"/>
                  </a:cubicBezTo>
                  <a:cubicBezTo>
                    <a:pt x="276" y="54"/>
                    <a:pt x="274" y="52"/>
                    <a:pt x="274" y="52"/>
                  </a:cubicBezTo>
                  <a:cubicBezTo>
                    <a:pt x="274" y="51"/>
                    <a:pt x="276" y="50"/>
                    <a:pt x="276" y="50"/>
                  </a:cubicBezTo>
                  <a:cubicBezTo>
                    <a:pt x="276" y="50"/>
                    <a:pt x="274" y="48"/>
                    <a:pt x="274" y="48"/>
                  </a:cubicBezTo>
                  <a:cubicBezTo>
                    <a:pt x="274" y="48"/>
                    <a:pt x="272" y="50"/>
                    <a:pt x="272" y="50"/>
                  </a:cubicBezTo>
                  <a:cubicBezTo>
                    <a:pt x="272" y="51"/>
                    <a:pt x="275" y="52"/>
                    <a:pt x="274" y="52"/>
                  </a:cubicBezTo>
                  <a:cubicBezTo>
                    <a:pt x="274" y="52"/>
                    <a:pt x="273" y="54"/>
                    <a:pt x="273" y="54"/>
                  </a:cubicBezTo>
                  <a:cubicBezTo>
                    <a:pt x="272" y="54"/>
                    <a:pt x="271" y="52"/>
                    <a:pt x="270" y="52"/>
                  </a:cubicBezTo>
                  <a:cubicBezTo>
                    <a:pt x="270" y="53"/>
                    <a:pt x="269" y="55"/>
                    <a:pt x="269" y="55"/>
                  </a:cubicBezTo>
                  <a:cubicBezTo>
                    <a:pt x="268" y="55"/>
                    <a:pt x="267" y="53"/>
                    <a:pt x="267" y="53"/>
                  </a:cubicBezTo>
                  <a:cubicBezTo>
                    <a:pt x="266" y="54"/>
                    <a:pt x="265" y="54"/>
                    <a:pt x="265" y="55"/>
                  </a:cubicBezTo>
                  <a:cubicBezTo>
                    <a:pt x="265" y="56"/>
                    <a:pt x="263" y="57"/>
                    <a:pt x="263" y="57"/>
                  </a:cubicBezTo>
                  <a:cubicBezTo>
                    <a:pt x="263" y="58"/>
                    <a:pt x="265" y="59"/>
                    <a:pt x="265" y="59"/>
                  </a:cubicBezTo>
                  <a:cubicBezTo>
                    <a:pt x="265" y="60"/>
                    <a:pt x="264" y="61"/>
                    <a:pt x="264" y="61"/>
                  </a:cubicBezTo>
                  <a:cubicBezTo>
                    <a:pt x="264" y="62"/>
                    <a:pt x="266" y="63"/>
                    <a:pt x="266" y="63"/>
                  </a:cubicBezTo>
                  <a:cubicBezTo>
                    <a:pt x="266" y="64"/>
                    <a:pt x="264" y="65"/>
                    <a:pt x="264" y="65"/>
                  </a:cubicBezTo>
                  <a:cubicBezTo>
                    <a:pt x="264" y="66"/>
                    <a:pt x="262" y="67"/>
                    <a:pt x="262" y="68"/>
                  </a:cubicBezTo>
                  <a:cubicBezTo>
                    <a:pt x="262" y="67"/>
                    <a:pt x="260" y="67"/>
                    <a:pt x="260" y="66"/>
                  </a:cubicBezTo>
                  <a:cubicBezTo>
                    <a:pt x="260" y="65"/>
                    <a:pt x="262" y="64"/>
                    <a:pt x="262" y="64"/>
                  </a:cubicBezTo>
                  <a:cubicBezTo>
                    <a:pt x="262" y="63"/>
                    <a:pt x="260" y="63"/>
                    <a:pt x="260" y="62"/>
                  </a:cubicBezTo>
                  <a:cubicBezTo>
                    <a:pt x="260" y="62"/>
                    <a:pt x="262" y="60"/>
                    <a:pt x="261" y="60"/>
                  </a:cubicBezTo>
                  <a:cubicBezTo>
                    <a:pt x="261" y="59"/>
                    <a:pt x="259" y="58"/>
                    <a:pt x="259" y="58"/>
                  </a:cubicBezTo>
                  <a:cubicBezTo>
                    <a:pt x="259" y="58"/>
                    <a:pt x="258" y="60"/>
                    <a:pt x="257" y="60"/>
                  </a:cubicBezTo>
                  <a:cubicBezTo>
                    <a:pt x="257" y="60"/>
                    <a:pt x="256" y="59"/>
                    <a:pt x="255" y="59"/>
                  </a:cubicBezTo>
                  <a:cubicBezTo>
                    <a:pt x="254" y="60"/>
                    <a:pt x="253" y="62"/>
                    <a:pt x="252" y="63"/>
                  </a:cubicBezTo>
                  <a:cubicBezTo>
                    <a:pt x="251" y="64"/>
                    <a:pt x="251" y="64"/>
                    <a:pt x="250" y="65"/>
                  </a:cubicBezTo>
                  <a:cubicBezTo>
                    <a:pt x="249" y="64"/>
                    <a:pt x="247" y="63"/>
                    <a:pt x="246" y="62"/>
                  </a:cubicBezTo>
                  <a:cubicBezTo>
                    <a:pt x="246" y="61"/>
                    <a:pt x="247" y="60"/>
                    <a:pt x="247" y="60"/>
                  </a:cubicBezTo>
                  <a:cubicBezTo>
                    <a:pt x="247" y="59"/>
                    <a:pt x="245" y="58"/>
                    <a:pt x="245" y="58"/>
                  </a:cubicBezTo>
                  <a:cubicBezTo>
                    <a:pt x="245" y="57"/>
                    <a:pt x="247" y="56"/>
                    <a:pt x="247" y="56"/>
                  </a:cubicBezTo>
                  <a:cubicBezTo>
                    <a:pt x="247" y="55"/>
                    <a:pt x="248" y="53"/>
                    <a:pt x="249" y="53"/>
                  </a:cubicBezTo>
                  <a:cubicBezTo>
                    <a:pt x="249" y="53"/>
                    <a:pt x="250" y="55"/>
                    <a:pt x="251" y="55"/>
                  </a:cubicBezTo>
                  <a:cubicBezTo>
                    <a:pt x="251" y="55"/>
                    <a:pt x="253" y="57"/>
                    <a:pt x="253" y="57"/>
                  </a:cubicBezTo>
                  <a:cubicBezTo>
                    <a:pt x="253" y="56"/>
                    <a:pt x="255" y="55"/>
                    <a:pt x="255" y="55"/>
                  </a:cubicBezTo>
                  <a:cubicBezTo>
                    <a:pt x="255" y="54"/>
                    <a:pt x="253" y="54"/>
                    <a:pt x="253" y="53"/>
                  </a:cubicBezTo>
                  <a:cubicBezTo>
                    <a:pt x="252" y="52"/>
                    <a:pt x="254" y="51"/>
                    <a:pt x="254" y="51"/>
                  </a:cubicBezTo>
                  <a:cubicBezTo>
                    <a:pt x="254" y="50"/>
                    <a:pt x="252" y="49"/>
                    <a:pt x="252" y="49"/>
                  </a:cubicBezTo>
                  <a:cubicBezTo>
                    <a:pt x="252" y="49"/>
                    <a:pt x="251" y="51"/>
                    <a:pt x="250" y="51"/>
                  </a:cubicBezTo>
                  <a:cubicBezTo>
                    <a:pt x="250" y="51"/>
                    <a:pt x="249" y="50"/>
                    <a:pt x="248" y="49"/>
                  </a:cubicBezTo>
                  <a:cubicBezTo>
                    <a:pt x="248" y="49"/>
                    <a:pt x="250" y="48"/>
                    <a:pt x="250" y="47"/>
                  </a:cubicBezTo>
                  <a:cubicBezTo>
                    <a:pt x="250" y="47"/>
                    <a:pt x="247" y="46"/>
                    <a:pt x="248" y="46"/>
                  </a:cubicBezTo>
                  <a:cubicBezTo>
                    <a:pt x="247" y="46"/>
                    <a:pt x="246" y="47"/>
                    <a:pt x="246" y="48"/>
                  </a:cubicBezTo>
                  <a:cubicBezTo>
                    <a:pt x="246" y="48"/>
                    <a:pt x="248" y="49"/>
                    <a:pt x="248" y="49"/>
                  </a:cubicBezTo>
                  <a:cubicBezTo>
                    <a:pt x="248" y="50"/>
                    <a:pt x="247" y="51"/>
                    <a:pt x="246" y="52"/>
                  </a:cubicBezTo>
                  <a:cubicBezTo>
                    <a:pt x="246" y="52"/>
                    <a:pt x="245" y="53"/>
                    <a:pt x="245" y="54"/>
                  </a:cubicBezTo>
                  <a:cubicBezTo>
                    <a:pt x="244" y="55"/>
                    <a:pt x="244" y="56"/>
                    <a:pt x="243" y="56"/>
                  </a:cubicBezTo>
                  <a:cubicBezTo>
                    <a:pt x="243" y="56"/>
                    <a:pt x="241" y="54"/>
                    <a:pt x="241" y="54"/>
                  </a:cubicBezTo>
                  <a:cubicBezTo>
                    <a:pt x="240" y="55"/>
                    <a:pt x="240" y="56"/>
                    <a:pt x="239" y="57"/>
                  </a:cubicBezTo>
                  <a:cubicBezTo>
                    <a:pt x="239" y="57"/>
                    <a:pt x="241" y="58"/>
                    <a:pt x="241" y="58"/>
                  </a:cubicBezTo>
                  <a:cubicBezTo>
                    <a:pt x="241" y="59"/>
                    <a:pt x="240" y="61"/>
                    <a:pt x="240" y="61"/>
                  </a:cubicBezTo>
                  <a:cubicBezTo>
                    <a:pt x="239" y="61"/>
                    <a:pt x="237" y="59"/>
                    <a:pt x="237" y="59"/>
                  </a:cubicBezTo>
                  <a:cubicBezTo>
                    <a:pt x="237" y="59"/>
                    <a:pt x="239" y="57"/>
                    <a:pt x="239" y="57"/>
                  </a:cubicBezTo>
                  <a:cubicBezTo>
                    <a:pt x="239" y="56"/>
                    <a:pt x="237" y="55"/>
                    <a:pt x="237" y="55"/>
                  </a:cubicBezTo>
                  <a:cubicBezTo>
                    <a:pt x="236" y="54"/>
                    <a:pt x="235" y="54"/>
                    <a:pt x="235" y="53"/>
                  </a:cubicBezTo>
                  <a:cubicBezTo>
                    <a:pt x="234" y="53"/>
                    <a:pt x="233" y="52"/>
                    <a:pt x="232" y="52"/>
                  </a:cubicBezTo>
                  <a:cubicBezTo>
                    <a:pt x="231" y="53"/>
                    <a:pt x="230" y="55"/>
                    <a:pt x="229" y="56"/>
                  </a:cubicBezTo>
                  <a:cubicBezTo>
                    <a:pt x="228" y="57"/>
                    <a:pt x="228" y="58"/>
                    <a:pt x="227" y="58"/>
                  </a:cubicBezTo>
                  <a:cubicBezTo>
                    <a:pt x="227" y="58"/>
                    <a:pt x="225" y="57"/>
                    <a:pt x="225" y="57"/>
                  </a:cubicBezTo>
                  <a:cubicBezTo>
                    <a:pt x="224" y="57"/>
                    <a:pt x="224" y="59"/>
                    <a:pt x="223" y="59"/>
                  </a:cubicBezTo>
                  <a:cubicBezTo>
                    <a:pt x="222" y="59"/>
                    <a:pt x="222" y="57"/>
                    <a:pt x="221" y="57"/>
                  </a:cubicBezTo>
                  <a:cubicBezTo>
                    <a:pt x="220" y="57"/>
                    <a:pt x="219" y="55"/>
                    <a:pt x="219" y="55"/>
                  </a:cubicBezTo>
                  <a:cubicBezTo>
                    <a:pt x="218" y="55"/>
                    <a:pt x="218" y="57"/>
                    <a:pt x="217" y="58"/>
                  </a:cubicBezTo>
                  <a:cubicBezTo>
                    <a:pt x="216" y="57"/>
                    <a:pt x="216" y="57"/>
                    <a:pt x="215" y="56"/>
                  </a:cubicBezTo>
                  <a:cubicBezTo>
                    <a:pt x="214" y="56"/>
                    <a:pt x="213" y="55"/>
                    <a:pt x="213" y="54"/>
                  </a:cubicBezTo>
                  <a:cubicBezTo>
                    <a:pt x="213" y="54"/>
                    <a:pt x="214" y="52"/>
                    <a:pt x="214" y="52"/>
                  </a:cubicBezTo>
                  <a:cubicBezTo>
                    <a:pt x="215" y="52"/>
                    <a:pt x="216" y="54"/>
                    <a:pt x="217" y="54"/>
                  </a:cubicBezTo>
                  <a:cubicBezTo>
                    <a:pt x="217" y="53"/>
                    <a:pt x="218" y="52"/>
                    <a:pt x="218" y="51"/>
                  </a:cubicBezTo>
                  <a:cubicBezTo>
                    <a:pt x="217" y="50"/>
                    <a:pt x="215" y="49"/>
                    <a:pt x="214" y="48"/>
                  </a:cubicBezTo>
                  <a:cubicBezTo>
                    <a:pt x="213" y="49"/>
                    <a:pt x="213" y="50"/>
                    <a:pt x="212" y="50"/>
                  </a:cubicBezTo>
                  <a:cubicBezTo>
                    <a:pt x="212" y="51"/>
                    <a:pt x="211" y="53"/>
                    <a:pt x="210" y="53"/>
                  </a:cubicBezTo>
                  <a:cubicBezTo>
                    <a:pt x="210" y="53"/>
                    <a:pt x="208" y="51"/>
                    <a:pt x="208" y="51"/>
                  </a:cubicBezTo>
                  <a:cubicBezTo>
                    <a:pt x="208" y="51"/>
                    <a:pt x="207" y="52"/>
                    <a:pt x="206" y="53"/>
                  </a:cubicBezTo>
                  <a:cubicBezTo>
                    <a:pt x="206" y="54"/>
                    <a:pt x="205" y="55"/>
                    <a:pt x="205" y="55"/>
                  </a:cubicBezTo>
                  <a:cubicBezTo>
                    <a:pt x="205" y="56"/>
                    <a:pt x="203" y="57"/>
                    <a:pt x="203" y="58"/>
                  </a:cubicBezTo>
                  <a:cubicBezTo>
                    <a:pt x="203" y="58"/>
                    <a:pt x="205" y="59"/>
                    <a:pt x="205" y="59"/>
                  </a:cubicBezTo>
                  <a:cubicBezTo>
                    <a:pt x="205" y="59"/>
                    <a:pt x="204" y="61"/>
                    <a:pt x="204" y="61"/>
                  </a:cubicBezTo>
                  <a:cubicBezTo>
                    <a:pt x="203" y="62"/>
                    <a:pt x="202" y="60"/>
                    <a:pt x="201" y="60"/>
                  </a:cubicBezTo>
                  <a:cubicBezTo>
                    <a:pt x="201" y="60"/>
                    <a:pt x="199" y="58"/>
                    <a:pt x="199" y="58"/>
                  </a:cubicBezTo>
                  <a:cubicBezTo>
                    <a:pt x="199" y="57"/>
                    <a:pt x="201" y="56"/>
                    <a:pt x="201" y="56"/>
                  </a:cubicBezTo>
                  <a:cubicBezTo>
                    <a:pt x="201" y="55"/>
                    <a:pt x="203" y="54"/>
                    <a:pt x="203" y="54"/>
                  </a:cubicBezTo>
                  <a:cubicBezTo>
                    <a:pt x="202" y="53"/>
                    <a:pt x="200" y="53"/>
                    <a:pt x="200" y="52"/>
                  </a:cubicBezTo>
                  <a:cubicBezTo>
                    <a:pt x="200" y="51"/>
                    <a:pt x="202" y="50"/>
                    <a:pt x="202" y="50"/>
                  </a:cubicBezTo>
                  <a:cubicBezTo>
                    <a:pt x="202" y="49"/>
                    <a:pt x="200" y="49"/>
                    <a:pt x="200" y="48"/>
                  </a:cubicBezTo>
                  <a:cubicBezTo>
                    <a:pt x="199" y="49"/>
                    <a:pt x="197" y="51"/>
                    <a:pt x="196" y="52"/>
                  </a:cubicBezTo>
                  <a:cubicBezTo>
                    <a:pt x="197" y="53"/>
                    <a:pt x="198" y="53"/>
                    <a:pt x="199" y="54"/>
                  </a:cubicBezTo>
                  <a:cubicBezTo>
                    <a:pt x="199" y="54"/>
                    <a:pt x="197" y="56"/>
                    <a:pt x="197" y="56"/>
                  </a:cubicBezTo>
                  <a:cubicBezTo>
                    <a:pt x="196" y="57"/>
                    <a:pt x="196" y="58"/>
                    <a:pt x="195" y="59"/>
                  </a:cubicBezTo>
                  <a:cubicBezTo>
                    <a:pt x="195" y="59"/>
                    <a:pt x="194" y="60"/>
                    <a:pt x="193" y="61"/>
                  </a:cubicBezTo>
                  <a:cubicBezTo>
                    <a:pt x="193" y="61"/>
                    <a:pt x="192" y="63"/>
                    <a:pt x="192" y="63"/>
                  </a:cubicBezTo>
                  <a:cubicBezTo>
                    <a:pt x="192" y="63"/>
                    <a:pt x="190" y="61"/>
                    <a:pt x="190" y="61"/>
                  </a:cubicBezTo>
                  <a:cubicBezTo>
                    <a:pt x="189" y="61"/>
                    <a:pt x="188" y="60"/>
                    <a:pt x="187" y="60"/>
                  </a:cubicBezTo>
                  <a:cubicBezTo>
                    <a:pt x="187" y="60"/>
                    <a:pt x="186" y="62"/>
                    <a:pt x="186" y="62"/>
                  </a:cubicBezTo>
                  <a:cubicBezTo>
                    <a:pt x="185" y="63"/>
                    <a:pt x="184" y="63"/>
                    <a:pt x="184" y="64"/>
                  </a:cubicBezTo>
                  <a:cubicBezTo>
                    <a:pt x="183" y="65"/>
                    <a:pt x="183" y="66"/>
                    <a:pt x="182" y="66"/>
                  </a:cubicBezTo>
                  <a:cubicBezTo>
                    <a:pt x="182" y="67"/>
                    <a:pt x="181" y="68"/>
                    <a:pt x="180" y="69"/>
                  </a:cubicBezTo>
                  <a:cubicBezTo>
                    <a:pt x="180" y="69"/>
                    <a:pt x="179" y="67"/>
                    <a:pt x="178" y="67"/>
                  </a:cubicBezTo>
                  <a:cubicBezTo>
                    <a:pt x="178" y="67"/>
                    <a:pt x="177" y="69"/>
                    <a:pt x="177" y="69"/>
                  </a:cubicBezTo>
                  <a:cubicBezTo>
                    <a:pt x="176" y="69"/>
                    <a:pt x="174" y="68"/>
                    <a:pt x="174" y="67"/>
                  </a:cubicBezTo>
                  <a:cubicBezTo>
                    <a:pt x="174" y="67"/>
                    <a:pt x="176" y="65"/>
                    <a:pt x="176" y="65"/>
                  </a:cubicBezTo>
                  <a:cubicBezTo>
                    <a:pt x="176" y="65"/>
                    <a:pt x="178" y="67"/>
                    <a:pt x="178" y="67"/>
                  </a:cubicBezTo>
                  <a:cubicBezTo>
                    <a:pt x="179" y="66"/>
                    <a:pt x="179" y="65"/>
                    <a:pt x="180" y="65"/>
                  </a:cubicBezTo>
                  <a:cubicBezTo>
                    <a:pt x="181" y="64"/>
                    <a:pt x="181" y="63"/>
                    <a:pt x="182" y="62"/>
                  </a:cubicBezTo>
                  <a:cubicBezTo>
                    <a:pt x="182" y="62"/>
                    <a:pt x="183" y="61"/>
                    <a:pt x="183" y="60"/>
                  </a:cubicBezTo>
                  <a:cubicBezTo>
                    <a:pt x="184" y="59"/>
                    <a:pt x="184" y="59"/>
                    <a:pt x="185" y="58"/>
                  </a:cubicBezTo>
                  <a:cubicBezTo>
                    <a:pt x="185" y="58"/>
                    <a:pt x="187" y="60"/>
                    <a:pt x="187" y="60"/>
                  </a:cubicBezTo>
                  <a:cubicBezTo>
                    <a:pt x="188" y="60"/>
                    <a:pt x="189" y="58"/>
                    <a:pt x="189" y="57"/>
                  </a:cubicBezTo>
                  <a:cubicBezTo>
                    <a:pt x="190" y="57"/>
                    <a:pt x="190" y="56"/>
                    <a:pt x="191" y="55"/>
                  </a:cubicBezTo>
                  <a:cubicBezTo>
                    <a:pt x="191" y="55"/>
                    <a:pt x="192" y="53"/>
                    <a:pt x="192" y="53"/>
                  </a:cubicBezTo>
                  <a:cubicBezTo>
                    <a:pt x="192" y="52"/>
                    <a:pt x="190" y="52"/>
                    <a:pt x="190" y="51"/>
                  </a:cubicBezTo>
                  <a:cubicBezTo>
                    <a:pt x="190" y="51"/>
                    <a:pt x="192" y="50"/>
                    <a:pt x="192" y="49"/>
                  </a:cubicBezTo>
                  <a:cubicBezTo>
                    <a:pt x="192" y="49"/>
                    <a:pt x="190" y="48"/>
                    <a:pt x="190" y="47"/>
                  </a:cubicBezTo>
                  <a:cubicBezTo>
                    <a:pt x="189" y="49"/>
                    <a:pt x="187" y="50"/>
                    <a:pt x="186" y="52"/>
                  </a:cubicBezTo>
                  <a:cubicBezTo>
                    <a:pt x="186" y="52"/>
                    <a:pt x="185" y="54"/>
                    <a:pt x="185" y="54"/>
                  </a:cubicBezTo>
                  <a:cubicBezTo>
                    <a:pt x="184" y="54"/>
                    <a:pt x="183" y="52"/>
                    <a:pt x="182" y="52"/>
                  </a:cubicBezTo>
                  <a:cubicBezTo>
                    <a:pt x="182" y="52"/>
                    <a:pt x="181" y="55"/>
                    <a:pt x="181" y="55"/>
                  </a:cubicBezTo>
                  <a:cubicBezTo>
                    <a:pt x="180" y="55"/>
                    <a:pt x="178" y="53"/>
                    <a:pt x="178" y="53"/>
                  </a:cubicBezTo>
                  <a:cubicBezTo>
                    <a:pt x="178" y="53"/>
                    <a:pt x="177" y="55"/>
                    <a:pt x="177" y="55"/>
                  </a:cubicBezTo>
                  <a:cubicBezTo>
                    <a:pt x="177" y="56"/>
                    <a:pt x="179" y="56"/>
                    <a:pt x="179" y="57"/>
                  </a:cubicBezTo>
                  <a:cubicBezTo>
                    <a:pt x="179" y="57"/>
                    <a:pt x="177" y="58"/>
                    <a:pt x="177" y="59"/>
                  </a:cubicBezTo>
                  <a:cubicBezTo>
                    <a:pt x="177" y="60"/>
                    <a:pt x="176" y="61"/>
                    <a:pt x="175" y="61"/>
                  </a:cubicBezTo>
                  <a:cubicBezTo>
                    <a:pt x="175" y="62"/>
                    <a:pt x="174" y="63"/>
                    <a:pt x="174" y="63"/>
                  </a:cubicBezTo>
                  <a:cubicBezTo>
                    <a:pt x="174" y="64"/>
                    <a:pt x="172" y="62"/>
                    <a:pt x="172" y="62"/>
                  </a:cubicBezTo>
                  <a:cubicBezTo>
                    <a:pt x="171" y="62"/>
                    <a:pt x="171" y="64"/>
                    <a:pt x="170" y="64"/>
                  </a:cubicBezTo>
                  <a:cubicBezTo>
                    <a:pt x="169" y="64"/>
                    <a:pt x="168" y="62"/>
                    <a:pt x="168" y="62"/>
                  </a:cubicBezTo>
                  <a:cubicBezTo>
                    <a:pt x="167" y="62"/>
                    <a:pt x="167" y="64"/>
                    <a:pt x="166" y="65"/>
                  </a:cubicBezTo>
                  <a:cubicBezTo>
                    <a:pt x="164" y="63"/>
                    <a:pt x="163" y="62"/>
                    <a:pt x="161" y="61"/>
                  </a:cubicBezTo>
                  <a:cubicBezTo>
                    <a:pt x="162" y="60"/>
                    <a:pt x="163" y="60"/>
                    <a:pt x="163" y="59"/>
                  </a:cubicBezTo>
                  <a:cubicBezTo>
                    <a:pt x="163" y="59"/>
                    <a:pt x="165" y="57"/>
                    <a:pt x="165" y="57"/>
                  </a:cubicBezTo>
                  <a:cubicBezTo>
                    <a:pt x="165" y="57"/>
                    <a:pt x="167" y="58"/>
                    <a:pt x="167" y="58"/>
                  </a:cubicBezTo>
                  <a:cubicBezTo>
                    <a:pt x="167" y="58"/>
                    <a:pt x="169" y="56"/>
                    <a:pt x="169" y="56"/>
                  </a:cubicBezTo>
                  <a:cubicBezTo>
                    <a:pt x="169" y="56"/>
                    <a:pt x="167" y="55"/>
                    <a:pt x="167" y="54"/>
                  </a:cubicBezTo>
                  <a:cubicBezTo>
                    <a:pt x="167" y="54"/>
                    <a:pt x="168" y="53"/>
                    <a:pt x="168" y="52"/>
                  </a:cubicBezTo>
                  <a:cubicBezTo>
                    <a:pt x="168" y="52"/>
                    <a:pt x="170" y="51"/>
                    <a:pt x="170" y="50"/>
                  </a:cubicBezTo>
                  <a:cubicBezTo>
                    <a:pt x="170" y="49"/>
                    <a:pt x="168" y="49"/>
                    <a:pt x="168" y="48"/>
                  </a:cubicBezTo>
                  <a:cubicBezTo>
                    <a:pt x="168" y="47"/>
                    <a:pt x="169" y="47"/>
                    <a:pt x="169" y="46"/>
                  </a:cubicBezTo>
                  <a:cubicBezTo>
                    <a:pt x="169" y="45"/>
                    <a:pt x="171" y="44"/>
                    <a:pt x="171" y="44"/>
                  </a:cubicBezTo>
                  <a:cubicBezTo>
                    <a:pt x="171" y="43"/>
                    <a:pt x="169" y="43"/>
                    <a:pt x="169" y="42"/>
                  </a:cubicBezTo>
                  <a:cubicBezTo>
                    <a:pt x="169" y="41"/>
                    <a:pt x="167" y="41"/>
                    <a:pt x="167" y="40"/>
                  </a:cubicBezTo>
                  <a:cubicBezTo>
                    <a:pt x="167" y="40"/>
                    <a:pt x="169" y="39"/>
                    <a:pt x="168" y="38"/>
                  </a:cubicBezTo>
                  <a:cubicBezTo>
                    <a:pt x="168" y="38"/>
                    <a:pt x="166" y="37"/>
                    <a:pt x="166" y="36"/>
                  </a:cubicBezTo>
                  <a:cubicBezTo>
                    <a:pt x="166" y="36"/>
                    <a:pt x="168" y="35"/>
                    <a:pt x="168" y="34"/>
                  </a:cubicBezTo>
                  <a:cubicBezTo>
                    <a:pt x="168" y="34"/>
                    <a:pt x="166" y="33"/>
                    <a:pt x="166" y="32"/>
                  </a:cubicBezTo>
                  <a:cubicBezTo>
                    <a:pt x="165" y="32"/>
                    <a:pt x="164" y="31"/>
                    <a:pt x="163" y="31"/>
                  </a:cubicBezTo>
                  <a:cubicBezTo>
                    <a:pt x="163" y="31"/>
                    <a:pt x="162" y="32"/>
                    <a:pt x="162" y="33"/>
                  </a:cubicBezTo>
                  <a:cubicBezTo>
                    <a:pt x="162" y="34"/>
                    <a:pt x="164" y="34"/>
                    <a:pt x="164" y="35"/>
                  </a:cubicBezTo>
                  <a:cubicBezTo>
                    <a:pt x="164" y="35"/>
                    <a:pt x="162" y="36"/>
                    <a:pt x="162" y="37"/>
                  </a:cubicBezTo>
                  <a:cubicBezTo>
                    <a:pt x="162" y="38"/>
                    <a:pt x="164" y="38"/>
                    <a:pt x="164" y="39"/>
                  </a:cubicBezTo>
                  <a:cubicBezTo>
                    <a:pt x="165" y="39"/>
                    <a:pt x="167" y="40"/>
                    <a:pt x="167" y="40"/>
                  </a:cubicBezTo>
                  <a:cubicBezTo>
                    <a:pt x="167" y="41"/>
                    <a:pt x="165" y="42"/>
                    <a:pt x="165" y="43"/>
                  </a:cubicBezTo>
                  <a:cubicBezTo>
                    <a:pt x="165" y="43"/>
                    <a:pt x="167" y="44"/>
                    <a:pt x="167" y="44"/>
                  </a:cubicBezTo>
                  <a:cubicBezTo>
                    <a:pt x="167" y="45"/>
                    <a:pt x="166" y="46"/>
                    <a:pt x="166" y="47"/>
                  </a:cubicBezTo>
                  <a:cubicBezTo>
                    <a:pt x="165" y="47"/>
                    <a:pt x="164" y="48"/>
                    <a:pt x="164" y="49"/>
                  </a:cubicBezTo>
                  <a:cubicBezTo>
                    <a:pt x="164" y="49"/>
                    <a:pt x="166" y="50"/>
                    <a:pt x="166" y="50"/>
                  </a:cubicBezTo>
                  <a:cubicBezTo>
                    <a:pt x="166" y="51"/>
                    <a:pt x="165" y="53"/>
                    <a:pt x="164" y="53"/>
                  </a:cubicBezTo>
                  <a:cubicBezTo>
                    <a:pt x="164" y="53"/>
                    <a:pt x="163" y="51"/>
                    <a:pt x="162" y="51"/>
                  </a:cubicBezTo>
                  <a:cubicBezTo>
                    <a:pt x="162" y="51"/>
                    <a:pt x="161" y="53"/>
                    <a:pt x="160" y="53"/>
                  </a:cubicBezTo>
                  <a:cubicBezTo>
                    <a:pt x="160" y="54"/>
                    <a:pt x="159" y="55"/>
                    <a:pt x="159" y="55"/>
                  </a:cubicBezTo>
                  <a:cubicBezTo>
                    <a:pt x="158" y="56"/>
                    <a:pt x="157" y="57"/>
                    <a:pt x="157" y="58"/>
                  </a:cubicBezTo>
                  <a:cubicBezTo>
                    <a:pt x="157" y="58"/>
                    <a:pt x="159" y="59"/>
                    <a:pt x="159" y="59"/>
                  </a:cubicBezTo>
                  <a:cubicBezTo>
                    <a:pt x="159" y="60"/>
                    <a:pt x="158" y="61"/>
                    <a:pt x="158" y="62"/>
                  </a:cubicBezTo>
                  <a:cubicBezTo>
                    <a:pt x="157" y="62"/>
                    <a:pt x="160" y="63"/>
                    <a:pt x="160" y="63"/>
                  </a:cubicBezTo>
                  <a:cubicBezTo>
                    <a:pt x="160" y="64"/>
                    <a:pt x="158" y="65"/>
                    <a:pt x="158" y="66"/>
                  </a:cubicBezTo>
                  <a:cubicBezTo>
                    <a:pt x="158" y="66"/>
                    <a:pt x="157" y="67"/>
                    <a:pt x="156" y="68"/>
                  </a:cubicBezTo>
                  <a:cubicBezTo>
                    <a:pt x="156" y="68"/>
                    <a:pt x="154" y="66"/>
                    <a:pt x="154" y="66"/>
                  </a:cubicBezTo>
                  <a:cubicBezTo>
                    <a:pt x="154" y="65"/>
                    <a:pt x="156" y="65"/>
                    <a:pt x="156" y="64"/>
                  </a:cubicBezTo>
                  <a:cubicBezTo>
                    <a:pt x="156" y="63"/>
                    <a:pt x="154" y="63"/>
                    <a:pt x="154" y="62"/>
                  </a:cubicBezTo>
                  <a:cubicBezTo>
                    <a:pt x="154" y="62"/>
                    <a:pt x="155" y="60"/>
                    <a:pt x="155" y="60"/>
                  </a:cubicBezTo>
                  <a:cubicBezTo>
                    <a:pt x="155" y="59"/>
                    <a:pt x="154" y="59"/>
                    <a:pt x="153" y="58"/>
                  </a:cubicBezTo>
                  <a:cubicBezTo>
                    <a:pt x="153" y="58"/>
                    <a:pt x="151" y="57"/>
                    <a:pt x="151" y="57"/>
                  </a:cubicBezTo>
                  <a:cubicBezTo>
                    <a:pt x="151" y="56"/>
                    <a:pt x="152" y="55"/>
                    <a:pt x="153" y="54"/>
                  </a:cubicBezTo>
                  <a:cubicBezTo>
                    <a:pt x="153" y="54"/>
                    <a:pt x="154" y="53"/>
                    <a:pt x="154" y="52"/>
                  </a:cubicBezTo>
                  <a:cubicBezTo>
                    <a:pt x="154" y="52"/>
                    <a:pt x="156" y="50"/>
                    <a:pt x="156" y="50"/>
                  </a:cubicBezTo>
                  <a:cubicBezTo>
                    <a:pt x="156" y="49"/>
                    <a:pt x="154" y="49"/>
                    <a:pt x="154" y="48"/>
                  </a:cubicBezTo>
                  <a:cubicBezTo>
                    <a:pt x="154" y="48"/>
                    <a:pt x="152" y="47"/>
                    <a:pt x="151" y="46"/>
                  </a:cubicBezTo>
                  <a:cubicBezTo>
                    <a:pt x="151" y="47"/>
                    <a:pt x="150" y="48"/>
                    <a:pt x="150" y="49"/>
                  </a:cubicBezTo>
                  <a:cubicBezTo>
                    <a:pt x="150" y="49"/>
                    <a:pt x="148" y="51"/>
                    <a:pt x="148" y="51"/>
                  </a:cubicBezTo>
                  <a:cubicBezTo>
                    <a:pt x="148" y="51"/>
                    <a:pt x="150" y="52"/>
                    <a:pt x="150" y="53"/>
                  </a:cubicBezTo>
                  <a:cubicBezTo>
                    <a:pt x="150" y="53"/>
                    <a:pt x="149" y="54"/>
                    <a:pt x="149" y="55"/>
                  </a:cubicBezTo>
                  <a:cubicBezTo>
                    <a:pt x="148" y="56"/>
                    <a:pt x="147" y="56"/>
                    <a:pt x="147" y="57"/>
                  </a:cubicBezTo>
                  <a:cubicBezTo>
                    <a:pt x="146" y="58"/>
                    <a:pt x="146" y="59"/>
                    <a:pt x="145" y="59"/>
                  </a:cubicBezTo>
                  <a:cubicBezTo>
                    <a:pt x="145" y="59"/>
                    <a:pt x="143" y="58"/>
                    <a:pt x="143" y="58"/>
                  </a:cubicBezTo>
                  <a:cubicBezTo>
                    <a:pt x="143" y="57"/>
                    <a:pt x="145" y="56"/>
                    <a:pt x="145" y="55"/>
                  </a:cubicBezTo>
                  <a:cubicBezTo>
                    <a:pt x="144" y="55"/>
                    <a:pt x="143" y="54"/>
                    <a:pt x="142" y="54"/>
                  </a:cubicBezTo>
                  <a:cubicBezTo>
                    <a:pt x="142" y="54"/>
                    <a:pt x="141" y="56"/>
                    <a:pt x="141" y="56"/>
                  </a:cubicBezTo>
                  <a:cubicBezTo>
                    <a:pt x="140" y="56"/>
                    <a:pt x="139" y="54"/>
                    <a:pt x="138" y="54"/>
                  </a:cubicBezTo>
                  <a:cubicBezTo>
                    <a:pt x="138" y="54"/>
                    <a:pt x="137" y="56"/>
                    <a:pt x="137" y="56"/>
                  </a:cubicBezTo>
                  <a:cubicBezTo>
                    <a:pt x="136" y="57"/>
                    <a:pt x="136" y="58"/>
                    <a:pt x="135" y="59"/>
                  </a:cubicBezTo>
                  <a:cubicBezTo>
                    <a:pt x="134" y="60"/>
                    <a:pt x="133" y="62"/>
                    <a:pt x="132" y="63"/>
                  </a:cubicBezTo>
                  <a:cubicBezTo>
                    <a:pt x="130" y="62"/>
                    <a:pt x="129" y="61"/>
                    <a:pt x="127" y="60"/>
                  </a:cubicBezTo>
                  <a:cubicBezTo>
                    <a:pt x="128" y="59"/>
                    <a:pt x="128" y="58"/>
                    <a:pt x="129" y="57"/>
                  </a:cubicBezTo>
                  <a:cubicBezTo>
                    <a:pt x="129" y="57"/>
                    <a:pt x="131" y="56"/>
                    <a:pt x="131" y="55"/>
                  </a:cubicBezTo>
                  <a:cubicBezTo>
                    <a:pt x="131" y="55"/>
                    <a:pt x="128" y="54"/>
                    <a:pt x="128" y="54"/>
                  </a:cubicBezTo>
                  <a:cubicBezTo>
                    <a:pt x="129" y="53"/>
                    <a:pt x="130" y="51"/>
                    <a:pt x="130" y="51"/>
                  </a:cubicBezTo>
                  <a:cubicBezTo>
                    <a:pt x="130" y="51"/>
                    <a:pt x="132" y="53"/>
                    <a:pt x="132" y="53"/>
                  </a:cubicBezTo>
                  <a:cubicBezTo>
                    <a:pt x="133" y="53"/>
                    <a:pt x="134" y="51"/>
                    <a:pt x="134" y="51"/>
                  </a:cubicBezTo>
                  <a:cubicBezTo>
                    <a:pt x="135" y="50"/>
                    <a:pt x="135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8" y="46"/>
                    <a:pt x="139" y="45"/>
                    <a:pt x="139" y="44"/>
                  </a:cubicBezTo>
                  <a:cubicBezTo>
                    <a:pt x="140" y="43"/>
                    <a:pt x="140" y="43"/>
                    <a:pt x="141" y="42"/>
                  </a:cubicBezTo>
                  <a:cubicBezTo>
                    <a:pt x="141" y="42"/>
                    <a:pt x="139" y="40"/>
                    <a:pt x="139" y="40"/>
                  </a:cubicBezTo>
                  <a:cubicBezTo>
                    <a:pt x="138" y="40"/>
                    <a:pt x="138" y="42"/>
                    <a:pt x="137" y="42"/>
                  </a:cubicBezTo>
                  <a:cubicBezTo>
                    <a:pt x="136" y="42"/>
                    <a:pt x="135" y="40"/>
                    <a:pt x="135" y="41"/>
                  </a:cubicBezTo>
                  <a:cubicBezTo>
                    <a:pt x="134" y="41"/>
                    <a:pt x="133" y="42"/>
                    <a:pt x="133" y="43"/>
                  </a:cubicBezTo>
                  <a:cubicBezTo>
                    <a:pt x="133" y="43"/>
                    <a:pt x="135" y="44"/>
                    <a:pt x="135" y="45"/>
                  </a:cubicBezTo>
                  <a:cubicBezTo>
                    <a:pt x="135" y="45"/>
                    <a:pt x="134" y="47"/>
                    <a:pt x="133" y="47"/>
                  </a:cubicBezTo>
                  <a:cubicBezTo>
                    <a:pt x="133" y="47"/>
                    <a:pt x="131" y="45"/>
                    <a:pt x="131" y="45"/>
                  </a:cubicBezTo>
                  <a:cubicBezTo>
                    <a:pt x="131" y="46"/>
                    <a:pt x="130" y="47"/>
                    <a:pt x="130" y="47"/>
                  </a:cubicBezTo>
                  <a:cubicBezTo>
                    <a:pt x="129" y="48"/>
                    <a:pt x="128" y="49"/>
                    <a:pt x="128" y="50"/>
                  </a:cubicBezTo>
                  <a:cubicBezTo>
                    <a:pt x="127" y="50"/>
                    <a:pt x="127" y="51"/>
                    <a:pt x="126" y="52"/>
                  </a:cubicBezTo>
                  <a:cubicBezTo>
                    <a:pt x="126" y="52"/>
                    <a:pt x="125" y="54"/>
                    <a:pt x="124" y="54"/>
                  </a:cubicBezTo>
                  <a:cubicBezTo>
                    <a:pt x="124" y="54"/>
                    <a:pt x="122" y="52"/>
                    <a:pt x="122" y="52"/>
                  </a:cubicBezTo>
                  <a:cubicBezTo>
                    <a:pt x="122" y="52"/>
                    <a:pt x="121" y="54"/>
                    <a:pt x="121" y="55"/>
                  </a:cubicBezTo>
                  <a:cubicBezTo>
                    <a:pt x="120" y="55"/>
                    <a:pt x="119" y="56"/>
                    <a:pt x="119" y="57"/>
                  </a:cubicBezTo>
                  <a:cubicBezTo>
                    <a:pt x="118" y="57"/>
                    <a:pt x="118" y="59"/>
                    <a:pt x="117" y="59"/>
                  </a:cubicBezTo>
                  <a:cubicBezTo>
                    <a:pt x="117" y="59"/>
                    <a:pt x="115" y="57"/>
                    <a:pt x="115" y="57"/>
                  </a:cubicBezTo>
                  <a:cubicBezTo>
                    <a:pt x="114" y="57"/>
                    <a:pt x="114" y="59"/>
                    <a:pt x="113" y="60"/>
                  </a:cubicBezTo>
                  <a:cubicBezTo>
                    <a:pt x="113" y="60"/>
                    <a:pt x="112" y="58"/>
                    <a:pt x="111" y="58"/>
                  </a:cubicBezTo>
                  <a:cubicBezTo>
                    <a:pt x="111" y="58"/>
                    <a:pt x="110" y="60"/>
                    <a:pt x="109" y="60"/>
                  </a:cubicBezTo>
                  <a:cubicBezTo>
                    <a:pt x="109" y="60"/>
                    <a:pt x="108" y="59"/>
                    <a:pt x="107" y="58"/>
                  </a:cubicBezTo>
                  <a:cubicBezTo>
                    <a:pt x="106" y="58"/>
                    <a:pt x="106" y="57"/>
                    <a:pt x="105" y="57"/>
                  </a:cubicBezTo>
                  <a:cubicBezTo>
                    <a:pt x="104" y="56"/>
                    <a:pt x="103" y="55"/>
                    <a:pt x="103" y="55"/>
                  </a:cubicBezTo>
                  <a:cubicBezTo>
                    <a:pt x="102" y="55"/>
                    <a:pt x="101" y="57"/>
                    <a:pt x="101" y="57"/>
                  </a:cubicBezTo>
                  <a:cubicBezTo>
                    <a:pt x="101" y="57"/>
                    <a:pt x="103" y="59"/>
                    <a:pt x="103" y="59"/>
                  </a:cubicBezTo>
                  <a:cubicBezTo>
                    <a:pt x="103" y="59"/>
                    <a:pt x="102" y="61"/>
                    <a:pt x="101" y="61"/>
                  </a:cubicBezTo>
                  <a:cubicBezTo>
                    <a:pt x="101" y="61"/>
                    <a:pt x="99" y="60"/>
                    <a:pt x="99" y="59"/>
                  </a:cubicBezTo>
                  <a:cubicBezTo>
                    <a:pt x="99" y="59"/>
                    <a:pt x="101" y="57"/>
                    <a:pt x="101" y="57"/>
                  </a:cubicBezTo>
                  <a:cubicBezTo>
                    <a:pt x="101" y="57"/>
                    <a:pt x="99" y="56"/>
                    <a:pt x="99" y="56"/>
                  </a:cubicBezTo>
                  <a:cubicBezTo>
                    <a:pt x="98" y="55"/>
                    <a:pt x="97" y="54"/>
                    <a:pt x="96" y="54"/>
                  </a:cubicBezTo>
                  <a:cubicBezTo>
                    <a:pt x="96" y="53"/>
                    <a:pt x="95" y="53"/>
                    <a:pt x="94" y="52"/>
                  </a:cubicBezTo>
                  <a:cubicBezTo>
                    <a:pt x="93" y="52"/>
                    <a:pt x="93" y="51"/>
                    <a:pt x="92" y="50"/>
                  </a:cubicBezTo>
                  <a:cubicBezTo>
                    <a:pt x="91" y="50"/>
                    <a:pt x="90" y="49"/>
                    <a:pt x="90" y="49"/>
                  </a:cubicBezTo>
                  <a:cubicBezTo>
                    <a:pt x="89" y="49"/>
                    <a:pt x="89" y="50"/>
                    <a:pt x="88" y="51"/>
                  </a:cubicBezTo>
                  <a:cubicBezTo>
                    <a:pt x="88" y="51"/>
                    <a:pt x="87" y="53"/>
                    <a:pt x="86" y="53"/>
                  </a:cubicBezTo>
                  <a:cubicBezTo>
                    <a:pt x="86" y="53"/>
                    <a:pt x="84" y="51"/>
                    <a:pt x="84" y="51"/>
                  </a:cubicBezTo>
                  <a:cubicBezTo>
                    <a:pt x="83" y="52"/>
                    <a:pt x="83" y="53"/>
                    <a:pt x="82" y="54"/>
                  </a:cubicBezTo>
                  <a:cubicBezTo>
                    <a:pt x="82" y="54"/>
                    <a:pt x="81" y="55"/>
                    <a:pt x="81" y="56"/>
                  </a:cubicBezTo>
                  <a:cubicBezTo>
                    <a:pt x="80" y="57"/>
                    <a:pt x="79" y="57"/>
                    <a:pt x="79" y="58"/>
                  </a:cubicBezTo>
                  <a:cubicBezTo>
                    <a:pt x="78" y="59"/>
                    <a:pt x="78" y="60"/>
                    <a:pt x="77" y="60"/>
                  </a:cubicBezTo>
                  <a:cubicBezTo>
                    <a:pt x="77" y="61"/>
                    <a:pt x="76" y="63"/>
                    <a:pt x="76" y="63"/>
                  </a:cubicBezTo>
                  <a:cubicBezTo>
                    <a:pt x="75" y="63"/>
                    <a:pt x="73" y="61"/>
                    <a:pt x="73" y="61"/>
                  </a:cubicBezTo>
                  <a:cubicBezTo>
                    <a:pt x="73" y="61"/>
                    <a:pt x="75" y="59"/>
                    <a:pt x="75" y="59"/>
                  </a:cubicBezTo>
                  <a:cubicBezTo>
                    <a:pt x="75" y="58"/>
                    <a:pt x="73" y="57"/>
                    <a:pt x="73" y="57"/>
                  </a:cubicBezTo>
                  <a:cubicBezTo>
                    <a:pt x="72" y="57"/>
                    <a:pt x="71" y="59"/>
                    <a:pt x="71" y="59"/>
                  </a:cubicBezTo>
                  <a:cubicBezTo>
                    <a:pt x="70" y="59"/>
                    <a:pt x="69" y="58"/>
                    <a:pt x="69" y="58"/>
                  </a:cubicBezTo>
                  <a:cubicBezTo>
                    <a:pt x="68" y="57"/>
                    <a:pt x="67" y="56"/>
                    <a:pt x="67" y="56"/>
                  </a:cubicBezTo>
                  <a:cubicBezTo>
                    <a:pt x="66" y="55"/>
                    <a:pt x="65" y="55"/>
                    <a:pt x="64" y="54"/>
                  </a:cubicBezTo>
                  <a:cubicBezTo>
                    <a:pt x="64" y="55"/>
                    <a:pt x="63" y="56"/>
                    <a:pt x="63" y="56"/>
                  </a:cubicBezTo>
                  <a:close/>
                  <a:moveTo>
                    <a:pt x="163" y="13"/>
                  </a:moveTo>
                  <a:cubicBezTo>
                    <a:pt x="163" y="13"/>
                    <a:pt x="162" y="15"/>
                    <a:pt x="161" y="15"/>
                  </a:cubicBezTo>
                  <a:cubicBezTo>
                    <a:pt x="161" y="16"/>
                    <a:pt x="160" y="17"/>
                    <a:pt x="160" y="17"/>
                  </a:cubicBezTo>
                  <a:cubicBezTo>
                    <a:pt x="159" y="18"/>
                    <a:pt x="162" y="19"/>
                    <a:pt x="162" y="19"/>
                  </a:cubicBezTo>
                  <a:cubicBezTo>
                    <a:pt x="162" y="19"/>
                    <a:pt x="160" y="21"/>
                    <a:pt x="160" y="21"/>
                  </a:cubicBezTo>
                  <a:cubicBezTo>
                    <a:pt x="160" y="21"/>
                    <a:pt x="162" y="23"/>
                    <a:pt x="162" y="23"/>
                  </a:cubicBezTo>
                  <a:cubicBezTo>
                    <a:pt x="163" y="23"/>
                    <a:pt x="164" y="21"/>
                    <a:pt x="164" y="21"/>
                  </a:cubicBezTo>
                  <a:cubicBezTo>
                    <a:pt x="165" y="20"/>
                    <a:pt x="165" y="19"/>
                    <a:pt x="166" y="18"/>
                  </a:cubicBezTo>
                  <a:cubicBezTo>
                    <a:pt x="166" y="18"/>
                    <a:pt x="164" y="17"/>
                    <a:pt x="164" y="17"/>
                  </a:cubicBezTo>
                  <a:cubicBezTo>
                    <a:pt x="163" y="16"/>
                    <a:pt x="165" y="15"/>
                    <a:pt x="165" y="15"/>
                  </a:cubicBezTo>
                  <a:cubicBezTo>
                    <a:pt x="165" y="15"/>
                    <a:pt x="163" y="13"/>
                    <a:pt x="163" y="13"/>
                  </a:cubicBezTo>
                  <a:close/>
                  <a:moveTo>
                    <a:pt x="367" y="24"/>
                  </a:moveTo>
                  <a:cubicBezTo>
                    <a:pt x="367" y="24"/>
                    <a:pt x="368" y="21"/>
                    <a:pt x="368" y="21"/>
                  </a:cubicBezTo>
                  <a:cubicBezTo>
                    <a:pt x="368" y="21"/>
                    <a:pt x="367" y="20"/>
                    <a:pt x="366" y="20"/>
                  </a:cubicBezTo>
                  <a:cubicBezTo>
                    <a:pt x="366" y="19"/>
                    <a:pt x="364" y="18"/>
                    <a:pt x="364" y="18"/>
                  </a:cubicBezTo>
                  <a:cubicBezTo>
                    <a:pt x="364" y="18"/>
                    <a:pt x="363" y="20"/>
                    <a:pt x="362" y="20"/>
                  </a:cubicBezTo>
                  <a:cubicBezTo>
                    <a:pt x="362" y="21"/>
                    <a:pt x="361" y="22"/>
                    <a:pt x="361" y="22"/>
                  </a:cubicBezTo>
                  <a:cubicBezTo>
                    <a:pt x="360" y="23"/>
                    <a:pt x="359" y="24"/>
                    <a:pt x="359" y="25"/>
                  </a:cubicBezTo>
                  <a:cubicBezTo>
                    <a:pt x="359" y="25"/>
                    <a:pt x="357" y="26"/>
                    <a:pt x="357" y="27"/>
                  </a:cubicBezTo>
                  <a:cubicBezTo>
                    <a:pt x="357" y="27"/>
                    <a:pt x="359" y="29"/>
                    <a:pt x="359" y="29"/>
                  </a:cubicBezTo>
                  <a:cubicBezTo>
                    <a:pt x="360" y="28"/>
                    <a:pt x="361" y="27"/>
                    <a:pt x="361" y="26"/>
                  </a:cubicBezTo>
                  <a:cubicBezTo>
                    <a:pt x="362" y="25"/>
                    <a:pt x="363" y="23"/>
                    <a:pt x="365" y="22"/>
                  </a:cubicBezTo>
                  <a:cubicBezTo>
                    <a:pt x="365" y="22"/>
                    <a:pt x="366" y="24"/>
                    <a:pt x="367" y="24"/>
                  </a:cubicBezTo>
                  <a:close/>
                  <a:moveTo>
                    <a:pt x="592" y="15"/>
                  </a:moveTo>
                  <a:cubicBezTo>
                    <a:pt x="592" y="16"/>
                    <a:pt x="591" y="17"/>
                    <a:pt x="590" y="18"/>
                  </a:cubicBezTo>
                  <a:cubicBezTo>
                    <a:pt x="590" y="18"/>
                    <a:pt x="593" y="19"/>
                    <a:pt x="593" y="19"/>
                  </a:cubicBezTo>
                  <a:cubicBezTo>
                    <a:pt x="593" y="20"/>
                    <a:pt x="591" y="21"/>
                    <a:pt x="591" y="21"/>
                  </a:cubicBezTo>
                  <a:cubicBezTo>
                    <a:pt x="591" y="22"/>
                    <a:pt x="590" y="23"/>
                    <a:pt x="589" y="24"/>
                  </a:cubicBezTo>
                  <a:cubicBezTo>
                    <a:pt x="589" y="24"/>
                    <a:pt x="588" y="25"/>
                    <a:pt x="587" y="26"/>
                  </a:cubicBezTo>
                  <a:cubicBezTo>
                    <a:pt x="588" y="26"/>
                    <a:pt x="589" y="28"/>
                    <a:pt x="590" y="28"/>
                  </a:cubicBezTo>
                  <a:cubicBezTo>
                    <a:pt x="590" y="27"/>
                    <a:pt x="591" y="26"/>
                    <a:pt x="591" y="25"/>
                  </a:cubicBezTo>
                  <a:cubicBezTo>
                    <a:pt x="592" y="25"/>
                    <a:pt x="593" y="24"/>
                    <a:pt x="593" y="23"/>
                  </a:cubicBezTo>
                  <a:cubicBezTo>
                    <a:pt x="594" y="22"/>
                    <a:pt x="594" y="22"/>
                    <a:pt x="595" y="21"/>
                  </a:cubicBezTo>
                  <a:cubicBezTo>
                    <a:pt x="596" y="19"/>
                    <a:pt x="597" y="18"/>
                    <a:pt x="598" y="16"/>
                  </a:cubicBezTo>
                  <a:cubicBezTo>
                    <a:pt x="597" y="15"/>
                    <a:pt x="595" y="14"/>
                    <a:pt x="594" y="13"/>
                  </a:cubicBezTo>
                  <a:cubicBezTo>
                    <a:pt x="593" y="14"/>
                    <a:pt x="593" y="15"/>
                    <a:pt x="592" y="15"/>
                  </a:cubicBezTo>
                  <a:close/>
                  <a:moveTo>
                    <a:pt x="554" y="57"/>
                  </a:moveTo>
                  <a:cubicBezTo>
                    <a:pt x="554" y="56"/>
                    <a:pt x="555" y="55"/>
                    <a:pt x="555" y="54"/>
                  </a:cubicBezTo>
                  <a:cubicBezTo>
                    <a:pt x="555" y="54"/>
                    <a:pt x="553" y="53"/>
                    <a:pt x="553" y="53"/>
                  </a:cubicBezTo>
                  <a:cubicBezTo>
                    <a:pt x="553" y="52"/>
                    <a:pt x="555" y="51"/>
                    <a:pt x="555" y="50"/>
                  </a:cubicBezTo>
                  <a:cubicBezTo>
                    <a:pt x="555" y="50"/>
                    <a:pt x="553" y="49"/>
                    <a:pt x="552" y="49"/>
                  </a:cubicBezTo>
                  <a:cubicBezTo>
                    <a:pt x="552" y="48"/>
                    <a:pt x="554" y="47"/>
                    <a:pt x="554" y="46"/>
                  </a:cubicBezTo>
                  <a:cubicBezTo>
                    <a:pt x="554" y="46"/>
                    <a:pt x="556" y="45"/>
                    <a:pt x="556" y="44"/>
                  </a:cubicBezTo>
                  <a:cubicBezTo>
                    <a:pt x="556" y="44"/>
                    <a:pt x="554" y="43"/>
                    <a:pt x="554" y="43"/>
                  </a:cubicBezTo>
                  <a:cubicBezTo>
                    <a:pt x="553" y="43"/>
                    <a:pt x="553" y="44"/>
                    <a:pt x="552" y="45"/>
                  </a:cubicBezTo>
                  <a:cubicBezTo>
                    <a:pt x="551" y="45"/>
                    <a:pt x="551" y="46"/>
                    <a:pt x="550" y="47"/>
                  </a:cubicBezTo>
                  <a:cubicBezTo>
                    <a:pt x="550" y="48"/>
                    <a:pt x="549" y="49"/>
                    <a:pt x="549" y="49"/>
                  </a:cubicBezTo>
                  <a:cubicBezTo>
                    <a:pt x="548" y="50"/>
                    <a:pt x="551" y="50"/>
                    <a:pt x="551" y="51"/>
                  </a:cubicBezTo>
                  <a:cubicBezTo>
                    <a:pt x="551" y="52"/>
                    <a:pt x="549" y="52"/>
                    <a:pt x="549" y="53"/>
                  </a:cubicBezTo>
                  <a:cubicBezTo>
                    <a:pt x="549" y="54"/>
                    <a:pt x="551" y="54"/>
                    <a:pt x="551" y="55"/>
                  </a:cubicBezTo>
                  <a:cubicBezTo>
                    <a:pt x="551" y="55"/>
                    <a:pt x="550" y="57"/>
                    <a:pt x="550" y="57"/>
                  </a:cubicBezTo>
                  <a:cubicBezTo>
                    <a:pt x="550" y="58"/>
                    <a:pt x="552" y="58"/>
                    <a:pt x="552" y="59"/>
                  </a:cubicBezTo>
                  <a:cubicBezTo>
                    <a:pt x="552" y="58"/>
                    <a:pt x="553" y="57"/>
                    <a:pt x="554" y="57"/>
                  </a:cubicBezTo>
                  <a:close/>
                  <a:moveTo>
                    <a:pt x="352" y="51"/>
                  </a:moveTo>
                  <a:cubicBezTo>
                    <a:pt x="351" y="50"/>
                    <a:pt x="350" y="49"/>
                    <a:pt x="348" y="48"/>
                  </a:cubicBezTo>
                  <a:cubicBezTo>
                    <a:pt x="347" y="50"/>
                    <a:pt x="346" y="51"/>
                    <a:pt x="345" y="53"/>
                  </a:cubicBezTo>
                  <a:cubicBezTo>
                    <a:pt x="346" y="54"/>
                    <a:pt x="348" y="55"/>
                    <a:pt x="349" y="56"/>
                  </a:cubicBezTo>
                  <a:cubicBezTo>
                    <a:pt x="350" y="54"/>
                    <a:pt x="351" y="53"/>
                    <a:pt x="352" y="51"/>
                  </a:cubicBezTo>
                  <a:close/>
                  <a:moveTo>
                    <a:pt x="11" y="45"/>
                  </a:moveTo>
                  <a:cubicBezTo>
                    <a:pt x="11" y="45"/>
                    <a:pt x="13" y="47"/>
                    <a:pt x="13" y="47"/>
                  </a:cubicBezTo>
                  <a:cubicBezTo>
                    <a:pt x="14" y="47"/>
                    <a:pt x="15" y="45"/>
                    <a:pt x="15" y="45"/>
                  </a:cubicBezTo>
                  <a:cubicBezTo>
                    <a:pt x="15" y="44"/>
                    <a:pt x="13" y="43"/>
                    <a:pt x="13" y="43"/>
                  </a:cubicBezTo>
                  <a:cubicBezTo>
                    <a:pt x="12" y="43"/>
                    <a:pt x="11" y="41"/>
                    <a:pt x="11" y="41"/>
                  </a:cubicBezTo>
                  <a:cubicBezTo>
                    <a:pt x="10" y="41"/>
                    <a:pt x="9" y="43"/>
                    <a:pt x="9" y="44"/>
                  </a:cubicBezTo>
                  <a:cubicBezTo>
                    <a:pt x="9" y="44"/>
                    <a:pt x="7" y="45"/>
                    <a:pt x="7" y="46"/>
                  </a:cubicBezTo>
                  <a:cubicBezTo>
                    <a:pt x="7" y="46"/>
                    <a:pt x="9" y="47"/>
                    <a:pt x="9" y="47"/>
                  </a:cubicBezTo>
                  <a:cubicBezTo>
                    <a:pt x="10" y="47"/>
                    <a:pt x="10" y="45"/>
                    <a:pt x="11" y="45"/>
                  </a:cubicBezTo>
                  <a:close/>
                  <a:moveTo>
                    <a:pt x="51" y="44"/>
                  </a:moveTo>
                  <a:cubicBezTo>
                    <a:pt x="51" y="44"/>
                    <a:pt x="52" y="42"/>
                    <a:pt x="53" y="42"/>
                  </a:cubicBezTo>
                  <a:cubicBezTo>
                    <a:pt x="53" y="42"/>
                    <a:pt x="55" y="44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7" y="40"/>
                    <a:pt x="58" y="40"/>
                    <a:pt x="58" y="39"/>
                  </a:cubicBezTo>
                  <a:cubicBezTo>
                    <a:pt x="57" y="39"/>
                    <a:pt x="57" y="37"/>
                    <a:pt x="56" y="37"/>
                  </a:cubicBezTo>
                  <a:cubicBezTo>
                    <a:pt x="56" y="37"/>
                    <a:pt x="55" y="39"/>
                    <a:pt x="54" y="39"/>
                  </a:cubicBezTo>
                  <a:cubicBezTo>
                    <a:pt x="54" y="39"/>
                    <a:pt x="52" y="38"/>
                    <a:pt x="52" y="38"/>
                  </a:cubicBezTo>
                  <a:cubicBezTo>
                    <a:pt x="52" y="38"/>
                    <a:pt x="51" y="39"/>
                    <a:pt x="50" y="40"/>
                  </a:cubicBezTo>
                  <a:cubicBezTo>
                    <a:pt x="50" y="41"/>
                    <a:pt x="49" y="41"/>
                    <a:pt x="49" y="42"/>
                  </a:cubicBezTo>
                  <a:cubicBezTo>
                    <a:pt x="50" y="42"/>
                    <a:pt x="50" y="44"/>
                    <a:pt x="51" y="44"/>
                  </a:cubicBezTo>
                  <a:close/>
                  <a:moveTo>
                    <a:pt x="63" y="28"/>
                  </a:moveTo>
                  <a:cubicBezTo>
                    <a:pt x="63" y="28"/>
                    <a:pt x="61" y="27"/>
                    <a:pt x="61" y="27"/>
                  </a:cubicBezTo>
                  <a:cubicBezTo>
                    <a:pt x="60" y="26"/>
                    <a:pt x="59" y="25"/>
                    <a:pt x="58" y="25"/>
                  </a:cubicBezTo>
                  <a:cubicBezTo>
                    <a:pt x="58" y="25"/>
                    <a:pt x="57" y="27"/>
                    <a:pt x="57" y="27"/>
                  </a:cubicBezTo>
                  <a:cubicBezTo>
                    <a:pt x="56" y="27"/>
                    <a:pt x="55" y="29"/>
                    <a:pt x="55" y="29"/>
                  </a:cubicBezTo>
                  <a:cubicBezTo>
                    <a:pt x="55" y="30"/>
                    <a:pt x="57" y="31"/>
                    <a:pt x="57" y="31"/>
                  </a:cubicBezTo>
                  <a:cubicBezTo>
                    <a:pt x="58" y="31"/>
                    <a:pt x="59" y="33"/>
                    <a:pt x="59" y="33"/>
                  </a:cubicBezTo>
                  <a:cubicBezTo>
                    <a:pt x="60" y="33"/>
                    <a:pt x="61" y="31"/>
                    <a:pt x="61" y="30"/>
                  </a:cubicBezTo>
                  <a:cubicBezTo>
                    <a:pt x="61" y="30"/>
                    <a:pt x="63" y="29"/>
                    <a:pt x="63" y="28"/>
                  </a:cubicBezTo>
                  <a:close/>
                  <a:moveTo>
                    <a:pt x="108" y="48"/>
                  </a:moveTo>
                  <a:cubicBezTo>
                    <a:pt x="108" y="48"/>
                    <a:pt x="106" y="47"/>
                    <a:pt x="105" y="47"/>
                  </a:cubicBezTo>
                  <a:cubicBezTo>
                    <a:pt x="105" y="46"/>
                    <a:pt x="103" y="45"/>
                    <a:pt x="103" y="45"/>
                  </a:cubicBezTo>
                  <a:cubicBezTo>
                    <a:pt x="103" y="45"/>
                    <a:pt x="102" y="47"/>
                    <a:pt x="101" y="47"/>
                  </a:cubicBezTo>
                  <a:cubicBezTo>
                    <a:pt x="101" y="47"/>
                    <a:pt x="100" y="49"/>
                    <a:pt x="100" y="49"/>
                  </a:cubicBezTo>
                  <a:cubicBezTo>
                    <a:pt x="100" y="50"/>
                    <a:pt x="102" y="51"/>
                    <a:pt x="102" y="51"/>
                  </a:cubicBezTo>
                  <a:cubicBezTo>
                    <a:pt x="102" y="51"/>
                    <a:pt x="104" y="53"/>
                    <a:pt x="104" y="53"/>
                  </a:cubicBezTo>
                  <a:cubicBezTo>
                    <a:pt x="105" y="53"/>
                    <a:pt x="106" y="51"/>
                    <a:pt x="106" y="51"/>
                  </a:cubicBezTo>
                  <a:cubicBezTo>
                    <a:pt x="106" y="50"/>
                    <a:pt x="108" y="49"/>
                    <a:pt x="108" y="48"/>
                  </a:cubicBezTo>
                  <a:close/>
                  <a:moveTo>
                    <a:pt x="116" y="51"/>
                  </a:moveTo>
                  <a:cubicBezTo>
                    <a:pt x="116" y="51"/>
                    <a:pt x="117" y="49"/>
                    <a:pt x="118" y="49"/>
                  </a:cubicBezTo>
                  <a:cubicBezTo>
                    <a:pt x="118" y="48"/>
                    <a:pt x="119" y="47"/>
                    <a:pt x="119" y="47"/>
                  </a:cubicBezTo>
                  <a:cubicBezTo>
                    <a:pt x="120" y="46"/>
                    <a:pt x="121" y="45"/>
                    <a:pt x="121" y="44"/>
                  </a:cubicBezTo>
                  <a:cubicBezTo>
                    <a:pt x="121" y="44"/>
                    <a:pt x="119" y="43"/>
                    <a:pt x="119" y="43"/>
                  </a:cubicBezTo>
                  <a:cubicBezTo>
                    <a:pt x="119" y="43"/>
                    <a:pt x="117" y="41"/>
                    <a:pt x="117" y="41"/>
                  </a:cubicBezTo>
                  <a:cubicBezTo>
                    <a:pt x="116" y="41"/>
                    <a:pt x="115" y="43"/>
                    <a:pt x="115" y="43"/>
                  </a:cubicBezTo>
                  <a:cubicBezTo>
                    <a:pt x="114" y="44"/>
                    <a:pt x="114" y="45"/>
                    <a:pt x="113" y="46"/>
                  </a:cubicBezTo>
                  <a:cubicBezTo>
                    <a:pt x="113" y="46"/>
                    <a:pt x="115" y="47"/>
                    <a:pt x="116" y="47"/>
                  </a:cubicBezTo>
                  <a:cubicBezTo>
                    <a:pt x="116" y="48"/>
                    <a:pt x="114" y="49"/>
                    <a:pt x="114" y="49"/>
                  </a:cubicBezTo>
                  <a:cubicBezTo>
                    <a:pt x="114" y="49"/>
                    <a:pt x="116" y="51"/>
                    <a:pt x="116" y="51"/>
                  </a:cubicBezTo>
                  <a:close/>
                  <a:moveTo>
                    <a:pt x="177" y="27"/>
                  </a:moveTo>
                  <a:cubicBezTo>
                    <a:pt x="178" y="27"/>
                    <a:pt x="178" y="29"/>
                    <a:pt x="179" y="29"/>
                  </a:cubicBezTo>
                  <a:cubicBezTo>
                    <a:pt x="180" y="29"/>
                    <a:pt x="180" y="27"/>
                    <a:pt x="181" y="26"/>
                  </a:cubicBezTo>
                  <a:cubicBezTo>
                    <a:pt x="181" y="26"/>
                    <a:pt x="182" y="24"/>
                    <a:pt x="183" y="24"/>
                  </a:cubicBezTo>
                  <a:cubicBezTo>
                    <a:pt x="183" y="24"/>
                    <a:pt x="185" y="26"/>
                    <a:pt x="185" y="26"/>
                  </a:cubicBezTo>
                  <a:cubicBezTo>
                    <a:pt x="185" y="25"/>
                    <a:pt x="186" y="24"/>
                    <a:pt x="186" y="24"/>
                  </a:cubicBezTo>
                  <a:cubicBezTo>
                    <a:pt x="188" y="22"/>
                    <a:pt x="189" y="21"/>
                    <a:pt x="190" y="19"/>
                  </a:cubicBezTo>
                  <a:cubicBezTo>
                    <a:pt x="191" y="19"/>
                    <a:pt x="191" y="21"/>
                    <a:pt x="192" y="21"/>
                  </a:cubicBezTo>
                  <a:cubicBezTo>
                    <a:pt x="192" y="21"/>
                    <a:pt x="194" y="19"/>
                    <a:pt x="194" y="19"/>
                  </a:cubicBezTo>
                  <a:cubicBezTo>
                    <a:pt x="194" y="19"/>
                    <a:pt x="192" y="17"/>
                    <a:pt x="192" y="17"/>
                  </a:cubicBezTo>
                  <a:cubicBezTo>
                    <a:pt x="191" y="17"/>
                    <a:pt x="190" y="19"/>
                    <a:pt x="190" y="19"/>
                  </a:cubicBezTo>
                  <a:cubicBezTo>
                    <a:pt x="189" y="19"/>
                    <a:pt x="188" y="17"/>
                    <a:pt x="188" y="18"/>
                  </a:cubicBezTo>
                  <a:cubicBezTo>
                    <a:pt x="187" y="18"/>
                    <a:pt x="186" y="20"/>
                    <a:pt x="186" y="20"/>
                  </a:cubicBezTo>
                  <a:cubicBezTo>
                    <a:pt x="185" y="20"/>
                    <a:pt x="184" y="18"/>
                    <a:pt x="184" y="18"/>
                  </a:cubicBezTo>
                  <a:cubicBezTo>
                    <a:pt x="183" y="18"/>
                    <a:pt x="182" y="16"/>
                    <a:pt x="181" y="16"/>
                  </a:cubicBezTo>
                  <a:cubicBezTo>
                    <a:pt x="181" y="17"/>
                    <a:pt x="180" y="18"/>
                    <a:pt x="180" y="19"/>
                  </a:cubicBezTo>
                  <a:cubicBezTo>
                    <a:pt x="179" y="19"/>
                    <a:pt x="179" y="20"/>
                    <a:pt x="178" y="21"/>
                  </a:cubicBezTo>
                  <a:cubicBezTo>
                    <a:pt x="178" y="22"/>
                    <a:pt x="177" y="22"/>
                    <a:pt x="176" y="23"/>
                  </a:cubicBezTo>
                  <a:cubicBezTo>
                    <a:pt x="176" y="24"/>
                    <a:pt x="175" y="25"/>
                    <a:pt x="175" y="25"/>
                  </a:cubicBezTo>
                  <a:cubicBezTo>
                    <a:pt x="174" y="26"/>
                    <a:pt x="173" y="27"/>
                    <a:pt x="173" y="27"/>
                  </a:cubicBezTo>
                  <a:cubicBezTo>
                    <a:pt x="173" y="28"/>
                    <a:pt x="175" y="29"/>
                    <a:pt x="175" y="29"/>
                  </a:cubicBezTo>
                  <a:cubicBezTo>
                    <a:pt x="176" y="28"/>
                    <a:pt x="176" y="28"/>
                    <a:pt x="177" y="27"/>
                  </a:cubicBezTo>
                  <a:close/>
                  <a:moveTo>
                    <a:pt x="206" y="49"/>
                  </a:moveTo>
                  <a:cubicBezTo>
                    <a:pt x="206" y="49"/>
                    <a:pt x="207" y="47"/>
                    <a:pt x="208" y="47"/>
                  </a:cubicBezTo>
                  <a:cubicBezTo>
                    <a:pt x="208" y="47"/>
                    <a:pt x="205" y="45"/>
                    <a:pt x="205" y="45"/>
                  </a:cubicBezTo>
                  <a:cubicBezTo>
                    <a:pt x="205" y="45"/>
                    <a:pt x="207" y="44"/>
                    <a:pt x="207" y="43"/>
                  </a:cubicBezTo>
                  <a:cubicBezTo>
                    <a:pt x="207" y="42"/>
                    <a:pt x="208" y="41"/>
                    <a:pt x="209" y="41"/>
                  </a:cubicBezTo>
                  <a:cubicBezTo>
                    <a:pt x="209" y="40"/>
                    <a:pt x="210" y="39"/>
                    <a:pt x="211" y="38"/>
                  </a:cubicBezTo>
                  <a:cubicBezTo>
                    <a:pt x="211" y="38"/>
                    <a:pt x="208" y="37"/>
                    <a:pt x="208" y="37"/>
                  </a:cubicBezTo>
                  <a:cubicBezTo>
                    <a:pt x="208" y="36"/>
                    <a:pt x="210" y="35"/>
                    <a:pt x="210" y="35"/>
                  </a:cubicBezTo>
                  <a:cubicBezTo>
                    <a:pt x="210" y="35"/>
                    <a:pt x="208" y="33"/>
                    <a:pt x="208" y="33"/>
                  </a:cubicBezTo>
                  <a:cubicBezTo>
                    <a:pt x="207" y="33"/>
                    <a:pt x="207" y="34"/>
                    <a:pt x="206" y="35"/>
                  </a:cubicBezTo>
                  <a:cubicBezTo>
                    <a:pt x="206" y="35"/>
                    <a:pt x="204" y="37"/>
                    <a:pt x="204" y="37"/>
                  </a:cubicBezTo>
                  <a:cubicBezTo>
                    <a:pt x="204" y="38"/>
                    <a:pt x="207" y="39"/>
                    <a:pt x="207" y="39"/>
                  </a:cubicBezTo>
                  <a:cubicBezTo>
                    <a:pt x="206" y="40"/>
                    <a:pt x="205" y="41"/>
                    <a:pt x="205" y="41"/>
                  </a:cubicBezTo>
                  <a:cubicBezTo>
                    <a:pt x="204" y="42"/>
                    <a:pt x="203" y="43"/>
                    <a:pt x="203" y="43"/>
                  </a:cubicBezTo>
                  <a:cubicBezTo>
                    <a:pt x="203" y="44"/>
                    <a:pt x="201" y="45"/>
                    <a:pt x="201" y="46"/>
                  </a:cubicBezTo>
                  <a:cubicBezTo>
                    <a:pt x="202" y="46"/>
                    <a:pt x="203" y="47"/>
                    <a:pt x="204" y="47"/>
                  </a:cubicBezTo>
                  <a:cubicBezTo>
                    <a:pt x="204" y="47"/>
                    <a:pt x="205" y="49"/>
                    <a:pt x="206" y="49"/>
                  </a:cubicBezTo>
                  <a:close/>
                  <a:moveTo>
                    <a:pt x="240" y="51"/>
                  </a:moveTo>
                  <a:cubicBezTo>
                    <a:pt x="240" y="50"/>
                    <a:pt x="242" y="52"/>
                    <a:pt x="242" y="52"/>
                  </a:cubicBezTo>
                  <a:cubicBezTo>
                    <a:pt x="243" y="52"/>
                    <a:pt x="244" y="50"/>
                    <a:pt x="244" y="50"/>
                  </a:cubicBezTo>
                  <a:cubicBezTo>
                    <a:pt x="244" y="50"/>
                    <a:pt x="242" y="48"/>
                    <a:pt x="242" y="48"/>
                  </a:cubicBezTo>
                  <a:cubicBezTo>
                    <a:pt x="241" y="48"/>
                    <a:pt x="240" y="47"/>
                    <a:pt x="240" y="47"/>
                  </a:cubicBezTo>
                  <a:cubicBezTo>
                    <a:pt x="239" y="47"/>
                    <a:pt x="238" y="49"/>
                    <a:pt x="238" y="49"/>
                  </a:cubicBezTo>
                  <a:cubicBezTo>
                    <a:pt x="238" y="49"/>
                    <a:pt x="236" y="51"/>
                    <a:pt x="236" y="51"/>
                  </a:cubicBezTo>
                  <a:cubicBezTo>
                    <a:pt x="236" y="52"/>
                    <a:pt x="238" y="52"/>
                    <a:pt x="238" y="53"/>
                  </a:cubicBezTo>
                  <a:cubicBezTo>
                    <a:pt x="239" y="53"/>
                    <a:pt x="240" y="51"/>
                    <a:pt x="240" y="51"/>
                  </a:cubicBezTo>
                  <a:close/>
                  <a:moveTo>
                    <a:pt x="233" y="45"/>
                  </a:moveTo>
                  <a:cubicBezTo>
                    <a:pt x="234" y="46"/>
                    <a:pt x="235" y="43"/>
                    <a:pt x="235" y="43"/>
                  </a:cubicBezTo>
                  <a:cubicBezTo>
                    <a:pt x="236" y="43"/>
                    <a:pt x="237" y="45"/>
                    <a:pt x="237" y="45"/>
                  </a:cubicBezTo>
                  <a:cubicBezTo>
                    <a:pt x="238" y="45"/>
                    <a:pt x="239" y="43"/>
                    <a:pt x="239" y="43"/>
                  </a:cubicBezTo>
                  <a:cubicBezTo>
                    <a:pt x="240" y="42"/>
                    <a:pt x="240" y="41"/>
                    <a:pt x="241" y="40"/>
                  </a:cubicBezTo>
                  <a:cubicBezTo>
                    <a:pt x="240" y="40"/>
                    <a:pt x="239" y="39"/>
                    <a:pt x="239" y="39"/>
                  </a:cubicBezTo>
                  <a:cubicBezTo>
                    <a:pt x="238" y="39"/>
                    <a:pt x="237" y="41"/>
                    <a:pt x="237" y="41"/>
                  </a:cubicBezTo>
                  <a:cubicBezTo>
                    <a:pt x="236" y="41"/>
                    <a:pt x="235" y="39"/>
                    <a:pt x="235" y="39"/>
                  </a:cubicBezTo>
                  <a:cubicBezTo>
                    <a:pt x="234" y="40"/>
                    <a:pt x="233" y="41"/>
                    <a:pt x="233" y="41"/>
                  </a:cubicBezTo>
                  <a:cubicBezTo>
                    <a:pt x="232" y="42"/>
                    <a:pt x="232" y="43"/>
                    <a:pt x="231" y="44"/>
                  </a:cubicBezTo>
                  <a:cubicBezTo>
                    <a:pt x="232" y="44"/>
                    <a:pt x="233" y="45"/>
                    <a:pt x="233" y="45"/>
                  </a:cubicBezTo>
                  <a:close/>
                  <a:moveTo>
                    <a:pt x="241" y="30"/>
                  </a:moveTo>
                  <a:cubicBezTo>
                    <a:pt x="242" y="30"/>
                    <a:pt x="243" y="32"/>
                    <a:pt x="244" y="32"/>
                  </a:cubicBezTo>
                  <a:cubicBezTo>
                    <a:pt x="244" y="32"/>
                    <a:pt x="245" y="30"/>
                    <a:pt x="245" y="30"/>
                  </a:cubicBezTo>
                  <a:cubicBezTo>
                    <a:pt x="246" y="30"/>
                    <a:pt x="247" y="32"/>
                    <a:pt x="248" y="32"/>
                  </a:cubicBezTo>
                  <a:cubicBezTo>
                    <a:pt x="248" y="31"/>
                    <a:pt x="249" y="29"/>
                    <a:pt x="249" y="29"/>
                  </a:cubicBezTo>
                  <a:cubicBezTo>
                    <a:pt x="248" y="28"/>
                    <a:pt x="246" y="27"/>
                    <a:pt x="245" y="26"/>
                  </a:cubicBezTo>
                  <a:cubicBezTo>
                    <a:pt x="244" y="25"/>
                    <a:pt x="243" y="25"/>
                    <a:pt x="243" y="24"/>
                  </a:cubicBezTo>
                  <a:cubicBezTo>
                    <a:pt x="242" y="25"/>
                    <a:pt x="242" y="26"/>
                    <a:pt x="241" y="26"/>
                  </a:cubicBezTo>
                  <a:cubicBezTo>
                    <a:pt x="240" y="27"/>
                    <a:pt x="240" y="28"/>
                    <a:pt x="239" y="29"/>
                  </a:cubicBezTo>
                  <a:cubicBezTo>
                    <a:pt x="239" y="29"/>
                    <a:pt x="237" y="30"/>
                    <a:pt x="238" y="31"/>
                  </a:cubicBezTo>
                  <a:cubicBezTo>
                    <a:pt x="238" y="32"/>
                    <a:pt x="240" y="32"/>
                    <a:pt x="240" y="33"/>
                  </a:cubicBezTo>
                  <a:cubicBezTo>
                    <a:pt x="240" y="32"/>
                    <a:pt x="241" y="30"/>
                    <a:pt x="241" y="30"/>
                  </a:cubicBezTo>
                  <a:close/>
                  <a:moveTo>
                    <a:pt x="283" y="41"/>
                  </a:moveTo>
                  <a:cubicBezTo>
                    <a:pt x="284" y="40"/>
                    <a:pt x="284" y="39"/>
                    <a:pt x="285" y="39"/>
                  </a:cubicBezTo>
                  <a:cubicBezTo>
                    <a:pt x="285" y="38"/>
                    <a:pt x="286" y="37"/>
                    <a:pt x="286" y="36"/>
                  </a:cubicBezTo>
                  <a:cubicBezTo>
                    <a:pt x="286" y="36"/>
                    <a:pt x="284" y="35"/>
                    <a:pt x="284" y="35"/>
                  </a:cubicBezTo>
                  <a:cubicBezTo>
                    <a:pt x="284" y="34"/>
                    <a:pt x="286" y="33"/>
                    <a:pt x="286" y="32"/>
                  </a:cubicBezTo>
                  <a:cubicBezTo>
                    <a:pt x="286" y="32"/>
                    <a:pt x="287" y="31"/>
                    <a:pt x="288" y="30"/>
                  </a:cubicBezTo>
                  <a:cubicBezTo>
                    <a:pt x="288" y="30"/>
                    <a:pt x="285" y="29"/>
                    <a:pt x="285" y="28"/>
                  </a:cubicBezTo>
                  <a:cubicBezTo>
                    <a:pt x="285" y="28"/>
                    <a:pt x="287" y="27"/>
                    <a:pt x="287" y="26"/>
                  </a:cubicBezTo>
                  <a:cubicBezTo>
                    <a:pt x="287" y="26"/>
                    <a:pt x="289" y="25"/>
                    <a:pt x="289" y="24"/>
                  </a:cubicBezTo>
                  <a:cubicBezTo>
                    <a:pt x="289" y="23"/>
                    <a:pt x="287" y="23"/>
                    <a:pt x="286" y="22"/>
                  </a:cubicBezTo>
                  <a:cubicBezTo>
                    <a:pt x="286" y="23"/>
                    <a:pt x="285" y="24"/>
                    <a:pt x="285" y="25"/>
                  </a:cubicBezTo>
                  <a:cubicBezTo>
                    <a:pt x="285" y="25"/>
                    <a:pt x="283" y="26"/>
                    <a:pt x="283" y="27"/>
                  </a:cubicBezTo>
                  <a:cubicBezTo>
                    <a:pt x="283" y="27"/>
                    <a:pt x="285" y="28"/>
                    <a:pt x="285" y="28"/>
                  </a:cubicBezTo>
                  <a:cubicBezTo>
                    <a:pt x="285" y="29"/>
                    <a:pt x="284" y="30"/>
                    <a:pt x="284" y="31"/>
                  </a:cubicBezTo>
                  <a:cubicBezTo>
                    <a:pt x="283" y="31"/>
                    <a:pt x="282" y="32"/>
                    <a:pt x="282" y="33"/>
                  </a:cubicBezTo>
                  <a:cubicBezTo>
                    <a:pt x="282" y="33"/>
                    <a:pt x="284" y="34"/>
                    <a:pt x="284" y="35"/>
                  </a:cubicBezTo>
                  <a:cubicBezTo>
                    <a:pt x="284" y="35"/>
                    <a:pt x="283" y="37"/>
                    <a:pt x="282" y="37"/>
                  </a:cubicBezTo>
                  <a:cubicBezTo>
                    <a:pt x="282" y="37"/>
                    <a:pt x="281" y="38"/>
                    <a:pt x="281" y="39"/>
                  </a:cubicBezTo>
                  <a:cubicBezTo>
                    <a:pt x="281" y="40"/>
                    <a:pt x="279" y="41"/>
                    <a:pt x="279" y="41"/>
                  </a:cubicBezTo>
                  <a:cubicBezTo>
                    <a:pt x="279" y="42"/>
                    <a:pt x="281" y="42"/>
                    <a:pt x="281" y="43"/>
                  </a:cubicBezTo>
                  <a:cubicBezTo>
                    <a:pt x="282" y="42"/>
                    <a:pt x="282" y="42"/>
                    <a:pt x="283" y="41"/>
                  </a:cubicBezTo>
                  <a:close/>
                  <a:moveTo>
                    <a:pt x="270" y="34"/>
                  </a:moveTo>
                  <a:cubicBezTo>
                    <a:pt x="270" y="35"/>
                    <a:pt x="271" y="32"/>
                    <a:pt x="272" y="32"/>
                  </a:cubicBezTo>
                  <a:cubicBezTo>
                    <a:pt x="272" y="32"/>
                    <a:pt x="274" y="34"/>
                    <a:pt x="274" y="34"/>
                  </a:cubicBezTo>
                  <a:cubicBezTo>
                    <a:pt x="275" y="34"/>
                    <a:pt x="275" y="32"/>
                    <a:pt x="276" y="32"/>
                  </a:cubicBezTo>
                  <a:cubicBezTo>
                    <a:pt x="276" y="31"/>
                    <a:pt x="277" y="30"/>
                    <a:pt x="277" y="30"/>
                  </a:cubicBezTo>
                  <a:cubicBezTo>
                    <a:pt x="277" y="29"/>
                    <a:pt x="276" y="28"/>
                    <a:pt x="275" y="28"/>
                  </a:cubicBezTo>
                  <a:cubicBezTo>
                    <a:pt x="275" y="28"/>
                    <a:pt x="273" y="26"/>
                    <a:pt x="273" y="26"/>
                  </a:cubicBezTo>
                  <a:cubicBezTo>
                    <a:pt x="273" y="26"/>
                    <a:pt x="271" y="28"/>
                    <a:pt x="271" y="28"/>
                  </a:cubicBezTo>
                  <a:cubicBezTo>
                    <a:pt x="271" y="29"/>
                    <a:pt x="270" y="30"/>
                    <a:pt x="270" y="31"/>
                  </a:cubicBezTo>
                  <a:cubicBezTo>
                    <a:pt x="269" y="31"/>
                    <a:pt x="268" y="32"/>
                    <a:pt x="268" y="33"/>
                  </a:cubicBezTo>
                  <a:cubicBezTo>
                    <a:pt x="269" y="33"/>
                    <a:pt x="269" y="34"/>
                    <a:pt x="270" y="34"/>
                  </a:cubicBezTo>
                  <a:close/>
                  <a:moveTo>
                    <a:pt x="295" y="25"/>
                  </a:moveTo>
                  <a:cubicBezTo>
                    <a:pt x="295" y="25"/>
                    <a:pt x="293" y="27"/>
                    <a:pt x="293" y="27"/>
                  </a:cubicBezTo>
                  <a:cubicBezTo>
                    <a:pt x="293" y="28"/>
                    <a:pt x="295" y="29"/>
                    <a:pt x="295" y="29"/>
                  </a:cubicBezTo>
                  <a:cubicBezTo>
                    <a:pt x="296" y="29"/>
                    <a:pt x="297" y="31"/>
                    <a:pt x="298" y="31"/>
                  </a:cubicBezTo>
                  <a:cubicBezTo>
                    <a:pt x="298" y="31"/>
                    <a:pt x="299" y="29"/>
                    <a:pt x="299" y="29"/>
                  </a:cubicBezTo>
                  <a:cubicBezTo>
                    <a:pt x="300" y="28"/>
                    <a:pt x="301" y="27"/>
                    <a:pt x="301" y="26"/>
                  </a:cubicBezTo>
                  <a:cubicBezTo>
                    <a:pt x="301" y="26"/>
                    <a:pt x="303" y="25"/>
                    <a:pt x="303" y="24"/>
                  </a:cubicBezTo>
                  <a:cubicBezTo>
                    <a:pt x="303" y="23"/>
                    <a:pt x="301" y="23"/>
                    <a:pt x="301" y="22"/>
                  </a:cubicBezTo>
                  <a:cubicBezTo>
                    <a:pt x="299" y="24"/>
                    <a:pt x="298" y="25"/>
                    <a:pt x="297" y="27"/>
                  </a:cubicBezTo>
                  <a:cubicBezTo>
                    <a:pt x="296" y="27"/>
                    <a:pt x="296" y="25"/>
                    <a:pt x="295" y="25"/>
                  </a:cubicBezTo>
                  <a:close/>
                  <a:moveTo>
                    <a:pt x="373" y="39"/>
                  </a:moveTo>
                  <a:cubicBezTo>
                    <a:pt x="373" y="38"/>
                    <a:pt x="374" y="37"/>
                    <a:pt x="375" y="37"/>
                  </a:cubicBezTo>
                  <a:cubicBezTo>
                    <a:pt x="375" y="36"/>
                    <a:pt x="376" y="38"/>
                    <a:pt x="377" y="38"/>
                  </a:cubicBezTo>
                  <a:cubicBezTo>
                    <a:pt x="377" y="38"/>
                    <a:pt x="378" y="36"/>
                    <a:pt x="378" y="36"/>
                  </a:cubicBezTo>
                  <a:cubicBezTo>
                    <a:pt x="379" y="36"/>
                    <a:pt x="380" y="37"/>
                    <a:pt x="381" y="38"/>
                  </a:cubicBezTo>
                  <a:cubicBezTo>
                    <a:pt x="381" y="38"/>
                    <a:pt x="383" y="39"/>
                    <a:pt x="383" y="39"/>
                  </a:cubicBezTo>
                  <a:cubicBezTo>
                    <a:pt x="384" y="39"/>
                    <a:pt x="384" y="37"/>
                    <a:pt x="385" y="37"/>
                  </a:cubicBezTo>
                  <a:cubicBezTo>
                    <a:pt x="384" y="37"/>
                    <a:pt x="383" y="36"/>
                    <a:pt x="382" y="35"/>
                  </a:cubicBezTo>
                  <a:cubicBezTo>
                    <a:pt x="382" y="35"/>
                    <a:pt x="381" y="34"/>
                    <a:pt x="380" y="34"/>
                  </a:cubicBezTo>
                  <a:cubicBezTo>
                    <a:pt x="380" y="33"/>
                    <a:pt x="379" y="32"/>
                    <a:pt x="378" y="32"/>
                  </a:cubicBezTo>
                  <a:cubicBezTo>
                    <a:pt x="378" y="32"/>
                    <a:pt x="377" y="34"/>
                    <a:pt x="376" y="34"/>
                  </a:cubicBezTo>
                  <a:cubicBezTo>
                    <a:pt x="376" y="34"/>
                    <a:pt x="374" y="32"/>
                    <a:pt x="374" y="33"/>
                  </a:cubicBezTo>
                  <a:cubicBezTo>
                    <a:pt x="373" y="33"/>
                    <a:pt x="373" y="34"/>
                    <a:pt x="372" y="35"/>
                  </a:cubicBezTo>
                  <a:cubicBezTo>
                    <a:pt x="372" y="35"/>
                    <a:pt x="371" y="36"/>
                    <a:pt x="371" y="37"/>
                  </a:cubicBezTo>
                  <a:cubicBezTo>
                    <a:pt x="370" y="38"/>
                    <a:pt x="369" y="39"/>
                    <a:pt x="369" y="39"/>
                  </a:cubicBezTo>
                  <a:cubicBezTo>
                    <a:pt x="369" y="40"/>
                    <a:pt x="371" y="40"/>
                    <a:pt x="371" y="41"/>
                  </a:cubicBezTo>
                  <a:cubicBezTo>
                    <a:pt x="372" y="40"/>
                    <a:pt x="372" y="39"/>
                    <a:pt x="373" y="39"/>
                  </a:cubicBezTo>
                  <a:close/>
                  <a:moveTo>
                    <a:pt x="410" y="50"/>
                  </a:moveTo>
                  <a:cubicBezTo>
                    <a:pt x="411" y="49"/>
                    <a:pt x="412" y="48"/>
                    <a:pt x="412" y="47"/>
                  </a:cubicBezTo>
                  <a:cubicBezTo>
                    <a:pt x="412" y="47"/>
                    <a:pt x="410" y="46"/>
                    <a:pt x="410" y="46"/>
                  </a:cubicBezTo>
                  <a:cubicBezTo>
                    <a:pt x="410" y="46"/>
                    <a:pt x="408" y="44"/>
                    <a:pt x="408" y="44"/>
                  </a:cubicBezTo>
                  <a:cubicBezTo>
                    <a:pt x="407" y="44"/>
                    <a:pt x="406" y="46"/>
                    <a:pt x="406" y="46"/>
                  </a:cubicBezTo>
                  <a:cubicBezTo>
                    <a:pt x="405" y="47"/>
                    <a:pt x="405" y="48"/>
                    <a:pt x="404" y="49"/>
                  </a:cubicBezTo>
                  <a:cubicBezTo>
                    <a:pt x="404" y="49"/>
                    <a:pt x="402" y="50"/>
                    <a:pt x="402" y="51"/>
                  </a:cubicBezTo>
                  <a:cubicBezTo>
                    <a:pt x="402" y="51"/>
                    <a:pt x="404" y="52"/>
                    <a:pt x="405" y="52"/>
                  </a:cubicBezTo>
                  <a:cubicBezTo>
                    <a:pt x="405" y="53"/>
                    <a:pt x="406" y="54"/>
                    <a:pt x="407" y="54"/>
                  </a:cubicBezTo>
                  <a:cubicBezTo>
                    <a:pt x="408" y="53"/>
                    <a:pt x="409" y="51"/>
                    <a:pt x="410" y="50"/>
                  </a:cubicBezTo>
                  <a:close/>
                  <a:moveTo>
                    <a:pt x="399" y="41"/>
                  </a:moveTo>
                  <a:cubicBezTo>
                    <a:pt x="400" y="40"/>
                    <a:pt x="400" y="40"/>
                    <a:pt x="401" y="39"/>
                  </a:cubicBezTo>
                  <a:cubicBezTo>
                    <a:pt x="402" y="37"/>
                    <a:pt x="403" y="36"/>
                    <a:pt x="404" y="35"/>
                  </a:cubicBezTo>
                  <a:cubicBezTo>
                    <a:pt x="403" y="33"/>
                    <a:pt x="401" y="32"/>
                    <a:pt x="400" y="31"/>
                  </a:cubicBezTo>
                  <a:cubicBezTo>
                    <a:pt x="399" y="32"/>
                    <a:pt x="399" y="33"/>
                    <a:pt x="398" y="33"/>
                  </a:cubicBezTo>
                  <a:cubicBezTo>
                    <a:pt x="397" y="35"/>
                    <a:pt x="396" y="36"/>
                    <a:pt x="395" y="38"/>
                  </a:cubicBezTo>
                  <a:cubicBezTo>
                    <a:pt x="394" y="39"/>
                    <a:pt x="392" y="41"/>
                    <a:pt x="391" y="42"/>
                  </a:cubicBezTo>
                  <a:cubicBezTo>
                    <a:pt x="393" y="43"/>
                    <a:pt x="394" y="45"/>
                    <a:pt x="396" y="46"/>
                  </a:cubicBezTo>
                  <a:cubicBezTo>
                    <a:pt x="397" y="44"/>
                    <a:pt x="398" y="43"/>
                    <a:pt x="399" y="41"/>
                  </a:cubicBezTo>
                  <a:close/>
                  <a:moveTo>
                    <a:pt x="433" y="53"/>
                  </a:moveTo>
                  <a:cubicBezTo>
                    <a:pt x="434" y="53"/>
                    <a:pt x="434" y="54"/>
                    <a:pt x="435" y="54"/>
                  </a:cubicBezTo>
                  <a:cubicBezTo>
                    <a:pt x="436" y="55"/>
                    <a:pt x="437" y="56"/>
                    <a:pt x="437" y="56"/>
                  </a:cubicBezTo>
                  <a:cubicBezTo>
                    <a:pt x="438" y="56"/>
                    <a:pt x="439" y="54"/>
                    <a:pt x="439" y="54"/>
                  </a:cubicBezTo>
                  <a:cubicBezTo>
                    <a:pt x="440" y="53"/>
                    <a:pt x="440" y="52"/>
                    <a:pt x="441" y="52"/>
                  </a:cubicBezTo>
                  <a:cubicBezTo>
                    <a:pt x="441" y="51"/>
                    <a:pt x="442" y="50"/>
                    <a:pt x="442" y="49"/>
                  </a:cubicBezTo>
                  <a:cubicBezTo>
                    <a:pt x="442" y="49"/>
                    <a:pt x="440" y="48"/>
                    <a:pt x="440" y="48"/>
                  </a:cubicBezTo>
                  <a:cubicBezTo>
                    <a:pt x="440" y="48"/>
                    <a:pt x="439" y="50"/>
                    <a:pt x="438" y="50"/>
                  </a:cubicBezTo>
                  <a:cubicBezTo>
                    <a:pt x="438" y="50"/>
                    <a:pt x="437" y="48"/>
                    <a:pt x="436" y="48"/>
                  </a:cubicBezTo>
                  <a:cubicBezTo>
                    <a:pt x="436" y="48"/>
                    <a:pt x="435" y="46"/>
                    <a:pt x="434" y="47"/>
                  </a:cubicBezTo>
                  <a:cubicBezTo>
                    <a:pt x="433" y="47"/>
                    <a:pt x="433" y="48"/>
                    <a:pt x="432" y="49"/>
                  </a:cubicBezTo>
                  <a:cubicBezTo>
                    <a:pt x="432" y="49"/>
                    <a:pt x="431" y="50"/>
                    <a:pt x="431" y="51"/>
                  </a:cubicBezTo>
                  <a:cubicBezTo>
                    <a:pt x="430" y="51"/>
                    <a:pt x="429" y="53"/>
                    <a:pt x="429" y="53"/>
                  </a:cubicBezTo>
                  <a:cubicBezTo>
                    <a:pt x="429" y="54"/>
                    <a:pt x="431" y="54"/>
                    <a:pt x="431" y="55"/>
                  </a:cubicBezTo>
                  <a:cubicBezTo>
                    <a:pt x="432" y="54"/>
                    <a:pt x="432" y="53"/>
                    <a:pt x="433" y="53"/>
                  </a:cubicBezTo>
                  <a:close/>
                  <a:moveTo>
                    <a:pt x="464" y="31"/>
                  </a:moveTo>
                  <a:cubicBezTo>
                    <a:pt x="464" y="30"/>
                    <a:pt x="466" y="32"/>
                    <a:pt x="466" y="32"/>
                  </a:cubicBezTo>
                  <a:cubicBezTo>
                    <a:pt x="466" y="32"/>
                    <a:pt x="468" y="30"/>
                    <a:pt x="468" y="30"/>
                  </a:cubicBezTo>
                  <a:cubicBezTo>
                    <a:pt x="468" y="30"/>
                    <a:pt x="466" y="28"/>
                    <a:pt x="466" y="28"/>
                  </a:cubicBezTo>
                  <a:cubicBezTo>
                    <a:pt x="465" y="28"/>
                    <a:pt x="463" y="27"/>
                    <a:pt x="463" y="27"/>
                  </a:cubicBezTo>
                  <a:cubicBezTo>
                    <a:pt x="463" y="26"/>
                    <a:pt x="465" y="25"/>
                    <a:pt x="465" y="24"/>
                  </a:cubicBezTo>
                  <a:cubicBezTo>
                    <a:pt x="465" y="24"/>
                    <a:pt x="466" y="23"/>
                    <a:pt x="467" y="22"/>
                  </a:cubicBezTo>
                  <a:cubicBezTo>
                    <a:pt x="467" y="22"/>
                    <a:pt x="469" y="20"/>
                    <a:pt x="468" y="20"/>
                  </a:cubicBezTo>
                  <a:cubicBezTo>
                    <a:pt x="468" y="19"/>
                    <a:pt x="467" y="19"/>
                    <a:pt x="466" y="18"/>
                  </a:cubicBezTo>
                  <a:cubicBezTo>
                    <a:pt x="466" y="18"/>
                    <a:pt x="465" y="20"/>
                    <a:pt x="465" y="20"/>
                  </a:cubicBezTo>
                  <a:cubicBezTo>
                    <a:pt x="464" y="21"/>
                    <a:pt x="463" y="19"/>
                    <a:pt x="462" y="19"/>
                  </a:cubicBezTo>
                  <a:cubicBezTo>
                    <a:pt x="462" y="19"/>
                    <a:pt x="461" y="20"/>
                    <a:pt x="461" y="21"/>
                  </a:cubicBezTo>
                  <a:cubicBezTo>
                    <a:pt x="461" y="21"/>
                    <a:pt x="463" y="22"/>
                    <a:pt x="463" y="23"/>
                  </a:cubicBezTo>
                  <a:cubicBezTo>
                    <a:pt x="463" y="23"/>
                    <a:pt x="461" y="24"/>
                    <a:pt x="461" y="25"/>
                  </a:cubicBezTo>
                  <a:cubicBezTo>
                    <a:pt x="461" y="25"/>
                    <a:pt x="463" y="26"/>
                    <a:pt x="463" y="27"/>
                  </a:cubicBezTo>
                  <a:cubicBezTo>
                    <a:pt x="463" y="27"/>
                    <a:pt x="462" y="28"/>
                    <a:pt x="462" y="29"/>
                  </a:cubicBezTo>
                  <a:cubicBezTo>
                    <a:pt x="462" y="29"/>
                    <a:pt x="460" y="30"/>
                    <a:pt x="460" y="31"/>
                  </a:cubicBezTo>
                  <a:cubicBezTo>
                    <a:pt x="460" y="32"/>
                    <a:pt x="462" y="32"/>
                    <a:pt x="462" y="33"/>
                  </a:cubicBezTo>
                  <a:cubicBezTo>
                    <a:pt x="463" y="32"/>
                    <a:pt x="463" y="31"/>
                    <a:pt x="464" y="31"/>
                  </a:cubicBezTo>
                  <a:close/>
                  <a:moveTo>
                    <a:pt x="483" y="38"/>
                  </a:moveTo>
                  <a:cubicBezTo>
                    <a:pt x="483" y="38"/>
                    <a:pt x="485" y="40"/>
                    <a:pt x="485" y="40"/>
                  </a:cubicBezTo>
                  <a:cubicBezTo>
                    <a:pt x="485" y="39"/>
                    <a:pt x="487" y="38"/>
                    <a:pt x="487" y="37"/>
                  </a:cubicBezTo>
                  <a:cubicBezTo>
                    <a:pt x="487" y="37"/>
                    <a:pt x="485" y="36"/>
                    <a:pt x="485" y="36"/>
                  </a:cubicBezTo>
                  <a:cubicBezTo>
                    <a:pt x="484" y="36"/>
                    <a:pt x="483" y="34"/>
                    <a:pt x="482" y="34"/>
                  </a:cubicBezTo>
                  <a:cubicBezTo>
                    <a:pt x="482" y="34"/>
                    <a:pt x="481" y="36"/>
                    <a:pt x="481" y="36"/>
                  </a:cubicBezTo>
                  <a:cubicBezTo>
                    <a:pt x="480" y="37"/>
                    <a:pt x="479" y="38"/>
                    <a:pt x="479" y="39"/>
                  </a:cubicBezTo>
                  <a:cubicBezTo>
                    <a:pt x="479" y="39"/>
                    <a:pt x="481" y="40"/>
                    <a:pt x="481" y="40"/>
                  </a:cubicBezTo>
                  <a:cubicBezTo>
                    <a:pt x="482" y="40"/>
                    <a:pt x="482" y="38"/>
                    <a:pt x="483" y="38"/>
                  </a:cubicBezTo>
                  <a:close/>
                  <a:moveTo>
                    <a:pt x="498" y="32"/>
                  </a:moveTo>
                  <a:cubicBezTo>
                    <a:pt x="499" y="32"/>
                    <a:pt x="500" y="34"/>
                    <a:pt x="500" y="34"/>
                  </a:cubicBezTo>
                  <a:cubicBezTo>
                    <a:pt x="501" y="34"/>
                    <a:pt x="502" y="32"/>
                    <a:pt x="502" y="31"/>
                  </a:cubicBezTo>
                  <a:cubicBezTo>
                    <a:pt x="502" y="31"/>
                    <a:pt x="500" y="30"/>
                    <a:pt x="500" y="30"/>
                  </a:cubicBezTo>
                  <a:cubicBezTo>
                    <a:pt x="500" y="29"/>
                    <a:pt x="501" y="28"/>
                    <a:pt x="502" y="27"/>
                  </a:cubicBezTo>
                  <a:cubicBezTo>
                    <a:pt x="501" y="27"/>
                    <a:pt x="500" y="26"/>
                    <a:pt x="499" y="26"/>
                  </a:cubicBezTo>
                  <a:cubicBezTo>
                    <a:pt x="499" y="26"/>
                    <a:pt x="498" y="28"/>
                    <a:pt x="498" y="28"/>
                  </a:cubicBezTo>
                  <a:cubicBezTo>
                    <a:pt x="497" y="29"/>
                    <a:pt x="496" y="29"/>
                    <a:pt x="496" y="30"/>
                  </a:cubicBezTo>
                  <a:cubicBezTo>
                    <a:pt x="496" y="31"/>
                    <a:pt x="494" y="32"/>
                    <a:pt x="494" y="32"/>
                  </a:cubicBezTo>
                  <a:cubicBezTo>
                    <a:pt x="494" y="33"/>
                    <a:pt x="496" y="34"/>
                    <a:pt x="496" y="34"/>
                  </a:cubicBezTo>
                  <a:cubicBezTo>
                    <a:pt x="497" y="34"/>
                    <a:pt x="497" y="32"/>
                    <a:pt x="498" y="32"/>
                  </a:cubicBezTo>
                  <a:close/>
                  <a:moveTo>
                    <a:pt x="527" y="36"/>
                  </a:moveTo>
                  <a:cubicBezTo>
                    <a:pt x="526" y="36"/>
                    <a:pt x="525" y="34"/>
                    <a:pt x="525" y="34"/>
                  </a:cubicBezTo>
                  <a:cubicBezTo>
                    <a:pt x="524" y="34"/>
                    <a:pt x="523" y="36"/>
                    <a:pt x="523" y="37"/>
                  </a:cubicBezTo>
                  <a:cubicBezTo>
                    <a:pt x="523" y="37"/>
                    <a:pt x="525" y="38"/>
                    <a:pt x="525" y="38"/>
                  </a:cubicBezTo>
                  <a:cubicBezTo>
                    <a:pt x="525" y="39"/>
                    <a:pt x="527" y="40"/>
                    <a:pt x="527" y="40"/>
                  </a:cubicBezTo>
                  <a:cubicBezTo>
                    <a:pt x="528" y="40"/>
                    <a:pt x="529" y="38"/>
                    <a:pt x="529" y="38"/>
                  </a:cubicBezTo>
                  <a:cubicBezTo>
                    <a:pt x="530" y="37"/>
                    <a:pt x="530" y="36"/>
                    <a:pt x="531" y="36"/>
                  </a:cubicBezTo>
                  <a:cubicBezTo>
                    <a:pt x="530" y="35"/>
                    <a:pt x="529" y="35"/>
                    <a:pt x="528" y="34"/>
                  </a:cubicBezTo>
                  <a:cubicBezTo>
                    <a:pt x="528" y="34"/>
                    <a:pt x="530" y="32"/>
                    <a:pt x="530" y="32"/>
                  </a:cubicBezTo>
                  <a:cubicBezTo>
                    <a:pt x="530" y="31"/>
                    <a:pt x="528" y="30"/>
                    <a:pt x="528" y="30"/>
                  </a:cubicBezTo>
                  <a:cubicBezTo>
                    <a:pt x="528" y="30"/>
                    <a:pt x="526" y="32"/>
                    <a:pt x="526" y="32"/>
                  </a:cubicBezTo>
                  <a:cubicBezTo>
                    <a:pt x="526" y="33"/>
                    <a:pt x="528" y="33"/>
                    <a:pt x="528" y="34"/>
                  </a:cubicBezTo>
                  <a:cubicBezTo>
                    <a:pt x="528" y="34"/>
                    <a:pt x="527" y="36"/>
                    <a:pt x="527" y="36"/>
                  </a:cubicBezTo>
                  <a:close/>
                  <a:moveTo>
                    <a:pt x="567" y="49"/>
                  </a:moveTo>
                  <a:cubicBezTo>
                    <a:pt x="567" y="49"/>
                    <a:pt x="568" y="47"/>
                    <a:pt x="568" y="47"/>
                  </a:cubicBezTo>
                  <a:cubicBezTo>
                    <a:pt x="569" y="46"/>
                    <a:pt x="569" y="45"/>
                    <a:pt x="570" y="44"/>
                  </a:cubicBezTo>
                  <a:cubicBezTo>
                    <a:pt x="571" y="43"/>
                    <a:pt x="572" y="41"/>
                    <a:pt x="573" y="40"/>
                  </a:cubicBezTo>
                  <a:cubicBezTo>
                    <a:pt x="573" y="40"/>
                    <a:pt x="572" y="38"/>
                    <a:pt x="571" y="38"/>
                  </a:cubicBezTo>
                  <a:cubicBezTo>
                    <a:pt x="571" y="38"/>
                    <a:pt x="570" y="40"/>
                    <a:pt x="569" y="40"/>
                  </a:cubicBezTo>
                  <a:cubicBezTo>
                    <a:pt x="569" y="41"/>
                    <a:pt x="568" y="42"/>
                    <a:pt x="568" y="43"/>
                  </a:cubicBezTo>
                  <a:cubicBezTo>
                    <a:pt x="567" y="44"/>
                    <a:pt x="565" y="46"/>
                    <a:pt x="564" y="47"/>
                  </a:cubicBezTo>
                  <a:cubicBezTo>
                    <a:pt x="565" y="47"/>
                    <a:pt x="566" y="49"/>
                    <a:pt x="567" y="49"/>
                  </a:cubicBezTo>
                  <a:close/>
                  <a:moveTo>
                    <a:pt x="614" y="28"/>
                  </a:moveTo>
                  <a:cubicBezTo>
                    <a:pt x="614" y="28"/>
                    <a:pt x="615" y="26"/>
                    <a:pt x="616" y="26"/>
                  </a:cubicBezTo>
                  <a:cubicBezTo>
                    <a:pt x="616" y="26"/>
                    <a:pt x="618" y="28"/>
                    <a:pt x="618" y="28"/>
                  </a:cubicBezTo>
                  <a:cubicBezTo>
                    <a:pt x="618" y="28"/>
                    <a:pt x="620" y="30"/>
                    <a:pt x="620" y="30"/>
                  </a:cubicBezTo>
                  <a:cubicBezTo>
                    <a:pt x="620" y="30"/>
                    <a:pt x="622" y="28"/>
                    <a:pt x="622" y="27"/>
                  </a:cubicBezTo>
                  <a:cubicBezTo>
                    <a:pt x="622" y="27"/>
                    <a:pt x="620" y="26"/>
                    <a:pt x="619" y="26"/>
                  </a:cubicBezTo>
                  <a:cubicBezTo>
                    <a:pt x="619" y="25"/>
                    <a:pt x="621" y="24"/>
                    <a:pt x="621" y="23"/>
                  </a:cubicBezTo>
                  <a:cubicBezTo>
                    <a:pt x="621" y="23"/>
                    <a:pt x="620" y="22"/>
                    <a:pt x="619" y="22"/>
                  </a:cubicBezTo>
                  <a:cubicBezTo>
                    <a:pt x="618" y="22"/>
                    <a:pt x="618" y="24"/>
                    <a:pt x="617" y="24"/>
                  </a:cubicBezTo>
                  <a:cubicBezTo>
                    <a:pt x="617" y="24"/>
                    <a:pt x="616" y="22"/>
                    <a:pt x="615" y="22"/>
                  </a:cubicBezTo>
                  <a:cubicBezTo>
                    <a:pt x="615" y="22"/>
                    <a:pt x="614" y="24"/>
                    <a:pt x="613" y="24"/>
                  </a:cubicBezTo>
                  <a:cubicBezTo>
                    <a:pt x="613" y="25"/>
                    <a:pt x="612" y="26"/>
                    <a:pt x="612" y="27"/>
                  </a:cubicBezTo>
                  <a:cubicBezTo>
                    <a:pt x="611" y="27"/>
                    <a:pt x="610" y="28"/>
                    <a:pt x="610" y="29"/>
                  </a:cubicBezTo>
                  <a:cubicBezTo>
                    <a:pt x="610" y="30"/>
                    <a:pt x="612" y="30"/>
                    <a:pt x="612" y="31"/>
                  </a:cubicBezTo>
                  <a:cubicBezTo>
                    <a:pt x="613" y="30"/>
                    <a:pt x="613" y="29"/>
                    <a:pt x="614" y="28"/>
                  </a:cubicBezTo>
                  <a:close/>
                  <a:moveTo>
                    <a:pt x="628" y="29"/>
                  </a:moveTo>
                  <a:cubicBezTo>
                    <a:pt x="629" y="27"/>
                    <a:pt x="630" y="26"/>
                    <a:pt x="631" y="24"/>
                  </a:cubicBezTo>
                  <a:cubicBezTo>
                    <a:pt x="631" y="24"/>
                    <a:pt x="630" y="22"/>
                    <a:pt x="629" y="22"/>
                  </a:cubicBezTo>
                  <a:cubicBezTo>
                    <a:pt x="629" y="22"/>
                    <a:pt x="628" y="24"/>
                    <a:pt x="627" y="25"/>
                  </a:cubicBezTo>
                  <a:cubicBezTo>
                    <a:pt x="627" y="25"/>
                    <a:pt x="626" y="26"/>
                    <a:pt x="626" y="27"/>
                  </a:cubicBezTo>
                  <a:cubicBezTo>
                    <a:pt x="625" y="27"/>
                    <a:pt x="624" y="29"/>
                    <a:pt x="624" y="29"/>
                  </a:cubicBezTo>
                  <a:cubicBezTo>
                    <a:pt x="624" y="30"/>
                    <a:pt x="626" y="30"/>
                    <a:pt x="626" y="31"/>
                  </a:cubicBezTo>
                  <a:cubicBezTo>
                    <a:pt x="627" y="30"/>
                    <a:pt x="627" y="29"/>
                    <a:pt x="628" y="29"/>
                  </a:cubicBezTo>
                  <a:close/>
                  <a:moveTo>
                    <a:pt x="650" y="32"/>
                  </a:moveTo>
                  <a:cubicBezTo>
                    <a:pt x="651" y="32"/>
                    <a:pt x="652" y="33"/>
                    <a:pt x="653" y="33"/>
                  </a:cubicBezTo>
                  <a:cubicBezTo>
                    <a:pt x="653" y="33"/>
                    <a:pt x="654" y="31"/>
                    <a:pt x="654" y="31"/>
                  </a:cubicBezTo>
                  <a:cubicBezTo>
                    <a:pt x="655" y="31"/>
                    <a:pt x="655" y="29"/>
                    <a:pt x="656" y="29"/>
                  </a:cubicBezTo>
                  <a:cubicBezTo>
                    <a:pt x="656" y="29"/>
                    <a:pt x="658" y="31"/>
                    <a:pt x="658" y="30"/>
                  </a:cubicBezTo>
                  <a:cubicBezTo>
                    <a:pt x="659" y="30"/>
                    <a:pt x="660" y="29"/>
                    <a:pt x="660" y="28"/>
                  </a:cubicBezTo>
                  <a:cubicBezTo>
                    <a:pt x="660" y="28"/>
                    <a:pt x="662" y="26"/>
                    <a:pt x="662" y="26"/>
                  </a:cubicBezTo>
                  <a:cubicBezTo>
                    <a:pt x="662" y="25"/>
                    <a:pt x="660" y="25"/>
                    <a:pt x="659" y="24"/>
                  </a:cubicBezTo>
                  <a:cubicBezTo>
                    <a:pt x="659" y="25"/>
                    <a:pt x="658" y="26"/>
                    <a:pt x="658" y="27"/>
                  </a:cubicBezTo>
                  <a:cubicBezTo>
                    <a:pt x="657" y="27"/>
                    <a:pt x="656" y="25"/>
                    <a:pt x="655" y="25"/>
                  </a:cubicBezTo>
                  <a:cubicBezTo>
                    <a:pt x="655" y="25"/>
                    <a:pt x="653" y="23"/>
                    <a:pt x="653" y="23"/>
                  </a:cubicBezTo>
                  <a:cubicBezTo>
                    <a:pt x="653" y="23"/>
                    <a:pt x="652" y="25"/>
                    <a:pt x="652" y="25"/>
                  </a:cubicBezTo>
                  <a:cubicBezTo>
                    <a:pt x="651" y="26"/>
                    <a:pt x="650" y="27"/>
                    <a:pt x="650" y="28"/>
                  </a:cubicBezTo>
                  <a:cubicBezTo>
                    <a:pt x="649" y="28"/>
                    <a:pt x="649" y="29"/>
                    <a:pt x="648" y="30"/>
                  </a:cubicBezTo>
                  <a:cubicBezTo>
                    <a:pt x="649" y="30"/>
                    <a:pt x="650" y="31"/>
                    <a:pt x="650" y="32"/>
                  </a:cubicBezTo>
                  <a:close/>
                  <a:moveTo>
                    <a:pt x="695" y="38"/>
                  </a:moveTo>
                  <a:cubicBezTo>
                    <a:pt x="696" y="37"/>
                    <a:pt x="696" y="36"/>
                    <a:pt x="697" y="35"/>
                  </a:cubicBezTo>
                  <a:cubicBezTo>
                    <a:pt x="697" y="35"/>
                    <a:pt x="699" y="34"/>
                    <a:pt x="699" y="33"/>
                  </a:cubicBezTo>
                  <a:cubicBezTo>
                    <a:pt x="699" y="33"/>
                    <a:pt x="697" y="32"/>
                    <a:pt x="696" y="31"/>
                  </a:cubicBezTo>
                  <a:cubicBezTo>
                    <a:pt x="696" y="31"/>
                    <a:pt x="698" y="30"/>
                    <a:pt x="698" y="29"/>
                  </a:cubicBezTo>
                  <a:cubicBezTo>
                    <a:pt x="698" y="29"/>
                    <a:pt x="696" y="27"/>
                    <a:pt x="696" y="27"/>
                  </a:cubicBezTo>
                  <a:cubicBezTo>
                    <a:pt x="695" y="28"/>
                    <a:pt x="694" y="29"/>
                    <a:pt x="694" y="30"/>
                  </a:cubicBezTo>
                  <a:cubicBezTo>
                    <a:pt x="694" y="30"/>
                    <a:pt x="693" y="31"/>
                    <a:pt x="692" y="32"/>
                  </a:cubicBezTo>
                  <a:cubicBezTo>
                    <a:pt x="693" y="33"/>
                    <a:pt x="695" y="33"/>
                    <a:pt x="695" y="34"/>
                  </a:cubicBezTo>
                  <a:cubicBezTo>
                    <a:pt x="695" y="34"/>
                    <a:pt x="693" y="35"/>
                    <a:pt x="693" y="36"/>
                  </a:cubicBezTo>
                  <a:cubicBezTo>
                    <a:pt x="694" y="36"/>
                    <a:pt x="695" y="38"/>
                    <a:pt x="695" y="38"/>
                  </a:cubicBezTo>
                  <a:close/>
                  <a:moveTo>
                    <a:pt x="720" y="28"/>
                  </a:moveTo>
                  <a:cubicBezTo>
                    <a:pt x="721" y="27"/>
                    <a:pt x="721" y="27"/>
                    <a:pt x="722" y="26"/>
                  </a:cubicBezTo>
                  <a:cubicBezTo>
                    <a:pt x="720" y="25"/>
                    <a:pt x="719" y="24"/>
                    <a:pt x="717" y="23"/>
                  </a:cubicBezTo>
                  <a:cubicBezTo>
                    <a:pt x="717" y="23"/>
                    <a:pt x="716" y="24"/>
                    <a:pt x="716" y="25"/>
                  </a:cubicBezTo>
                  <a:cubicBezTo>
                    <a:pt x="715" y="25"/>
                    <a:pt x="718" y="26"/>
                    <a:pt x="718" y="26"/>
                  </a:cubicBezTo>
                  <a:cubicBezTo>
                    <a:pt x="718" y="27"/>
                    <a:pt x="716" y="28"/>
                    <a:pt x="716" y="29"/>
                  </a:cubicBezTo>
                  <a:cubicBezTo>
                    <a:pt x="716" y="29"/>
                    <a:pt x="714" y="30"/>
                    <a:pt x="714" y="31"/>
                  </a:cubicBezTo>
                  <a:cubicBezTo>
                    <a:pt x="714" y="32"/>
                    <a:pt x="716" y="32"/>
                    <a:pt x="717" y="33"/>
                  </a:cubicBezTo>
                  <a:cubicBezTo>
                    <a:pt x="718" y="31"/>
                    <a:pt x="719" y="30"/>
                    <a:pt x="720" y="28"/>
                  </a:cubicBezTo>
                  <a:close/>
                  <a:moveTo>
                    <a:pt x="736" y="44"/>
                  </a:moveTo>
                  <a:cubicBezTo>
                    <a:pt x="737" y="44"/>
                    <a:pt x="738" y="46"/>
                    <a:pt x="738" y="46"/>
                  </a:cubicBezTo>
                  <a:cubicBezTo>
                    <a:pt x="739" y="46"/>
                    <a:pt x="739" y="44"/>
                    <a:pt x="740" y="44"/>
                  </a:cubicBezTo>
                  <a:cubicBezTo>
                    <a:pt x="741" y="43"/>
                    <a:pt x="741" y="42"/>
                    <a:pt x="742" y="41"/>
                  </a:cubicBezTo>
                  <a:cubicBezTo>
                    <a:pt x="742" y="41"/>
                    <a:pt x="743" y="43"/>
                    <a:pt x="744" y="43"/>
                  </a:cubicBezTo>
                  <a:cubicBezTo>
                    <a:pt x="745" y="43"/>
                    <a:pt x="745" y="41"/>
                    <a:pt x="746" y="41"/>
                  </a:cubicBezTo>
                  <a:cubicBezTo>
                    <a:pt x="746" y="40"/>
                    <a:pt x="748" y="39"/>
                    <a:pt x="747" y="39"/>
                  </a:cubicBezTo>
                  <a:cubicBezTo>
                    <a:pt x="747" y="38"/>
                    <a:pt x="745" y="37"/>
                    <a:pt x="745" y="37"/>
                  </a:cubicBezTo>
                  <a:cubicBezTo>
                    <a:pt x="745" y="37"/>
                    <a:pt x="744" y="39"/>
                    <a:pt x="744" y="39"/>
                  </a:cubicBezTo>
                  <a:cubicBezTo>
                    <a:pt x="743" y="39"/>
                    <a:pt x="742" y="37"/>
                    <a:pt x="741" y="37"/>
                  </a:cubicBezTo>
                  <a:cubicBezTo>
                    <a:pt x="741" y="37"/>
                    <a:pt x="740" y="39"/>
                    <a:pt x="740" y="40"/>
                  </a:cubicBezTo>
                  <a:cubicBezTo>
                    <a:pt x="739" y="40"/>
                    <a:pt x="739" y="42"/>
                    <a:pt x="738" y="42"/>
                  </a:cubicBezTo>
                  <a:cubicBezTo>
                    <a:pt x="737" y="42"/>
                    <a:pt x="736" y="40"/>
                    <a:pt x="736" y="40"/>
                  </a:cubicBezTo>
                  <a:cubicBezTo>
                    <a:pt x="735" y="40"/>
                    <a:pt x="735" y="42"/>
                    <a:pt x="734" y="42"/>
                  </a:cubicBezTo>
                  <a:cubicBezTo>
                    <a:pt x="735" y="43"/>
                    <a:pt x="735" y="44"/>
                    <a:pt x="736" y="44"/>
                  </a:cubicBezTo>
                  <a:close/>
                  <a:moveTo>
                    <a:pt x="758" y="43"/>
                  </a:moveTo>
                  <a:cubicBezTo>
                    <a:pt x="758" y="43"/>
                    <a:pt x="760" y="41"/>
                    <a:pt x="760" y="41"/>
                  </a:cubicBezTo>
                  <a:cubicBezTo>
                    <a:pt x="760" y="40"/>
                    <a:pt x="761" y="39"/>
                    <a:pt x="761" y="39"/>
                  </a:cubicBezTo>
                  <a:cubicBezTo>
                    <a:pt x="762" y="38"/>
                    <a:pt x="763" y="37"/>
                    <a:pt x="763" y="36"/>
                  </a:cubicBezTo>
                  <a:cubicBezTo>
                    <a:pt x="763" y="36"/>
                    <a:pt x="761" y="35"/>
                    <a:pt x="761" y="35"/>
                  </a:cubicBezTo>
                  <a:cubicBezTo>
                    <a:pt x="761" y="34"/>
                    <a:pt x="762" y="33"/>
                    <a:pt x="763" y="32"/>
                  </a:cubicBezTo>
                  <a:cubicBezTo>
                    <a:pt x="763" y="32"/>
                    <a:pt x="765" y="34"/>
                    <a:pt x="765" y="34"/>
                  </a:cubicBezTo>
                  <a:cubicBezTo>
                    <a:pt x="765" y="34"/>
                    <a:pt x="766" y="32"/>
                    <a:pt x="767" y="32"/>
                  </a:cubicBezTo>
                  <a:cubicBezTo>
                    <a:pt x="767" y="31"/>
                    <a:pt x="768" y="30"/>
                    <a:pt x="768" y="30"/>
                  </a:cubicBezTo>
                  <a:cubicBezTo>
                    <a:pt x="767" y="29"/>
                    <a:pt x="765" y="27"/>
                    <a:pt x="764" y="26"/>
                  </a:cubicBezTo>
                  <a:cubicBezTo>
                    <a:pt x="763" y="27"/>
                    <a:pt x="763" y="28"/>
                    <a:pt x="762" y="29"/>
                  </a:cubicBezTo>
                  <a:cubicBezTo>
                    <a:pt x="762" y="29"/>
                    <a:pt x="760" y="27"/>
                    <a:pt x="760" y="27"/>
                  </a:cubicBezTo>
                  <a:cubicBezTo>
                    <a:pt x="760" y="27"/>
                    <a:pt x="758" y="29"/>
                    <a:pt x="758" y="29"/>
                  </a:cubicBezTo>
                  <a:cubicBezTo>
                    <a:pt x="758" y="29"/>
                    <a:pt x="761" y="30"/>
                    <a:pt x="760" y="31"/>
                  </a:cubicBezTo>
                  <a:cubicBezTo>
                    <a:pt x="760" y="31"/>
                    <a:pt x="759" y="32"/>
                    <a:pt x="759" y="33"/>
                  </a:cubicBezTo>
                  <a:cubicBezTo>
                    <a:pt x="759" y="33"/>
                    <a:pt x="761" y="34"/>
                    <a:pt x="761" y="35"/>
                  </a:cubicBezTo>
                  <a:cubicBezTo>
                    <a:pt x="761" y="35"/>
                    <a:pt x="760" y="36"/>
                    <a:pt x="759" y="37"/>
                  </a:cubicBezTo>
                  <a:cubicBezTo>
                    <a:pt x="759" y="37"/>
                    <a:pt x="758" y="39"/>
                    <a:pt x="758" y="39"/>
                  </a:cubicBezTo>
                  <a:cubicBezTo>
                    <a:pt x="757" y="40"/>
                    <a:pt x="756" y="41"/>
                    <a:pt x="756" y="41"/>
                  </a:cubicBezTo>
                  <a:cubicBezTo>
                    <a:pt x="757" y="42"/>
                    <a:pt x="757" y="43"/>
                    <a:pt x="758" y="43"/>
                  </a:cubicBezTo>
                  <a:close/>
                  <a:moveTo>
                    <a:pt x="750" y="30"/>
                  </a:moveTo>
                  <a:cubicBezTo>
                    <a:pt x="750" y="30"/>
                    <a:pt x="752" y="28"/>
                    <a:pt x="752" y="28"/>
                  </a:cubicBezTo>
                  <a:cubicBezTo>
                    <a:pt x="752" y="28"/>
                    <a:pt x="750" y="26"/>
                    <a:pt x="750" y="26"/>
                  </a:cubicBezTo>
                  <a:cubicBezTo>
                    <a:pt x="749" y="26"/>
                    <a:pt x="749" y="28"/>
                    <a:pt x="748" y="28"/>
                  </a:cubicBezTo>
                  <a:cubicBezTo>
                    <a:pt x="748" y="29"/>
                    <a:pt x="746" y="30"/>
                    <a:pt x="746" y="31"/>
                  </a:cubicBezTo>
                  <a:cubicBezTo>
                    <a:pt x="746" y="31"/>
                    <a:pt x="748" y="32"/>
                    <a:pt x="749" y="32"/>
                  </a:cubicBezTo>
                  <a:cubicBezTo>
                    <a:pt x="749" y="33"/>
                    <a:pt x="751" y="34"/>
                    <a:pt x="751" y="34"/>
                  </a:cubicBezTo>
                  <a:cubicBezTo>
                    <a:pt x="752" y="34"/>
                    <a:pt x="752" y="32"/>
                    <a:pt x="753" y="32"/>
                  </a:cubicBezTo>
                  <a:cubicBezTo>
                    <a:pt x="752" y="31"/>
                    <a:pt x="750" y="31"/>
                    <a:pt x="750" y="30"/>
                  </a:cubicBezTo>
                  <a:close/>
                  <a:moveTo>
                    <a:pt x="787" y="37"/>
                  </a:moveTo>
                  <a:cubicBezTo>
                    <a:pt x="787" y="37"/>
                    <a:pt x="789" y="36"/>
                    <a:pt x="789" y="35"/>
                  </a:cubicBezTo>
                  <a:cubicBezTo>
                    <a:pt x="789" y="35"/>
                    <a:pt x="787" y="34"/>
                    <a:pt x="787" y="33"/>
                  </a:cubicBezTo>
                  <a:cubicBezTo>
                    <a:pt x="787" y="33"/>
                    <a:pt x="788" y="32"/>
                    <a:pt x="789" y="31"/>
                  </a:cubicBezTo>
                  <a:cubicBezTo>
                    <a:pt x="789" y="31"/>
                    <a:pt x="790" y="29"/>
                    <a:pt x="790" y="29"/>
                  </a:cubicBezTo>
                  <a:cubicBezTo>
                    <a:pt x="790" y="28"/>
                    <a:pt x="788" y="27"/>
                    <a:pt x="788" y="27"/>
                  </a:cubicBezTo>
                  <a:cubicBezTo>
                    <a:pt x="787" y="27"/>
                    <a:pt x="786" y="26"/>
                    <a:pt x="786" y="25"/>
                  </a:cubicBezTo>
                  <a:cubicBezTo>
                    <a:pt x="785" y="25"/>
                    <a:pt x="784" y="27"/>
                    <a:pt x="784" y="28"/>
                  </a:cubicBezTo>
                  <a:cubicBezTo>
                    <a:pt x="784" y="28"/>
                    <a:pt x="782" y="26"/>
                    <a:pt x="782" y="26"/>
                  </a:cubicBezTo>
                  <a:cubicBezTo>
                    <a:pt x="781" y="26"/>
                    <a:pt x="781" y="28"/>
                    <a:pt x="780" y="28"/>
                  </a:cubicBezTo>
                  <a:cubicBezTo>
                    <a:pt x="780" y="29"/>
                    <a:pt x="778" y="30"/>
                    <a:pt x="778" y="30"/>
                  </a:cubicBezTo>
                  <a:cubicBezTo>
                    <a:pt x="778" y="31"/>
                    <a:pt x="780" y="32"/>
                    <a:pt x="781" y="32"/>
                  </a:cubicBezTo>
                  <a:cubicBezTo>
                    <a:pt x="781" y="32"/>
                    <a:pt x="782" y="30"/>
                    <a:pt x="782" y="30"/>
                  </a:cubicBezTo>
                  <a:cubicBezTo>
                    <a:pt x="783" y="30"/>
                    <a:pt x="784" y="31"/>
                    <a:pt x="785" y="32"/>
                  </a:cubicBezTo>
                  <a:cubicBezTo>
                    <a:pt x="785" y="32"/>
                    <a:pt x="786" y="33"/>
                    <a:pt x="787" y="33"/>
                  </a:cubicBezTo>
                  <a:cubicBezTo>
                    <a:pt x="786" y="34"/>
                    <a:pt x="786" y="35"/>
                    <a:pt x="785" y="35"/>
                  </a:cubicBezTo>
                  <a:cubicBezTo>
                    <a:pt x="785" y="36"/>
                    <a:pt x="783" y="37"/>
                    <a:pt x="783" y="38"/>
                  </a:cubicBezTo>
                  <a:cubicBezTo>
                    <a:pt x="783" y="38"/>
                    <a:pt x="785" y="39"/>
                    <a:pt x="786" y="39"/>
                  </a:cubicBezTo>
                  <a:cubicBezTo>
                    <a:pt x="786" y="39"/>
                    <a:pt x="787" y="38"/>
                    <a:pt x="787" y="37"/>
                  </a:cubicBezTo>
                  <a:close/>
                  <a:moveTo>
                    <a:pt x="772" y="25"/>
                  </a:moveTo>
                  <a:cubicBezTo>
                    <a:pt x="772" y="25"/>
                    <a:pt x="773" y="23"/>
                    <a:pt x="773" y="23"/>
                  </a:cubicBezTo>
                  <a:cubicBezTo>
                    <a:pt x="774" y="23"/>
                    <a:pt x="775" y="21"/>
                    <a:pt x="775" y="21"/>
                  </a:cubicBezTo>
                  <a:cubicBezTo>
                    <a:pt x="776" y="19"/>
                    <a:pt x="777" y="18"/>
                    <a:pt x="779" y="16"/>
                  </a:cubicBezTo>
                  <a:cubicBezTo>
                    <a:pt x="778" y="16"/>
                    <a:pt x="777" y="15"/>
                    <a:pt x="776" y="15"/>
                  </a:cubicBezTo>
                  <a:cubicBezTo>
                    <a:pt x="776" y="15"/>
                    <a:pt x="775" y="17"/>
                    <a:pt x="775" y="17"/>
                  </a:cubicBezTo>
                  <a:cubicBezTo>
                    <a:pt x="774" y="17"/>
                    <a:pt x="773" y="18"/>
                    <a:pt x="773" y="19"/>
                  </a:cubicBezTo>
                  <a:cubicBezTo>
                    <a:pt x="772" y="21"/>
                    <a:pt x="771" y="22"/>
                    <a:pt x="769" y="24"/>
                  </a:cubicBezTo>
                  <a:cubicBezTo>
                    <a:pt x="770" y="24"/>
                    <a:pt x="771" y="25"/>
                    <a:pt x="772" y="25"/>
                  </a:cubicBezTo>
                  <a:close/>
                  <a:moveTo>
                    <a:pt x="801" y="37"/>
                  </a:moveTo>
                  <a:cubicBezTo>
                    <a:pt x="801" y="37"/>
                    <a:pt x="804" y="39"/>
                    <a:pt x="804" y="39"/>
                  </a:cubicBezTo>
                  <a:cubicBezTo>
                    <a:pt x="804" y="39"/>
                    <a:pt x="805" y="37"/>
                    <a:pt x="805" y="37"/>
                  </a:cubicBezTo>
                  <a:cubicBezTo>
                    <a:pt x="805" y="36"/>
                    <a:pt x="807" y="35"/>
                    <a:pt x="807" y="35"/>
                  </a:cubicBezTo>
                  <a:cubicBezTo>
                    <a:pt x="807" y="34"/>
                    <a:pt x="805" y="33"/>
                    <a:pt x="805" y="33"/>
                  </a:cubicBezTo>
                  <a:cubicBezTo>
                    <a:pt x="805" y="32"/>
                    <a:pt x="806" y="31"/>
                    <a:pt x="806" y="31"/>
                  </a:cubicBezTo>
                  <a:cubicBezTo>
                    <a:pt x="807" y="30"/>
                    <a:pt x="808" y="29"/>
                    <a:pt x="808" y="28"/>
                  </a:cubicBezTo>
                  <a:cubicBezTo>
                    <a:pt x="809" y="28"/>
                    <a:pt x="809" y="26"/>
                    <a:pt x="810" y="26"/>
                  </a:cubicBezTo>
                  <a:cubicBezTo>
                    <a:pt x="810" y="26"/>
                    <a:pt x="812" y="28"/>
                    <a:pt x="812" y="28"/>
                  </a:cubicBezTo>
                  <a:cubicBezTo>
                    <a:pt x="813" y="28"/>
                    <a:pt x="813" y="26"/>
                    <a:pt x="814" y="26"/>
                  </a:cubicBezTo>
                  <a:cubicBezTo>
                    <a:pt x="814" y="25"/>
                    <a:pt x="816" y="27"/>
                    <a:pt x="816" y="27"/>
                  </a:cubicBezTo>
                  <a:cubicBezTo>
                    <a:pt x="816" y="27"/>
                    <a:pt x="818" y="25"/>
                    <a:pt x="818" y="25"/>
                  </a:cubicBezTo>
                  <a:cubicBezTo>
                    <a:pt x="818" y="25"/>
                    <a:pt x="820" y="23"/>
                    <a:pt x="819" y="23"/>
                  </a:cubicBezTo>
                  <a:cubicBezTo>
                    <a:pt x="819" y="22"/>
                    <a:pt x="817" y="22"/>
                    <a:pt x="817" y="21"/>
                  </a:cubicBezTo>
                  <a:cubicBezTo>
                    <a:pt x="817" y="21"/>
                    <a:pt x="816" y="23"/>
                    <a:pt x="816" y="23"/>
                  </a:cubicBezTo>
                  <a:cubicBezTo>
                    <a:pt x="815" y="23"/>
                    <a:pt x="814" y="22"/>
                    <a:pt x="813" y="22"/>
                  </a:cubicBezTo>
                  <a:cubicBezTo>
                    <a:pt x="813" y="22"/>
                    <a:pt x="812" y="24"/>
                    <a:pt x="812" y="24"/>
                  </a:cubicBezTo>
                  <a:cubicBezTo>
                    <a:pt x="811" y="24"/>
                    <a:pt x="810" y="22"/>
                    <a:pt x="809" y="22"/>
                  </a:cubicBezTo>
                  <a:cubicBezTo>
                    <a:pt x="809" y="22"/>
                    <a:pt x="808" y="24"/>
                    <a:pt x="808" y="24"/>
                  </a:cubicBezTo>
                  <a:cubicBezTo>
                    <a:pt x="807" y="25"/>
                    <a:pt x="806" y="26"/>
                    <a:pt x="806" y="27"/>
                  </a:cubicBezTo>
                  <a:cubicBezTo>
                    <a:pt x="805" y="27"/>
                    <a:pt x="805" y="28"/>
                    <a:pt x="804" y="29"/>
                  </a:cubicBezTo>
                  <a:cubicBezTo>
                    <a:pt x="804" y="29"/>
                    <a:pt x="803" y="31"/>
                    <a:pt x="803" y="31"/>
                  </a:cubicBezTo>
                  <a:cubicBezTo>
                    <a:pt x="802" y="31"/>
                    <a:pt x="801" y="29"/>
                    <a:pt x="800" y="29"/>
                  </a:cubicBezTo>
                  <a:cubicBezTo>
                    <a:pt x="800" y="29"/>
                    <a:pt x="799" y="31"/>
                    <a:pt x="799" y="32"/>
                  </a:cubicBezTo>
                  <a:cubicBezTo>
                    <a:pt x="799" y="32"/>
                    <a:pt x="801" y="33"/>
                    <a:pt x="801" y="33"/>
                  </a:cubicBezTo>
                  <a:cubicBezTo>
                    <a:pt x="802" y="34"/>
                    <a:pt x="802" y="35"/>
                    <a:pt x="803" y="35"/>
                  </a:cubicBezTo>
                  <a:cubicBezTo>
                    <a:pt x="803" y="36"/>
                    <a:pt x="801" y="37"/>
                    <a:pt x="801" y="37"/>
                  </a:cubicBezTo>
                  <a:close/>
                  <a:moveTo>
                    <a:pt x="853" y="52"/>
                  </a:moveTo>
                  <a:cubicBezTo>
                    <a:pt x="853" y="52"/>
                    <a:pt x="852" y="51"/>
                    <a:pt x="851" y="51"/>
                  </a:cubicBezTo>
                  <a:cubicBezTo>
                    <a:pt x="851" y="50"/>
                    <a:pt x="849" y="49"/>
                    <a:pt x="849" y="49"/>
                  </a:cubicBezTo>
                  <a:cubicBezTo>
                    <a:pt x="849" y="49"/>
                    <a:pt x="848" y="51"/>
                    <a:pt x="847" y="51"/>
                  </a:cubicBezTo>
                  <a:cubicBezTo>
                    <a:pt x="847" y="51"/>
                    <a:pt x="846" y="53"/>
                    <a:pt x="846" y="53"/>
                  </a:cubicBezTo>
                  <a:cubicBezTo>
                    <a:pt x="846" y="54"/>
                    <a:pt x="847" y="55"/>
                    <a:pt x="848" y="55"/>
                  </a:cubicBezTo>
                  <a:cubicBezTo>
                    <a:pt x="848" y="55"/>
                    <a:pt x="850" y="57"/>
                    <a:pt x="850" y="57"/>
                  </a:cubicBezTo>
                  <a:cubicBezTo>
                    <a:pt x="850" y="57"/>
                    <a:pt x="852" y="55"/>
                    <a:pt x="852" y="55"/>
                  </a:cubicBezTo>
                  <a:cubicBezTo>
                    <a:pt x="852" y="54"/>
                    <a:pt x="853" y="53"/>
                    <a:pt x="853" y="52"/>
                  </a:cubicBezTo>
                  <a:close/>
                  <a:moveTo>
                    <a:pt x="883" y="46"/>
                  </a:moveTo>
                  <a:cubicBezTo>
                    <a:pt x="883" y="46"/>
                    <a:pt x="884" y="45"/>
                    <a:pt x="884" y="44"/>
                  </a:cubicBezTo>
                  <a:cubicBezTo>
                    <a:pt x="884" y="44"/>
                    <a:pt x="886" y="43"/>
                    <a:pt x="886" y="42"/>
                  </a:cubicBezTo>
                  <a:cubicBezTo>
                    <a:pt x="886" y="41"/>
                    <a:pt x="884" y="41"/>
                    <a:pt x="884" y="40"/>
                  </a:cubicBezTo>
                  <a:cubicBezTo>
                    <a:pt x="883" y="40"/>
                    <a:pt x="883" y="42"/>
                    <a:pt x="882" y="42"/>
                  </a:cubicBezTo>
                  <a:cubicBezTo>
                    <a:pt x="882" y="43"/>
                    <a:pt x="880" y="41"/>
                    <a:pt x="880" y="41"/>
                  </a:cubicBezTo>
                  <a:cubicBezTo>
                    <a:pt x="880" y="41"/>
                    <a:pt x="878" y="43"/>
                    <a:pt x="878" y="43"/>
                  </a:cubicBezTo>
                  <a:cubicBezTo>
                    <a:pt x="878" y="44"/>
                    <a:pt x="880" y="44"/>
                    <a:pt x="881" y="45"/>
                  </a:cubicBezTo>
                  <a:cubicBezTo>
                    <a:pt x="880" y="45"/>
                    <a:pt x="879" y="46"/>
                    <a:pt x="879" y="47"/>
                  </a:cubicBezTo>
                  <a:cubicBezTo>
                    <a:pt x="879" y="47"/>
                    <a:pt x="881" y="48"/>
                    <a:pt x="881" y="49"/>
                  </a:cubicBezTo>
                  <a:cubicBezTo>
                    <a:pt x="881" y="49"/>
                    <a:pt x="883" y="50"/>
                    <a:pt x="883" y="50"/>
                  </a:cubicBezTo>
                  <a:cubicBezTo>
                    <a:pt x="884" y="50"/>
                    <a:pt x="884" y="48"/>
                    <a:pt x="885" y="48"/>
                  </a:cubicBezTo>
                  <a:cubicBezTo>
                    <a:pt x="885" y="47"/>
                    <a:pt x="883" y="47"/>
                    <a:pt x="883" y="46"/>
                  </a:cubicBezTo>
                  <a:close/>
                  <a:moveTo>
                    <a:pt x="883" y="32"/>
                  </a:moveTo>
                  <a:cubicBezTo>
                    <a:pt x="883" y="32"/>
                    <a:pt x="884" y="31"/>
                    <a:pt x="885" y="30"/>
                  </a:cubicBezTo>
                  <a:cubicBezTo>
                    <a:pt x="884" y="30"/>
                    <a:pt x="883" y="29"/>
                    <a:pt x="882" y="28"/>
                  </a:cubicBezTo>
                  <a:cubicBezTo>
                    <a:pt x="882" y="28"/>
                    <a:pt x="880" y="27"/>
                    <a:pt x="880" y="27"/>
                  </a:cubicBezTo>
                  <a:cubicBezTo>
                    <a:pt x="880" y="26"/>
                    <a:pt x="882" y="25"/>
                    <a:pt x="882" y="25"/>
                  </a:cubicBezTo>
                  <a:cubicBezTo>
                    <a:pt x="881" y="24"/>
                    <a:pt x="880" y="23"/>
                    <a:pt x="880" y="23"/>
                  </a:cubicBezTo>
                  <a:cubicBezTo>
                    <a:pt x="879" y="23"/>
                    <a:pt x="878" y="25"/>
                    <a:pt x="878" y="25"/>
                  </a:cubicBezTo>
                  <a:cubicBezTo>
                    <a:pt x="878" y="25"/>
                    <a:pt x="876" y="27"/>
                    <a:pt x="876" y="27"/>
                  </a:cubicBezTo>
                  <a:cubicBezTo>
                    <a:pt x="876" y="28"/>
                    <a:pt x="878" y="28"/>
                    <a:pt x="878" y="29"/>
                  </a:cubicBezTo>
                  <a:cubicBezTo>
                    <a:pt x="878" y="30"/>
                    <a:pt x="877" y="30"/>
                    <a:pt x="877" y="31"/>
                  </a:cubicBezTo>
                  <a:cubicBezTo>
                    <a:pt x="877" y="32"/>
                    <a:pt x="879" y="33"/>
                    <a:pt x="879" y="33"/>
                  </a:cubicBezTo>
                  <a:cubicBezTo>
                    <a:pt x="880" y="33"/>
                    <a:pt x="880" y="34"/>
                    <a:pt x="881" y="35"/>
                  </a:cubicBezTo>
                  <a:cubicBezTo>
                    <a:pt x="882" y="34"/>
                    <a:pt x="882" y="33"/>
                    <a:pt x="883" y="32"/>
                  </a:cubicBezTo>
                  <a:close/>
                  <a:moveTo>
                    <a:pt x="900" y="42"/>
                  </a:moveTo>
                  <a:cubicBezTo>
                    <a:pt x="901" y="42"/>
                    <a:pt x="901" y="40"/>
                    <a:pt x="902" y="40"/>
                  </a:cubicBezTo>
                  <a:cubicBezTo>
                    <a:pt x="902" y="39"/>
                    <a:pt x="904" y="38"/>
                    <a:pt x="904" y="38"/>
                  </a:cubicBezTo>
                  <a:cubicBezTo>
                    <a:pt x="904" y="38"/>
                    <a:pt x="902" y="36"/>
                    <a:pt x="901" y="36"/>
                  </a:cubicBezTo>
                  <a:cubicBezTo>
                    <a:pt x="901" y="36"/>
                    <a:pt x="900" y="38"/>
                    <a:pt x="900" y="38"/>
                  </a:cubicBezTo>
                  <a:cubicBezTo>
                    <a:pt x="899" y="39"/>
                    <a:pt x="899" y="40"/>
                    <a:pt x="898" y="40"/>
                  </a:cubicBezTo>
                  <a:cubicBezTo>
                    <a:pt x="898" y="41"/>
                    <a:pt x="896" y="39"/>
                    <a:pt x="896" y="39"/>
                  </a:cubicBezTo>
                  <a:cubicBezTo>
                    <a:pt x="896" y="39"/>
                    <a:pt x="894" y="41"/>
                    <a:pt x="894" y="41"/>
                  </a:cubicBezTo>
                  <a:cubicBezTo>
                    <a:pt x="894" y="41"/>
                    <a:pt x="896" y="43"/>
                    <a:pt x="896" y="43"/>
                  </a:cubicBezTo>
                  <a:cubicBezTo>
                    <a:pt x="897" y="43"/>
                    <a:pt x="897" y="41"/>
                    <a:pt x="898" y="40"/>
                  </a:cubicBezTo>
                  <a:cubicBezTo>
                    <a:pt x="898" y="40"/>
                    <a:pt x="900" y="42"/>
                    <a:pt x="900" y="42"/>
                  </a:cubicBezTo>
                  <a:close/>
                  <a:moveTo>
                    <a:pt x="899" y="30"/>
                  </a:moveTo>
                  <a:cubicBezTo>
                    <a:pt x="900" y="31"/>
                    <a:pt x="902" y="33"/>
                    <a:pt x="903" y="34"/>
                  </a:cubicBezTo>
                  <a:cubicBezTo>
                    <a:pt x="904" y="33"/>
                    <a:pt x="904" y="32"/>
                    <a:pt x="905" y="31"/>
                  </a:cubicBezTo>
                  <a:cubicBezTo>
                    <a:pt x="905" y="31"/>
                    <a:pt x="906" y="33"/>
                    <a:pt x="907" y="33"/>
                  </a:cubicBezTo>
                  <a:cubicBezTo>
                    <a:pt x="907" y="32"/>
                    <a:pt x="909" y="32"/>
                    <a:pt x="909" y="31"/>
                  </a:cubicBezTo>
                  <a:cubicBezTo>
                    <a:pt x="909" y="30"/>
                    <a:pt x="907" y="30"/>
                    <a:pt x="906" y="29"/>
                  </a:cubicBezTo>
                  <a:cubicBezTo>
                    <a:pt x="906" y="29"/>
                    <a:pt x="908" y="28"/>
                    <a:pt x="908" y="27"/>
                  </a:cubicBezTo>
                  <a:cubicBezTo>
                    <a:pt x="907" y="26"/>
                    <a:pt x="905" y="25"/>
                    <a:pt x="904" y="24"/>
                  </a:cubicBezTo>
                  <a:cubicBezTo>
                    <a:pt x="903" y="25"/>
                    <a:pt x="901" y="27"/>
                    <a:pt x="900" y="28"/>
                  </a:cubicBezTo>
                  <a:cubicBezTo>
                    <a:pt x="900" y="29"/>
                    <a:pt x="899" y="30"/>
                    <a:pt x="899" y="30"/>
                  </a:cubicBezTo>
                  <a:close/>
                  <a:moveTo>
                    <a:pt x="961" y="50"/>
                  </a:moveTo>
                  <a:cubicBezTo>
                    <a:pt x="962" y="48"/>
                    <a:pt x="964" y="47"/>
                    <a:pt x="965" y="45"/>
                  </a:cubicBezTo>
                  <a:cubicBezTo>
                    <a:pt x="964" y="45"/>
                    <a:pt x="963" y="44"/>
                    <a:pt x="963" y="44"/>
                  </a:cubicBezTo>
                  <a:cubicBezTo>
                    <a:pt x="962" y="44"/>
                    <a:pt x="961" y="46"/>
                    <a:pt x="961" y="46"/>
                  </a:cubicBezTo>
                  <a:cubicBezTo>
                    <a:pt x="960" y="46"/>
                    <a:pt x="960" y="48"/>
                    <a:pt x="959" y="48"/>
                  </a:cubicBezTo>
                  <a:cubicBezTo>
                    <a:pt x="959" y="49"/>
                    <a:pt x="957" y="50"/>
                    <a:pt x="957" y="50"/>
                  </a:cubicBezTo>
                  <a:cubicBezTo>
                    <a:pt x="957" y="51"/>
                    <a:pt x="959" y="52"/>
                    <a:pt x="960" y="52"/>
                  </a:cubicBezTo>
                  <a:cubicBezTo>
                    <a:pt x="960" y="51"/>
                    <a:pt x="961" y="51"/>
                    <a:pt x="961" y="50"/>
                  </a:cubicBezTo>
                  <a:close/>
                  <a:moveTo>
                    <a:pt x="971" y="51"/>
                  </a:moveTo>
                  <a:cubicBezTo>
                    <a:pt x="972" y="51"/>
                    <a:pt x="973" y="52"/>
                    <a:pt x="974" y="52"/>
                  </a:cubicBezTo>
                  <a:cubicBezTo>
                    <a:pt x="974" y="52"/>
                    <a:pt x="975" y="51"/>
                    <a:pt x="975" y="50"/>
                  </a:cubicBezTo>
                  <a:cubicBezTo>
                    <a:pt x="976" y="49"/>
                    <a:pt x="976" y="48"/>
                    <a:pt x="977" y="48"/>
                  </a:cubicBezTo>
                  <a:cubicBezTo>
                    <a:pt x="977" y="48"/>
                    <a:pt x="979" y="50"/>
                    <a:pt x="979" y="49"/>
                  </a:cubicBezTo>
                  <a:cubicBezTo>
                    <a:pt x="980" y="49"/>
                    <a:pt x="981" y="48"/>
                    <a:pt x="981" y="47"/>
                  </a:cubicBezTo>
                  <a:cubicBezTo>
                    <a:pt x="981" y="47"/>
                    <a:pt x="979" y="46"/>
                    <a:pt x="979" y="46"/>
                  </a:cubicBezTo>
                  <a:cubicBezTo>
                    <a:pt x="979" y="45"/>
                    <a:pt x="980" y="44"/>
                    <a:pt x="980" y="43"/>
                  </a:cubicBezTo>
                  <a:cubicBezTo>
                    <a:pt x="981" y="43"/>
                    <a:pt x="982" y="42"/>
                    <a:pt x="982" y="41"/>
                  </a:cubicBezTo>
                  <a:cubicBezTo>
                    <a:pt x="982" y="40"/>
                    <a:pt x="980" y="40"/>
                    <a:pt x="980" y="39"/>
                  </a:cubicBezTo>
                  <a:cubicBezTo>
                    <a:pt x="980" y="39"/>
                    <a:pt x="982" y="38"/>
                    <a:pt x="982" y="37"/>
                  </a:cubicBezTo>
                  <a:cubicBezTo>
                    <a:pt x="982" y="37"/>
                    <a:pt x="979" y="35"/>
                    <a:pt x="979" y="35"/>
                  </a:cubicBezTo>
                  <a:cubicBezTo>
                    <a:pt x="979" y="36"/>
                    <a:pt x="978" y="37"/>
                    <a:pt x="978" y="38"/>
                  </a:cubicBezTo>
                  <a:cubicBezTo>
                    <a:pt x="977" y="38"/>
                    <a:pt x="976" y="39"/>
                    <a:pt x="976" y="40"/>
                  </a:cubicBezTo>
                  <a:cubicBezTo>
                    <a:pt x="976" y="40"/>
                    <a:pt x="978" y="41"/>
                    <a:pt x="978" y="42"/>
                  </a:cubicBezTo>
                  <a:cubicBezTo>
                    <a:pt x="978" y="42"/>
                    <a:pt x="977" y="44"/>
                    <a:pt x="977" y="44"/>
                  </a:cubicBezTo>
                  <a:cubicBezTo>
                    <a:pt x="976" y="44"/>
                    <a:pt x="975" y="46"/>
                    <a:pt x="975" y="46"/>
                  </a:cubicBezTo>
                  <a:cubicBezTo>
                    <a:pt x="974" y="46"/>
                    <a:pt x="973" y="44"/>
                    <a:pt x="973" y="44"/>
                  </a:cubicBezTo>
                  <a:cubicBezTo>
                    <a:pt x="972" y="44"/>
                    <a:pt x="971" y="46"/>
                    <a:pt x="971" y="47"/>
                  </a:cubicBezTo>
                  <a:cubicBezTo>
                    <a:pt x="970" y="47"/>
                    <a:pt x="970" y="48"/>
                    <a:pt x="969" y="49"/>
                  </a:cubicBezTo>
                  <a:cubicBezTo>
                    <a:pt x="969" y="49"/>
                    <a:pt x="967" y="51"/>
                    <a:pt x="968" y="51"/>
                  </a:cubicBezTo>
                  <a:cubicBezTo>
                    <a:pt x="968" y="52"/>
                    <a:pt x="970" y="52"/>
                    <a:pt x="970" y="53"/>
                  </a:cubicBezTo>
                  <a:cubicBezTo>
                    <a:pt x="970" y="52"/>
                    <a:pt x="971" y="51"/>
                    <a:pt x="971" y="51"/>
                  </a:cubicBezTo>
                  <a:close/>
                  <a:moveTo>
                    <a:pt x="951" y="31"/>
                  </a:moveTo>
                  <a:cubicBezTo>
                    <a:pt x="952" y="32"/>
                    <a:pt x="952" y="32"/>
                    <a:pt x="953" y="33"/>
                  </a:cubicBezTo>
                  <a:cubicBezTo>
                    <a:pt x="953" y="33"/>
                    <a:pt x="955" y="35"/>
                    <a:pt x="955" y="35"/>
                  </a:cubicBezTo>
                  <a:cubicBezTo>
                    <a:pt x="956" y="35"/>
                    <a:pt x="957" y="33"/>
                    <a:pt x="957" y="32"/>
                  </a:cubicBezTo>
                  <a:cubicBezTo>
                    <a:pt x="957" y="32"/>
                    <a:pt x="955" y="31"/>
                    <a:pt x="955" y="31"/>
                  </a:cubicBezTo>
                  <a:cubicBezTo>
                    <a:pt x="955" y="30"/>
                    <a:pt x="956" y="29"/>
                    <a:pt x="956" y="29"/>
                  </a:cubicBezTo>
                  <a:cubicBezTo>
                    <a:pt x="957" y="28"/>
                    <a:pt x="958" y="27"/>
                    <a:pt x="958" y="26"/>
                  </a:cubicBezTo>
                  <a:cubicBezTo>
                    <a:pt x="958" y="26"/>
                    <a:pt x="960" y="24"/>
                    <a:pt x="960" y="24"/>
                  </a:cubicBezTo>
                  <a:cubicBezTo>
                    <a:pt x="960" y="23"/>
                    <a:pt x="958" y="23"/>
                    <a:pt x="958" y="22"/>
                  </a:cubicBezTo>
                  <a:cubicBezTo>
                    <a:pt x="957" y="23"/>
                    <a:pt x="957" y="24"/>
                    <a:pt x="956" y="25"/>
                  </a:cubicBezTo>
                  <a:cubicBezTo>
                    <a:pt x="955" y="25"/>
                    <a:pt x="955" y="26"/>
                    <a:pt x="954" y="27"/>
                  </a:cubicBezTo>
                  <a:cubicBezTo>
                    <a:pt x="954" y="28"/>
                    <a:pt x="953" y="28"/>
                    <a:pt x="953" y="29"/>
                  </a:cubicBezTo>
                  <a:cubicBezTo>
                    <a:pt x="952" y="29"/>
                    <a:pt x="951" y="27"/>
                    <a:pt x="950" y="27"/>
                  </a:cubicBezTo>
                  <a:cubicBezTo>
                    <a:pt x="950" y="27"/>
                    <a:pt x="949" y="29"/>
                    <a:pt x="949" y="30"/>
                  </a:cubicBezTo>
                  <a:cubicBezTo>
                    <a:pt x="948" y="30"/>
                    <a:pt x="947" y="31"/>
                    <a:pt x="947" y="32"/>
                  </a:cubicBezTo>
                  <a:cubicBezTo>
                    <a:pt x="947" y="32"/>
                    <a:pt x="949" y="33"/>
                    <a:pt x="949" y="34"/>
                  </a:cubicBezTo>
                  <a:cubicBezTo>
                    <a:pt x="950" y="33"/>
                    <a:pt x="950" y="32"/>
                    <a:pt x="951" y="31"/>
                  </a:cubicBezTo>
                  <a:close/>
                  <a:moveTo>
                    <a:pt x="994" y="54"/>
                  </a:moveTo>
                  <a:cubicBezTo>
                    <a:pt x="994" y="54"/>
                    <a:pt x="996" y="55"/>
                    <a:pt x="996" y="55"/>
                  </a:cubicBezTo>
                  <a:cubicBezTo>
                    <a:pt x="997" y="55"/>
                    <a:pt x="997" y="53"/>
                    <a:pt x="998" y="53"/>
                  </a:cubicBezTo>
                  <a:cubicBezTo>
                    <a:pt x="998" y="53"/>
                    <a:pt x="999" y="55"/>
                    <a:pt x="1000" y="55"/>
                  </a:cubicBezTo>
                  <a:cubicBezTo>
                    <a:pt x="1001" y="55"/>
                    <a:pt x="1001" y="53"/>
                    <a:pt x="1002" y="52"/>
                  </a:cubicBezTo>
                  <a:cubicBezTo>
                    <a:pt x="1002" y="52"/>
                    <a:pt x="1003" y="51"/>
                    <a:pt x="1003" y="50"/>
                  </a:cubicBezTo>
                  <a:cubicBezTo>
                    <a:pt x="1004" y="50"/>
                    <a:pt x="1005" y="49"/>
                    <a:pt x="1005" y="48"/>
                  </a:cubicBezTo>
                  <a:cubicBezTo>
                    <a:pt x="1006" y="49"/>
                    <a:pt x="1007" y="49"/>
                    <a:pt x="1007" y="50"/>
                  </a:cubicBezTo>
                  <a:cubicBezTo>
                    <a:pt x="1007" y="49"/>
                    <a:pt x="1009" y="48"/>
                    <a:pt x="1009" y="48"/>
                  </a:cubicBezTo>
                  <a:cubicBezTo>
                    <a:pt x="1009" y="47"/>
                    <a:pt x="1007" y="46"/>
                    <a:pt x="1007" y="46"/>
                  </a:cubicBezTo>
                  <a:cubicBezTo>
                    <a:pt x="1007" y="46"/>
                    <a:pt x="1006" y="48"/>
                    <a:pt x="1005" y="48"/>
                  </a:cubicBezTo>
                  <a:cubicBezTo>
                    <a:pt x="1005" y="48"/>
                    <a:pt x="1003" y="46"/>
                    <a:pt x="1003" y="46"/>
                  </a:cubicBezTo>
                  <a:cubicBezTo>
                    <a:pt x="1002" y="46"/>
                    <a:pt x="1002" y="48"/>
                    <a:pt x="1001" y="49"/>
                  </a:cubicBezTo>
                  <a:cubicBezTo>
                    <a:pt x="1001" y="49"/>
                    <a:pt x="1000" y="51"/>
                    <a:pt x="1000" y="51"/>
                  </a:cubicBezTo>
                  <a:cubicBezTo>
                    <a:pt x="999" y="51"/>
                    <a:pt x="998" y="49"/>
                    <a:pt x="997" y="49"/>
                  </a:cubicBezTo>
                  <a:cubicBezTo>
                    <a:pt x="997" y="49"/>
                    <a:pt x="996" y="51"/>
                    <a:pt x="996" y="51"/>
                  </a:cubicBezTo>
                  <a:cubicBezTo>
                    <a:pt x="996" y="52"/>
                    <a:pt x="994" y="53"/>
                    <a:pt x="994" y="54"/>
                  </a:cubicBezTo>
                  <a:close/>
                  <a:moveTo>
                    <a:pt x="1013" y="43"/>
                  </a:moveTo>
                  <a:cubicBezTo>
                    <a:pt x="1013" y="43"/>
                    <a:pt x="1014" y="41"/>
                    <a:pt x="1014" y="41"/>
                  </a:cubicBezTo>
                  <a:cubicBezTo>
                    <a:pt x="1015" y="41"/>
                    <a:pt x="1016" y="43"/>
                    <a:pt x="1016" y="43"/>
                  </a:cubicBezTo>
                  <a:cubicBezTo>
                    <a:pt x="1017" y="42"/>
                    <a:pt x="1018" y="44"/>
                    <a:pt x="1019" y="44"/>
                  </a:cubicBezTo>
                  <a:cubicBezTo>
                    <a:pt x="1019" y="44"/>
                    <a:pt x="1020" y="42"/>
                    <a:pt x="1020" y="42"/>
                  </a:cubicBezTo>
                  <a:cubicBezTo>
                    <a:pt x="1021" y="41"/>
                    <a:pt x="1022" y="40"/>
                    <a:pt x="1022" y="40"/>
                  </a:cubicBezTo>
                  <a:cubicBezTo>
                    <a:pt x="1021" y="40"/>
                    <a:pt x="1021" y="38"/>
                    <a:pt x="1020" y="38"/>
                  </a:cubicBezTo>
                  <a:cubicBezTo>
                    <a:pt x="1019" y="38"/>
                    <a:pt x="1019" y="40"/>
                    <a:pt x="1018" y="40"/>
                  </a:cubicBezTo>
                  <a:cubicBezTo>
                    <a:pt x="1018" y="40"/>
                    <a:pt x="1017" y="38"/>
                    <a:pt x="1016" y="39"/>
                  </a:cubicBezTo>
                  <a:cubicBezTo>
                    <a:pt x="1015" y="39"/>
                    <a:pt x="1015" y="41"/>
                    <a:pt x="1014" y="41"/>
                  </a:cubicBezTo>
                  <a:cubicBezTo>
                    <a:pt x="1014" y="41"/>
                    <a:pt x="1013" y="39"/>
                    <a:pt x="1012" y="39"/>
                  </a:cubicBezTo>
                  <a:cubicBezTo>
                    <a:pt x="1011" y="39"/>
                    <a:pt x="1011" y="41"/>
                    <a:pt x="1010" y="41"/>
                  </a:cubicBezTo>
                  <a:cubicBezTo>
                    <a:pt x="1011" y="42"/>
                    <a:pt x="1012" y="43"/>
                    <a:pt x="1013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525267" y="1106989"/>
            <a:ext cx="361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spc="3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CONTENCT</a:t>
            </a:r>
            <a:endParaRPr lang="zh-CN" altLang="en-US" sz="6000" spc="3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13859" y="687496"/>
            <a:ext cx="5703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600" dirty="0" smtClean="0">
                <a:solidFill>
                  <a:srgbClr val="00B0F0"/>
                </a:solidFill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开学啦卡通通用模版</a:t>
            </a:r>
            <a:endParaRPr lang="zh-CN" altLang="en-US" sz="4000" spc="600" dirty="0">
              <a:solidFill>
                <a:srgbClr val="00B0F0"/>
              </a:solidFill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49058" flipV="1">
            <a:off x="10417225" y="690575"/>
            <a:ext cx="620092" cy="1516609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566295" y="2302049"/>
            <a:ext cx="5135682" cy="1741169"/>
            <a:chOff x="1653274" y="2440948"/>
            <a:chExt cx="5135682" cy="1741169"/>
          </a:xfrm>
        </p:grpSpPr>
        <p:grpSp>
          <p:nvGrpSpPr>
            <p:cNvPr id="10" name="组合 9"/>
            <p:cNvGrpSpPr>
              <a:grpSpLocks noChangeAspect="1"/>
            </p:cNvGrpSpPr>
            <p:nvPr/>
          </p:nvGrpSpPr>
          <p:grpSpPr>
            <a:xfrm>
              <a:off x="1653274" y="2706732"/>
              <a:ext cx="1422379" cy="1209600"/>
              <a:chOff x="4735513" y="1379538"/>
              <a:chExt cx="976313" cy="830263"/>
            </a:xfrm>
          </p:grpSpPr>
          <p:sp>
            <p:nvSpPr>
              <p:cNvPr id="11" name="Freeform 140"/>
              <p:cNvSpPr/>
              <p:nvPr/>
            </p:nvSpPr>
            <p:spPr bwMode="auto">
              <a:xfrm>
                <a:off x="5035551" y="1912938"/>
                <a:ext cx="79375" cy="14288"/>
              </a:xfrm>
              <a:custGeom>
                <a:avLst/>
                <a:gdLst>
                  <a:gd name="T0" fmla="*/ 0 w 102"/>
                  <a:gd name="T1" fmla="*/ 0 h 18"/>
                  <a:gd name="T2" fmla="*/ 102 w 102"/>
                  <a:gd name="T3" fmla="*/ 11 h 18"/>
                  <a:gd name="T4" fmla="*/ 79 w 102"/>
                  <a:gd name="T5" fmla="*/ 17 h 18"/>
                  <a:gd name="T6" fmla="*/ 41 w 102"/>
                  <a:gd name="T7" fmla="*/ 11 h 18"/>
                  <a:gd name="T8" fmla="*/ 9 w 102"/>
                  <a:gd name="T9" fmla="*/ 2 h 18"/>
                  <a:gd name="T10" fmla="*/ 0 w 10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8">
                    <a:moveTo>
                      <a:pt x="0" y="0"/>
                    </a:moveTo>
                    <a:cubicBezTo>
                      <a:pt x="38" y="2"/>
                      <a:pt x="66" y="9"/>
                      <a:pt x="102" y="11"/>
                    </a:cubicBezTo>
                    <a:cubicBezTo>
                      <a:pt x="99" y="18"/>
                      <a:pt x="87" y="18"/>
                      <a:pt x="79" y="17"/>
                    </a:cubicBezTo>
                    <a:cubicBezTo>
                      <a:pt x="69" y="16"/>
                      <a:pt x="54" y="13"/>
                      <a:pt x="41" y="11"/>
                    </a:cubicBezTo>
                    <a:cubicBezTo>
                      <a:pt x="29" y="9"/>
                      <a:pt x="18" y="3"/>
                      <a:pt x="9" y="2"/>
                    </a:cubicBezTo>
                    <a:cubicBezTo>
                      <a:pt x="6" y="2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41"/>
              <p:cNvSpPr/>
              <p:nvPr/>
            </p:nvSpPr>
            <p:spPr bwMode="auto">
              <a:xfrm>
                <a:off x="4795838" y="2051051"/>
                <a:ext cx="87313" cy="11113"/>
              </a:xfrm>
              <a:custGeom>
                <a:avLst/>
                <a:gdLst>
                  <a:gd name="T0" fmla="*/ 112 w 112"/>
                  <a:gd name="T1" fmla="*/ 11 h 14"/>
                  <a:gd name="T2" fmla="*/ 75 w 112"/>
                  <a:gd name="T3" fmla="*/ 12 h 14"/>
                  <a:gd name="T4" fmla="*/ 0 w 112"/>
                  <a:gd name="T5" fmla="*/ 4 h 14"/>
                  <a:gd name="T6" fmla="*/ 0 w 112"/>
                  <a:gd name="T7" fmla="*/ 0 h 14"/>
                  <a:gd name="T8" fmla="*/ 112 w 112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4">
                    <a:moveTo>
                      <a:pt x="112" y="11"/>
                    </a:moveTo>
                    <a:cubicBezTo>
                      <a:pt x="101" y="14"/>
                      <a:pt x="87" y="13"/>
                      <a:pt x="75" y="12"/>
                    </a:cubicBezTo>
                    <a:cubicBezTo>
                      <a:pt x="50" y="11"/>
                      <a:pt x="16" y="13"/>
                      <a:pt x="0" y="4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38" y="2"/>
                      <a:pt x="79" y="4"/>
                      <a:pt x="112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42"/>
              <p:cNvSpPr/>
              <p:nvPr/>
            </p:nvSpPr>
            <p:spPr bwMode="auto">
              <a:xfrm>
                <a:off x="5008563" y="2090738"/>
                <a:ext cx="30163" cy="6350"/>
              </a:xfrm>
              <a:custGeom>
                <a:avLst/>
                <a:gdLst>
                  <a:gd name="T0" fmla="*/ 0 w 39"/>
                  <a:gd name="T1" fmla="*/ 2 h 7"/>
                  <a:gd name="T2" fmla="*/ 39 w 39"/>
                  <a:gd name="T3" fmla="*/ 6 h 7"/>
                  <a:gd name="T4" fmla="*/ 0 w 39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">
                    <a:moveTo>
                      <a:pt x="0" y="2"/>
                    </a:moveTo>
                    <a:cubicBezTo>
                      <a:pt x="12" y="0"/>
                      <a:pt x="27" y="5"/>
                      <a:pt x="39" y="6"/>
                    </a:cubicBezTo>
                    <a:cubicBezTo>
                      <a:pt x="24" y="7"/>
                      <a:pt x="14" y="4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43"/>
              <p:cNvSpPr/>
              <p:nvPr/>
            </p:nvSpPr>
            <p:spPr bwMode="auto">
              <a:xfrm>
                <a:off x="5286376" y="2108201"/>
                <a:ext cx="34925" cy="11113"/>
              </a:xfrm>
              <a:custGeom>
                <a:avLst/>
                <a:gdLst>
                  <a:gd name="T0" fmla="*/ 44 w 44"/>
                  <a:gd name="T1" fmla="*/ 3 h 14"/>
                  <a:gd name="T2" fmla="*/ 44 w 44"/>
                  <a:gd name="T3" fmla="*/ 10 h 14"/>
                  <a:gd name="T4" fmla="*/ 0 w 44"/>
                  <a:gd name="T5" fmla="*/ 4 h 14"/>
                  <a:gd name="T6" fmla="*/ 44 w 44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14">
                    <a:moveTo>
                      <a:pt x="44" y="3"/>
                    </a:moveTo>
                    <a:cubicBezTo>
                      <a:pt x="44" y="5"/>
                      <a:pt x="44" y="8"/>
                      <a:pt x="44" y="10"/>
                    </a:cubicBezTo>
                    <a:cubicBezTo>
                      <a:pt x="32" y="14"/>
                      <a:pt x="8" y="8"/>
                      <a:pt x="0" y="4"/>
                    </a:cubicBezTo>
                    <a:cubicBezTo>
                      <a:pt x="10" y="0"/>
                      <a:pt x="34" y="0"/>
                      <a:pt x="4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44"/>
              <p:cNvSpPr/>
              <p:nvPr/>
            </p:nvSpPr>
            <p:spPr bwMode="auto">
              <a:xfrm>
                <a:off x="4984751" y="2087563"/>
                <a:ext cx="22225" cy="6350"/>
              </a:xfrm>
              <a:custGeom>
                <a:avLst/>
                <a:gdLst>
                  <a:gd name="T0" fmla="*/ 0 w 27"/>
                  <a:gd name="T1" fmla="*/ 0 h 7"/>
                  <a:gd name="T2" fmla="*/ 27 w 27"/>
                  <a:gd name="T3" fmla="*/ 4 h 7"/>
                  <a:gd name="T4" fmla="*/ 0 w 2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7">
                    <a:moveTo>
                      <a:pt x="0" y="0"/>
                    </a:moveTo>
                    <a:cubicBezTo>
                      <a:pt x="6" y="3"/>
                      <a:pt x="16" y="3"/>
                      <a:pt x="27" y="4"/>
                    </a:cubicBezTo>
                    <a:cubicBezTo>
                      <a:pt x="23" y="7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45"/>
              <p:cNvSpPr>
                <a:spLocks noEditPoints="1"/>
              </p:cNvSpPr>
              <p:nvPr/>
            </p:nvSpPr>
            <p:spPr bwMode="auto">
              <a:xfrm>
                <a:off x="4735513" y="1379538"/>
                <a:ext cx="976313" cy="830263"/>
              </a:xfrm>
              <a:custGeom>
                <a:avLst/>
                <a:gdLst>
                  <a:gd name="T0" fmla="*/ 530 w 1252"/>
                  <a:gd name="T1" fmla="*/ 164 h 1065"/>
                  <a:gd name="T2" fmla="*/ 987 w 1252"/>
                  <a:gd name="T3" fmla="*/ 455 h 1065"/>
                  <a:gd name="T4" fmla="*/ 1231 w 1252"/>
                  <a:gd name="T5" fmla="*/ 739 h 1065"/>
                  <a:gd name="T6" fmla="*/ 735 w 1252"/>
                  <a:gd name="T7" fmla="*/ 1056 h 1065"/>
                  <a:gd name="T8" fmla="*/ 170 w 1252"/>
                  <a:gd name="T9" fmla="*/ 984 h 1065"/>
                  <a:gd name="T10" fmla="*/ 33 w 1252"/>
                  <a:gd name="T11" fmla="*/ 898 h 1065"/>
                  <a:gd name="T12" fmla="*/ 111 w 1252"/>
                  <a:gd name="T13" fmla="*/ 721 h 1065"/>
                  <a:gd name="T14" fmla="*/ 70 w 1252"/>
                  <a:gd name="T15" fmla="*/ 616 h 1065"/>
                  <a:gd name="T16" fmla="*/ 245 w 1252"/>
                  <a:gd name="T17" fmla="*/ 446 h 1065"/>
                  <a:gd name="T18" fmla="*/ 415 w 1252"/>
                  <a:gd name="T19" fmla="*/ 186 h 1065"/>
                  <a:gd name="T20" fmla="*/ 431 w 1252"/>
                  <a:gd name="T21" fmla="*/ 101 h 1065"/>
                  <a:gd name="T22" fmla="*/ 479 w 1252"/>
                  <a:gd name="T23" fmla="*/ 62 h 1065"/>
                  <a:gd name="T24" fmla="*/ 678 w 1252"/>
                  <a:gd name="T25" fmla="*/ 29 h 1065"/>
                  <a:gd name="T26" fmla="*/ 563 w 1252"/>
                  <a:gd name="T27" fmla="*/ 19 h 1065"/>
                  <a:gd name="T28" fmla="*/ 444 w 1252"/>
                  <a:gd name="T29" fmla="*/ 173 h 1065"/>
                  <a:gd name="T30" fmla="*/ 507 w 1252"/>
                  <a:gd name="T31" fmla="*/ 96 h 1065"/>
                  <a:gd name="T32" fmla="*/ 568 w 1252"/>
                  <a:gd name="T33" fmla="*/ 83 h 1065"/>
                  <a:gd name="T34" fmla="*/ 476 w 1252"/>
                  <a:gd name="T35" fmla="*/ 142 h 1065"/>
                  <a:gd name="T36" fmla="*/ 520 w 1252"/>
                  <a:gd name="T37" fmla="*/ 157 h 1065"/>
                  <a:gd name="T38" fmla="*/ 425 w 1252"/>
                  <a:gd name="T39" fmla="*/ 29 h 1065"/>
                  <a:gd name="T40" fmla="*/ 430 w 1252"/>
                  <a:gd name="T41" fmla="*/ 167 h 1065"/>
                  <a:gd name="T42" fmla="*/ 573 w 1252"/>
                  <a:gd name="T43" fmla="*/ 526 h 1065"/>
                  <a:gd name="T44" fmla="*/ 486 w 1252"/>
                  <a:gd name="T45" fmla="*/ 187 h 1065"/>
                  <a:gd name="T46" fmla="*/ 423 w 1252"/>
                  <a:gd name="T47" fmla="*/ 213 h 1065"/>
                  <a:gd name="T48" fmla="*/ 288 w 1252"/>
                  <a:gd name="T49" fmla="*/ 496 h 1065"/>
                  <a:gd name="T50" fmla="*/ 500 w 1252"/>
                  <a:gd name="T51" fmla="*/ 501 h 1065"/>
                  <a:gd name="T52" fmla="*/ 130 w 1252"/>
                  <a:gd name="T53" fmla="*/ 562 h 1065"/>
                  <a:gd name="T54" fmla="*/ 720 w 1252"/>
                  <a:gd name="T55" fmla="*/ 649 h 1065"/>
                  <a:gd name="T56" fmla="*/ 1056 w 1252"/>
                  <a:gd name="T57" fmla="*/ 472 h 1065"/>
                  <a:gd name="T58" fmla="*/ 694 w 1252"/>
                  <a:gd name="T59" fmla="*/ 446 h 1065"/>
                  <a:gd name="T60" fmla="*/ 475 w 1252"/>
                  <a:gd name="T61" fmla="*/ 577 h 1065"/>
                  <a:gd name="T62" fmla="*/ 998 w 1252"/>
                  <a:gd name="T63" fmla="*/ 660 h 1065"/>
                  <a:gd name="T64" fmla="*/ 1049 w 1252"/>
                  <a:gd name="T65" fmla="*/ 508 h 1065"/>
                  <a:gd name="T66" fmla="*/ 459 w 1252"/>
                  <a:gd name="T67" fmla="*/ 555 h 1065"/>
                  <a:gd name="T68" fmla="*/ 421 w 1252"/>
                  <a:gd name="T69" fmla="*/ 560 h 1065"/>
                  <a:gd name="T70" fmla="*/ 768 w 1252"/>
                  <a:gd name="T71" fmla="*/ 807 h 1065"/>
                  <a:gd name="T72" fmla="*/ 446 w 1252"/>
                  <a:gd name="T73" fmla="*/ 768 h 1065"/>
                  <a:gd name="T74" fmla="*/ 491 w 1252"/>
                  <a:gd name="T75" fmla="*/ 826 h 1065"/>
                  <a:gd name="T76" fmla="*/ 891 w 1252"/>
                  <a:gd name="T77" fmla="*/ 785 h 1065"/>
                  <a:gd name="T78" fmla="*/ 1205 w 1252"/>
                  <a:gd name="T79" fmla="*/ 750 h 1065"/>
                  <a:gd name="T80" fmla="*/ 76 w 1252"/>
                  <a:gd name="T81" fmla="*/ 629 h 1065"/>
                  <a:gd name="T82" fmla="*/ 251 w 1252"/>
                  <a:gd name="T83" fmla="*/ 685 h 1065"/>
                  <a:gd name="T84" fmla="*/ 501 w 1252"/>
                  <a:gd name="T85" fmla="*/ 743 h 1065"/>
                  <a:gd name="T86" fmla="*/ 644 w 1252"/>
                  <a:gd name="T87" fmla="*/ 719 h 1065"/>
                  <a:gd name="T88" fmla="*/ 709 w 1252"/>
                  <a:gd name="T89" fmla="*/ 681 h 1065"/>
                  <a:gd name="T90" fmla="*/ 1201 w 1252"/>
                  <a:gd name="T91" fmla="*/ 694 h 1065"/>
                  <a:gd name="T92" fmla="*/ 1132 w 1252"/>
                  <a:gd name="T93" fmla="*/ 636 h 1065"/>
                  <a:gd name="T94" fmla="*/ 754 w 1252"/>
                  <a:gd name="T95" fmla="*/ 792 h 1065"/>
                  <a:gd name="T96" fmla="*/ 710 w 1252"/>
                  <a:gd name="T97" fmla="*/ 781 h 1065"/>
                  <a:gd name="T98" fmla="*/ 360 w 1252"/>
                  <a:gd name="T99" fmla="*/ 746 h 1065"/>
                  <a:gd name="T100" fmla="*/ 710 w 1252"/>
                  <a:gd name="T101" fmla="*/ 781 h 1065"/>
                  <a:gd name="T102" fmla="*/ 192 w 1252"/>
                  <a:gd name="T103" fmla="*/ 806 h 1065"/>
                  <a:gd name="T104" fmla="*/ 68 w 1252"/>
                  <a:gd name="T105" fmla="*/ 821 h 1065"/>
                  <a:gd name="T106" fmla="*/ 50 w 1252"/>
                  <a:gd name="T107" fmla="*/ 919 h 1065"/>
                  <a:gd name="T108" fmla="*/ 517 w 1252"/>
                  <a:gd name="T109" fmla="*/ 955 h 1065"/>
                  <a:gd name="T110" fmla="*/ 603 w 1252"/>
                  <a:gd name="T111" fmla="*/ 898 h 1065"/>
                  <a:gd name="T112" fmla="*/ 386 w 1252"/>
                  <a:gd name="T113" fmla="*/ 853 h 1065"/>
                  <a:gd name="T114" fmla="*/ 866 w 1252"/>
                  <a:gd name="T115" fmla="*/ 811 h 1065"/>
                  <a:gd name="T116" fmla="*/ 840 w 1252"/>
                  <a:gd name="T117" fmla="*/ 827 h 1065"/>
                  <a:gd name="T118" fmla="*/ 780 w 1252"/>
                  <a:gd name="T119" fmla="*/ 862 h 1065"/>
                  <a:gd name="T120" fmla="*/ 756 w 1252"/>
                  <a:gd name="T121" fmla="*/ 1032 h 1065"/>
                  <a:gd name="T122" fmla="*/ 278 w 1252"/>
                  <a:gd name="T123" fmla="*/ 975 h 1065"/>
                  <a:gd name="T124" fmla="*/ 751 w 1252"/>
                  <a:gd name="T125" fmla="*/ 1046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52" h="1065">
                    <a:moveTo>
                      <a:pt x="721" y="42"/>
                    </a:moveTo>
                    <a:cubicBezTo>
                      <a:pt x="725" y="52"/>
                      <a:pt x="719" y="57"/>
                      <a:pt x="714" y="59"/>
                    </a:cubicBezTo>
                    <a:cubicBezTo>
                      <a:pt x="706" y="70"/>
                      <a:pt x="695" y="79"/>
                      <a:pt x="688" y="91"/>
                    </a:cubicBezTo>
                    <a:cubicBezTo>
                      <a:pt x="671" y="104"/>
                      <a:pt x="646" y="109"/>
                      <a:pt x="624" y="113"/>
                    </a:cubicBezTo>
                    <a:cubicBezTo>
                      <a:pt x="616" y="151"/>
                      <a:pt x="584" y="166"/>
                      <a:pt x="548" y="147"/>
                    </a:cubicBezTo>
                    <a:cubicBezTo>
                      <a:pt x="540" y="152"/>
                      <a:pt x="538" y="160"/>
                      <a:pt x="530" y="164"/>
                    </a:cubicBezTo>
                    <a:cubicBezTo>
                      <a:pt x="512" y="175"/>
                      <a:pt x="484" y="167"/>
                      <a:pt x="469" y="182"/>
                    </a:cubicBezTo>
                    <a:cubicBezTo>
                      <a:pt x="531" y="163"/>
                      <a:pt x="597" y="186"/>
                      <a:pt x="634" y="222"/>
                    </a:cubicBezTo>
                    <a:cubicBezTo>
                      <a:pt x="673" y="281"/>
                      <a:pt x="660" y="382"/>
                      <a:pt x="636" y="448"/>
                    </a:cubicBezTo>
                    <a:cubicBezTo>
                      <a:pt x="685" y="421"/>
                      <a:pt x="751" y="437"/>
                      <a:pt x="815" y="445"/>
                    </a:cubicBezTo>
                    <a:cubicBezTo>
                      <a:pt x="849" y="449"/>
                      <a:pt x="883" y="451"/>
                      <a:pt x="922" y="450"/>
                    </a:cubicBezTo>
                    <a:cubicBezTo>
                      <a:pt x="943" y="449"/>
                      <a:pt x="967" y="455"/>
                      <a:pt x="987" y="455"/>
                    </a:cubicBezTo>
                    <a:cubicBezTo>
                      <a:pt x="1021" y="454"/>
                      <a:pt x="1070" y="465"/>
                      <a:pt x="1105" y="455"/>
                    </a:cubicBezTo>
                    <a:cubicBezTo>
                      <a:pt x="1114" y="457"/>
                      <a:pt x="1117" y="461"/>
                      <a:pt x="1126" y="458"/>
                    </a:cubicBezTo>
                    <a:cubicBezTo>
                      <a:pt x="1136" y="464"/>
                      <a:pt x="1143" y="472"/>
                      <a:pt x="1154" y="477"/>
                    </a:cubicBezTo>
                    <a:cubicBezTo>
                      <a:pt x="1168" y="496"/>
                      <a:pt x="1172" y="534"/>
                      <a:pt x="1159" y="557"/>
                    </a:cubicBezTo>
                    <a:cubicBezTo>
                      <a:pt x="1170" y="559"/>
                      <a:pt x="1196" y="558"/>
                      <a:pt x="1205" y="558"/>
                    </a:cubicBezTo>
                    <a:cubicBezTo>
                      <a:pt x="1245" y="592"/>
                      <a:pt x="1252" y="678"/>
                      <a:pt x="1231" y="739"/>
                    </a:cubicBezTo>
                    <a:cubicBezTo>
                      <a:pt x="1129" y="823"/>
                      <a:pt x="1020" y="901"/>
                      <a:pt x="907" y="975"/>
                    </a:cubicBezTo>
                    <a:cubicBezTo>
                      <a:pt x="905" y="978"/>
                      <a:pt x="904" y="982"/>
                      <a:pt x="902" y="984"/>
                    </a:cubicBezTo>
                    <a:cubicBezTo>
                      <a:pt x="898" y="983"/>
                      <a:pt x="897" y="986"/>
                      <a:pt x="893" y="985"/>
                    </a:cubicBezTo>
                    <a:cubicBezTo>
                      <a:pt x="869" y="1005"/>
                      <a:pt x="836" y="1024"/>
                      <a:pt x="806" y="1042"/>
                    </a:cubicBezTo>
                    <a:cubicBezTo>
                      <a:pt x="797" y="1048"/>
                      <a:pt x="785" y="1060"/>
                      <a:pt x="775" y="1062"/>
                    </a:cubicBezTo>
                    <a:cubicBezTo>
                      <a:pt x="763" y="1065"/>
                      <a:pt x="750" y="1058"/>
                      <a:pt x="735" y="1056"/>
                    </a:cubicBezTo>
                    <a:cubicBezTo>
                      <a:pt x="723" y="1054"/>
                      <a:pt x="710" y="1057"/>
                      <a:pt x="698" y="1056"/>
                    </a:cubicBezTo>
                    <a:cubicBezTo>
                      <a:pt x="685" y="1056"/>
                      <a:pt x="673" y="1051"/>
                      <a:pt x="660" y="1050"/>
                    </a:cubicBezTo>
                    <a:cubicBezTo>
                      <a:pt x="612" y="1045"/>
                      <a:pt x="553" y="1040"/>
                      <a:pt x="504" y="1036"/>
                    </a:cubicBezTo>
                    <a:cubicBezTo>
                      <a:pt x="459" y="1033"/>
                      <a:pt x="419" y="1030"/>
                      <a:pt x="383" y="1025"/>
                    </a:cubicBezTo>
                    <a:cubicBezTo>
                      <a:pt x="347" y="1020"/>
                      <a:pt x="307" y="1009"/>
                      <a:pt x="264" y="1001"/>
                    </a:cubicBezTo>
                    <a:cubicBezTo>
                      <a:pt x="231" y="996"/>
                      <a:pt x="204" y="989"/>
                      <a:pt x="170" y="984"/>
                    </a:cubicBezTo>
                    <a:cubicBezTo>
                      <a:pt x="139" y="979"/>
                      <a:pt x="105" y="969"/>
                      <a:pt x="69" y="963"/>
                    </a:cubicBezTo>
                    <a:cubicBezTo>
                      <a:pt x="61" y="961"/>
                      <a:pt x="53" y="962"/>
                      <a:pt x="45" y="960"/>
                    </a:cubicBezTo>
                    <a:cubicBezTo>
                      <a:pt x="38" y="959"/>
                      <a:pt x="32" y="956"/>
                      <a:pt x="25" y="955"/>
                    </a:cubicBezTo>
                    <a:cubicBezTo>
                      <a:pt x="16" y="954"/>
                      <a:pt x="13" y="961"/>
                      <a:pt x="2" y="955"/>
                    </a:cubicBezTo>
                    <a:cubicBezTo>
                      <a:pt x="0" y="932"/>
                      <a:pt x="22" y="918"/>
                      <a:pt x="40" y="915"/>
                    </a:cubicBezTo>
                    <a:cubicBezTo>
                      <a:pt x="42" y="907"/>
                      <a:pt x="34" y="906"/>
                      <a:pt x="33" y="898"/>
                    </a:cubicBezTo>
                    <a:cubicBezTo>
                      <a:pt x="31" y="885"/>
                      <a:pt x="44" y="878"/>
                      <a:pt x="49" y="868"/>
                    </a:cubicBezTo>
                    <a:cubicBezTo>
                      <a:pt x="37" y="846"/>
                      <a:pt x="57" y="820"/>
                      <a:pt x="42" y="802"/>
                    </a:cubicBezTo>
                    <a:cubicBezTo>
                      <a:pt x="41" y="797"/>
                      <a:pt x="46" y="795"/>
                      <a:pt x="47" y="791"/>
                    </a:cubicBezTo>
                    <a:cubicBezTo>
                      <a:pt x="29" y="791"/>
                      <a:pt x="15" y="791"/>
                      <a:pt x="5" y="781"/>
                    </a:cubicBezTo>
                    <a:cubicBezTo>
                      <a:pt x="6" y="776"/>
                      <a:pt x="7" y="769"/>
                      <a:pt x="10" y="763"/>
                    </a:cubicBezTo>
                    <a:cubicBezTo>
                      <a:pt x="41" y="749"/>
                      <a:pt x="82" y="737"/>
                      <a:pt x="111" y="721"/>
                    </a:cubicBezTo>
                    <a:cubicBezTo>
                      <a:pt x="102" y="715"/>
                      <a:pt x="81" y="718"/>
                      <a:pt x="64" y="715"/>
                    </a:cubicBezTo>
                    <a:cubicBezTo>
                      <a:pt x="59" y="714"/>
                      <a:pt x="54" y="711"/>
                      <a:pt x="49" y="710"/>
                    </a:cubicBezTo>
                    <a:cubicBezTo>
                      <a:pt x="39" y="708"/>
                      <a:pt x="26" y="713"/>
                      <a:pt x="25" y="697"/>
                    </a:cubicBezTo>
                    <a:cubicBezTo>
                      <a:pt x="33" y="690"/>
                      <a:pt x="40" y="682"/>
                      <a:pt x="53" y="679"/>
                    </a:cubicBezTo>
                    <a:cubicBezTo>
                      <a:pt x="54" y="658"/>
                      <a:pt x="72" y="650"/>
                      <a:pt x="64" y="631"/>
                    </a:cubicBezTo>
                    <a:cubicBezTo>
                      <a:pt x="64" y="624"/>
                      <a:pt x="70" y="624"/>
                      <a:pt x="70" y="616"/>
                    </a:cubicBezTo>
                    <a:cubicBezTo>
                      <a:pt x="67" y="611"/>
                      <a:pt x="58" y="603"/>
                      <a:pt x="64" y="597"/>
                    </a:cubicBezTo>
                    <a:cubicBezTo>
                      <a:pt x="56" y="594"/>
                      <a:pt x="50" y="590"/>
                      <a:pt x="45" y="585"/>
                    </a:cubicBezTo>
                    <a:cubicBezTo>
                      <a:pt x="49" y="580"/>
                      <a:pt x="50" y="570"/>
                      <a:pt x="56" y="565"/>
                    </a:cubicBezTo>
                    <a:cubicBezTo>
                      <a:pt x="68" y="558"/>
                      <a:pt x="99" y="559"/>
                      <a:pt x="115" y="555"/>
                    </a:cubicBezTo>
                    <a:cubicBezTo>
                      <a:pt x="181" y="542"/>
                      <a:pt x="238" y="537"/>
                      <a:pt x="291" y="512"/>
                    </a:cubicBezTo>
                    <a:cubicBezTo>
                      <a:pt x="274" y="494"/>
                      <a:pt x="258" y="471"/>
                      <a:pt x="245" y="446"/>
                    </a:cubicBezTo>
                    <a:cubicBezTo>
                      <a:pt x="231" y="422"/>
                      <a:pt x="219" y="391"/>
                      <a:pt x="216" y="362"/>
                    </a:cubicBezTo>
                    <a:cubicBezTo>
                      <a:pt x="213" y="332"/>
                      <a:pt x="219" y="301"/>
                      <a:pt x="225" y="273"/>
                    </a:cubicBezTo>
                    <a:cubicBezTo>
                      <a:pt x="234" y="228"/>
                      <a:pt x="264" y="186"/>
                      <a:pt x="308" y="178"/>
                    </a:cubicBezTo>
                    <a:cubicBezTo>
                      <a:pt x="313" y="177"/>
                      <a:pt x="320" y="179"/>
                      <a:pt x="327" y="178"/>
                    </a:cubicBezTo>
                    <a:cubicBezTo>
                      <a:pt x="332" y="178"/>
                      <a:pt x="339" y="175"/>
                      <a:pt x="344" y="174"/>
                    </a:cubicBezTo>
                    <a:cubicBezTo>
                      <a:pt x="367" y="173"/>
                      <a:pt x="392" y="182"/>
                      <a:pt x="415" y="186"/>
                    </a:cubicBezTo>
                    <a:cubicBezTo>
                      <a:pt x="410" y="166"/>
                      <a:pt x="410" y="143"/>
                      <a:pt x="409" y="118"/>
                    </a:cubicBezTo>
                    <a:cubicBezTo>
                      <a:pt x="408" y="104"/>
                      <a:pt x="405" y="90"/>
                      <a:pt x="405" y="76"/>
                    </a:cubicBezTo>
                    <a:cubicBezTo>
                      <a:pt x="406" y="65"/>
                      <a:pt x="410" y="55"/>
                      <a:pt x="410" y="45"/>
                    </a:cubicBezTo>
                    <a:cubicBezTo>
                      <a:pt x="410" y="36"/>
                      <a:pt x="405" y="28"/>
                      <a:pt x="411" y="21"/>
                    </a:cubicBezTo>
                    <a:cubicBezTo>
                      <a:pt x="422" y="17"/>
                      <a:pt x="436" y="16"/>
                      <a:pt x="446" y="24"/>
                    </a:cubicBezTo>
                    <a:cubicBezTo>
                      <a:pt x="444" y="48"/>
                      <a:pt x="433" y="72"/>
                      <a:pt x="431" y="101"/>
                    </a:cubicBezTo>
                    <a:cubicBezTo>
                      <a:pt x="430" y="120"/>
                      <a:pt x="429" y="136"/>
                      <a:pt x="429" y="156"/>
                    </a:cubicBezTo>
                    <a:cubicBezTo>
                      <a:pt x="430" y="156"/>
                      <a:pt x="430" y="157"/>
                      <a:pt x="431" y="157"/>
                    </a:cubicBezTo>
                    <a:cubicBezTo>
                      <a:pt x="433" y="139"/>
                      <a:pt x="434" y="120"/>
                      <a:pt x="443" y="107"/>
                    </a:cubicBezTo>
                    <a:cubicBezTo>
                      <a:pt x="446" y="102"/>
                      <a:pt x="454" y="99"/>
                      <a:pt x="459" y="95"/>
                    </a:cubicBezTo>
                    <a:cubicBezTo>
                      <a:pt x="461" y="93"/>
                      <a:pt x="465" y="90"/>
                      <a:pt x="466" y="88"/>
                    </a:cubicBezTo>
                    <a:cubicBezTo>
                      <a:pt x="472" y="82"/>
                      <a:pt x="473" y="71"/>
                      <a:pt x="479" y="62"/>
                    </a:cubicBezTo>
                    <a:cubicBezTo>
                      <a:pt x="483" y="56"/>
                      <a:pt x="494" y="47"/>
                      <a:pt x="499" y="45"/>
                    </a:cubicBezTo>
                    <a:cubicBezTo>
                      <a:pt x="509" y="40"/>
                      <a:pt x="521" y="45"/>
                      <a:pt x="531" y="39"/>
                    </a:cubicBezTo>
                    <a:cubicBezTo>
                      <a:pt x="544" y="31"/>
                      <a:pt x="546" y="16"/>
                      <a:pt x="558" y="10"/>
                    </a:cubicBezTo>
                    <a:cubicBezTo>
                      <a:pt x="572" y="3"/>
                      <a:pt x="598" y="0"/>
                      <a:pt x="611" y="10"/>
                    </a:cubicBezTo>
                    <a:cubicBezTo>
                      <a:pt x="617" y="15"/>
                      <a:pt x="625" y="26"/>
                      <a:pt x="634" y="27"/>
                    </a:cubicBezTo>
                    <a:cubicBezTo>
                      <a:pt x="647" y="29"/>
                      <a:pt x="663" y="26"/>
                      <a:pt x="678" y="29"/>
                    </a:cubicBezTo>
                    <a:cubicBezTo>
                      <a:pt x="690" y="30"/>
                      <a:pt x="701" y="35"/>
                      <a:pt x="710" y="40"/>
                    </a:cubicBezTo>
                    <a:cubicBezTo>
                      <a:pt x="714" y="42"/>
                      <a:pt x="718" y="39"/>
                      <a:pt x="721" y="42"/>
                    </a:cubicBezTo>
                    <a:close/>
                    <a:moveTo>
                      <a:pt x="659" y="35"/>
                    </a:moveTo>
                    <a:cubicBezTo>
                      <a:pt x="651" y="35"/>
                      <a:pt x="643" y="41"/>
                      <a:pt x="636" y="40"/>
                    </a:cubicBezTo>
                    <a:cubicBezTo>
                      <a:pt x="628" y="39"/>
                      <a:pt x="624" y="31"/>
                      <a:pt x="616" y="31"/>
                    </a:cubicBezTo>
                    <a:cubicBezTo>
                      <a:pt x="603" y="11"/>
                      <a:pt x="588" y="11"/>
                      <a:pt x="563" y="19"/>
                    </a:cubicBezTo>
                    <a:cubicBezTo>
                      <a:pt x="547" y="31"/>
                      <a:pt x="538" y="58"/>
                      <a:pt x="509" y="52"/>
                    </a:cubicBezTo>
                    <a:cubicBezTo>
                      <a:pt x="507" y="56"/>
                      <a:pt x="502" y="55"/>
                      <a:pt x="499" y="57"/>
                    </a:cubicBezTo>
                    <a:cubicBezTo>
                      <a:pt x="499" y="57"/>
                      <a:pt x="498" y="56"/>
                      <a:pt x="497" y="57"/>
                    </a:cubicBezTo>
                    <a:cubicBezTo>
                      <a:pt x="500" y="58"/>
                      <a:pt x="493" y="61"/>
                      <a:pt x="491" y="62"/>
                    </a:cubicBezTo>
                    <a:cubicBezTo>
                      <a:pt x="481" y="80"/>
                      <a:pt x="474" y="100"/>
                      <a:pt x="455" y="108"/>
                    </a:cubicBezTo>
                    <a:cubicBezTo>
                      <a:pt x="442" y="121"/>
                      <a:pt x="439" y="156"/>
                      <a:pt x="444" y="173"/>
                    </a:cubicBezTo>
                    <a:cubicBezTo>
                      <a:pt x="448" y="160"/>
                      <a:pt x="463" y="149"/>
                      <a:pt x="469" y="135"/>
                    </a:cubicBezTo>
                    <a:cubicBezTo>
                      <a:pt x="473" y="124"/>
                      <a:pt x="470" y="108"/>
                      <a:pt x="481" y="105"/>
                    </a:cubicBezTo>
                    <a:cubicBezTo>
                      <a:pt x="479" y="111"/>
                      <a:pt x="475" y="120"/>
                      <a:pt x="480" y="123"/>
                    </a:cubicBezTo>
                    <a:cubicBezTo>
                      <a:pt x="484" y="114"/>
                      <a:pt x="493" y="109"/>
                      <a:pt x="499" y="101"/>
                    </a:cubicBezTo>
                    <a:cubicBezTo>
                      <a:pt x="499" y="91"/>
                      <a:pt x="509" y="73"/>
                      <a:pt x="517" y="71"/>
                    </a:cubicBezTo>
                    <a:cubicBezTo>
                      <a:pt x="516" y="82"/>
                      <a:pt x="509" y="86"/>
                      <a:pt x="507" y="96"/>
                    </a:cubicBezTo>
                    <a:cubicBezTo>
                      <a:pt x="522" y="91"/>
                      <a:pt x="535" y="78"/>
                      <a:pt x="550" y="76"/>
                    </a:cubicBezTo>
                    <a:cubicBezTo>
                      <a:pt x="560" y="65"/>
                      <a:pt x="581" y="59"/>
                      <a:pt x="593" y="55"/>
                    </a:cubicBezTo>
                    <a:cubicBezTo>
                      <a:pt x="590" y="63"/>
                      <a:pt x="581" y="64"/>
                      <a:pt x="577" y="71"/>
                    </a:cubicBezTo>
                    <a:cubicBezTo>
                      <a:pt x="594" y="65"/>
                      <a:pt x="616" y="69"/>
                      <a:pt x="638" y="65"/>
                    </a:cubicBezTo>
                    <a:cubicBezTo>
                      <a:pt x="654" y="62"/>
                      <a:pt x="672" y="49"/>
                      <a:pt x="689" y="51"/>
                    </a:cubicBezTo>
                    <a:cubicBezTo>
                      <a:pt x="664" y="81"/>
                      <a:pt x="605" y="69"/>
                      <a:pt x="568" y="83"/>
                    </a:cubicBezTo>
                    <a:cubicBezTo>
                      <a:pt x="580" y="90"/>
                      <a:pt x="598" y="97"/>
                      <a:pt x="602" y="107"/>
                    </a:cubicBezTo>
                    <a:cubicBezTo>
                      <a:pt x="588" y="104"/>
                      <a:pt x="572" y="89"/>
                      <a:pt x="553" y="88"/>
                    </a:cubicBezTo>
                    <a:cubicBezTo>
                      <a:pt x="539" y="88"/>
                      <a:pt x="528" y="96"/>
                      <a:pt x="517" y="103"/>
                    </a:cubicBezTo>
                    <a:cubicBezTo>
                      <a:pt x="532" y="106"/>
                      <a:pt x="545" y="111"/>
                      <a:pt x="555" y="120"/>
                    </a:cubicBezTo>
                    <a:cubicBezTo>
                      <a:pt x="540" y="121"/>
                      <a:pt x="521" y="105"/>
                      <a:pt x="506" y="112"/>
                    </a:cubicBezTo>
                    <a:cubicBezTo>
                      <a:pt x="493" y="118"/>
                      <a:pt x="484" y="130"/>
                      <a:pt x="476" y="142"/>
                    </a:cubicBezTo>
                    <a:cubicBezTo>
                      <a:pt x="490" y="139"/>
                      <a:pt x="510" y="134"/>
                      <a:pt x="520" y="143"/>
                    </a:cubicBezTo>
                    <a:cubicBezTo>
                      <a:pt x="500" y="140"/>
                      <a:pt x="483" y="152"/>
                      <a:pt x="466" y="154"/>
                    </a:cubicBezTo>
                    <a:cubicBezTo>
                      <a:pt x="459" y="166"/>
                      <a:pt x="446" y="180"/>
                      <a:pt x="446" y="196"/>
                    </a:cubicBezTo>
                    <a:cubicBezTo>
                      <a:pt x="447" y="190"/>
                      <a:pt x="451" y="188"/>
                      <a:pt x="451" y="182"/>
                    </a:cubicBezTo>
                    <a:cubicBezTo>
                      <a:pt x="462" y="174"/>
                      <a:pt x="469" y="165"/>
                      <a:pt x="484" y="162"/>
                    </a:cubicBezTo>
                    <a:cubicBezTo>
                      <a:pt x="495" y="159"/>
                      <a:pt x="509" y="161"/>
                      <a:pt x="520" y="157"/>
                    </a:cubicBezTo>
                    <a:cubicBezTo>
                      <a:pt x="533" y="152"/>
                      <a:pt x="535" y="136"/>
                      <a:pt x="550" y="135"/>
                    </a:cubicBezTo>
                    <a:cubicBezTo>
                      <a:pt x="575" y="156"/>
                      <a:pt x="611" y="141"/>
                      <a:pt x="613" y="106"/>
                    </a:cubicBezTo>
                    <a:cubicBezTo>
                      <a:pt x="624" y="96"/>
                      <a:pt x="644" y="101"/>
                      <a:pt x="658" y="96"/>
                    </a:cubicBezTo>
                    <a:cubicBezTo>
                      <a:pt x="682" y="88"/>
                      <a:pt x="691" y="67"/>
                      <a:pt x="707" y="49"/>
                    </a:cubicBezTo>
                    <a:cubicBezTo>
                      <a:pt x="690" y="44"/>
                      <a:pt x="677" y="34"/>
                      <a:pt x="659" y="35"/>
                    </a:cubicBezTo>
                    <a:close/>
                    <a:moveTo>
                      <a:pt x="425" y="29"/>
                    </a:moveTo>
                    <a:cubicBezTo>
                      <a:pt x="408" y="63"/>
                      <a:pt x="415" y="112"/>
                      <a:pt x="420" y="149"/>
                    </a:cubicBezTo>
                    <a:cubicBezTo>
                      <a:pt x="424" y="117"/>
                      <a:pt x="421" y="84"/>
                      <a:pt x="429" y="56"/>
                    </a:cubicBezTo>
                    <a:cubicBezTo>
                      <a:pt x="431" y="47"/>
                      <a:pt x="440" y="37"/>
                      <a:pt x="433" y="29"/>
                    </a:cubicBezTo>
                    <a:cubicBezTo>
                      <a:pt x="431" y="25"/>
                      <a:pt x="429" y="30"/>
                      <a:pt x="425" y="29"/>
                    </a:cubicBezTo>
                    <a:close/>
                    <a:moveTo>
                      <a:pt x="431" y="176"/>
                    </a:moveTo>
                    <a:cubicBezTo>
                      <a:pt x="433" y="186"/>
                      <a:pt x="435" y="171"/>
                      <a:pt x="430" y="167"/>
                    </a:cubicBezTo>
                    <a:cubicBezTo>
                      <a:pt x="430" y="173"/>
                      <a:pt x="431" y="173"/>
                      <a:pt x="431" y="176"/>
                    </a:cubicBezTo>
                    <a:close/>
                    <a:moveTo>
                      <a:pt x="500" y="501"/>
                    </a:moveTo>
                    <a:cubicBezTo>
                      <a:pt x="509" y="507"/>
                      <a:pt x="478" y="542"/>
                      <a:pt x="470" y="544"/>
                    </a:cubicBezTo>
                    <a:cubicBezTo>
                      <a:pt x="469" y="544"/>
                      <a:pt x="469" y="545"/>
                      <a:pt x="470" y="545"/>
                    </a:cubicBezTo>
                    <a:cubicBezTo>
                      <a:pt x="475" y="545"/>
                      <a:pt x="485" y="549"/>
                      <a:pt x="491" y="552"/>
                    </a:cubicBezTo>
                    <a:cubicBezTo>
                      <a:pt x="527" y="556"/>
                      <a:pt x="553" y="542"/>
                      <a:pt x="573" y="526"/>
                    </a:cubicBezTo>
                    <a:cubicBezTo>
                      <a:pt x="581" y="519"/>
                      <a:pt x="590" y="514"/>
                      <a:pt x="594" y="509"/>
                    </a:cubicBezTo>
                    <a:cubicBezTo>
                      <a:pt x="605" y="497"/>
                      <a:pt x="616" y="468"/>
                      <a:pt x="617" y="457"/>
                    </a:cubicBezTo>
                    <a:cubicBezTo>
                      <a:pt x="619" y="454"/>
                      <a:pt x="622" y="451"/>
                      <a:pt x="624" y="448"/>
                    </a:cubicBezTo>
                    <a:cubicBezTo>
                      <a:pt x="637" y="409"/>
                      <a:pt x="650" y="359"/>
                      <a:pt x="648" y="315"/>
                    </a:cubicBezTo>
                    <a:cubicBezTo>
                      <a:pt x="646" y="277"/>
                      <a:pt x="638" y="232"/>
                      <a:pt x="612" y="215"/>
                    </a:cubicBezTo>
                    <a:cubicBezTo>
                      <a:pt x="579" y="195"/>
                      <a:pt x="530" y="178"/>
                      <a:pt x="486" y="187"/>
                    </a:cubicBezTo>
                    <a:cubicBezTo>
                      <a:pt x="466" y="191"/>
                      <a:pt x="449" y="204"/>
                      <a:pt x="434" y="219"/>
                    </a:cubicBezTo>
                    <a:cubicBezTo>
                      <a:pt x="428" y="220"/>
                      <a:pt x="419" y="225"/>
                      <a:pt x="411" y="228"/>
                    </a:cubicBezTo>
                    <a:cubicBezTo>
                      <a:pt x="401" y="225"/>
                      <a:pt x="392" y="225"/>
                      <a:pt x="384" y="227"/>
                    </a:cubicBezTo>
                    <a:cubicBezTo>
                      <a:pt x="379" y="220"/>
                      <a:pt x="366" y="221"/>
                      <a:pt x="369" y="207"/>
                    </a:cubicBezTo>
                    <a:cubicBezTo>
                      <a:pt x="373" y="207"/>
                      <a:pt x="374" y="205"/>
                      <a:pt x="377" y="204"/>
                    </a:cubicBezTo>
                    <a:cubicBezTo>
                      <a:pt x="385" y="216"/>
                      <a:pt x="409" y="220"/>
                      <a:pt x="423" y="213"/>
                    </a:cubicBezTo>
                    <a:cubicBezTo>
                      <a:pt x="423" y="208"/>
                      <a:pt x="418" y="201"/>
                      <a:pt x="416" y="194"/>
                    </a:cubicBezTo>
                    <a:cubicBezTo>
                      <a:pt x="407" y="198"/>
                      <a:pt x="399" y="191"/>
                      <a:pt x="390" y="189"/>
                    </a:cubicBezTo>
                    <a:cubicBezTo>
                      <a:pt x="351" y="182"/>
                      <a:pt x="300" y="185"/>
                      <a:pt x="273" y="208"/>
                    </a:cubicBezTo>
                    <a:cubicBezTo>
                      <a:pt x="268" y="213"/>
                      <a:pt x="260" y="217"/>
                      <a:pt x="257" y="220"/>
                    </a:cubicBezTo>
                    <a:cubicBezTo>
                      <a:pt x="228" y="253"/>
                      <a:pt x="218" y="338"/>
                      <a:pt x="231" y="384"/>
                    </a:cubicBezTo>
                    <a:cubicBezTo>
                      <a:pt x="242" y="423"/>
                      <a:pt x="259" y="468"/>
                      <a:pt x="288" y="496"/>
                    </a:cubicBezTo>
                    <a:cubicBezTo>
                      <a:pt x="314" y="520"/>
                      <a:pt x="336" y="543"/>
                      <a:pt x="372" y="552"/>
                    </a:cubicBezTo>
                    <a:cubicBezTo>
                      <a:pt x="391" y="557"/>
                      <a:pt x="406" y="549"/>
                      <a:pt x="423" y="547"/>
                    </a:cubicBezTo>
                    <a:cubicBezTo>
                      <a:pt x="401" y="534"/>
                      <a:pt x="381" y="519"/>
                      <a:pt x="375" y="491"/>
                    </a:cubicBezTo>
                    <a:cubicBezTo>
                      <a:pt x="393" y="509"/>
                      <a:pt x="406" y="531"/>
                      <a:pt x="431" y="541"/>
                    </a:cubicBezTo>
                    <a:cubicBezTo>
                      <a:pt x="448" y="541"/>
                      <a:pt x="459" y="537"/>
                      <a:pt x="475" y="529"/>
                    </a:cubicBezTo>
                    <a:cubicBezTo>
                      <a:pt x="482" y="525"/>
                      <a:pt x="491" y="495"/>
                      <a:pt x="500" y="501"/>
                    </a:cubicBezTo>
                    <a:close/>
                    <a:moveTo>
                      <a:pt x="333" y="549"/>
                    </a:moveTo>
                    <a:cubicBezTo>
                      <a:pt x="325" y="539"/>
                      <a:pt x="313" y="532"/>
                      <a:pt x="303" y="523"/>
                    </a:cubicBezTo>
                    <a:cubicBezTo>
                      <a:pt x="303" y="524"/>
                      <a:pt x="302" y="525"/>
                      <a:pt x="301" y="524"/>
                    </a:cubicBezTo>
                    <a:cubicBezTo>
                      <a:pt x="301" y="524"/>
                      <a:pt x="297" y="527"/>
                      <a:pt x="292" y="524"/>
                    </a:cubicBezTo>
                    <a:cubicBezTo>
                      <a:pt x="259" y="537"/>
                      <a:pt x="224" y="545"/>
                      <a:pt x="186" y="553"/>
                    </a:cubicBezTo>
                    <a:cubicBezTo>
                      <a:pt x="169" y="556"/>
                      <a:pt x="149" y="558"/>
                      <a:pt x="130" y="562"/>
                    </a:cubicBezTo>
                    <a:cubicBezTo>
                      <a:pt x="108" y="566"/>
                      <a:pt x="73" y="569"/>
                      <a:pt x="59" y="584"/>
                    </a:cubicBezTo>
                    <a:cubicBezTo>
                      <a:pt x="114" y="601"/>
                      <a:pt x="203" y="612"/>
                      <a:pt x="261" y="609"/>
                    </a:cubicBezTo>
                    <a:cubicBezTo>
                      <a:pt x="281" y="615"/>
                      <a:pt x="302" y="611"/>
                      <a:pt x="324" y="613"/>
                    </a:cubicBezTo>
                    <a:cubicBezTo>
                      <a:pt x="365" y="616"/>
                      <a:pt x="408" y="625"/>
                      <a:pt x="451" y="628"/>
                    </a:cubicBezTo>
                    <a:cubicBezTo>
                      <a:pt x="523" y="632"/>
                      <a:pt x="602" y="643"/>
                      <a:pt x="678" y="646"/>
                    </a:cubicBezTo>
                    <a:cubicBezTo>
                      <a:pt x="692" y="647"/>
                      <a:pt x="707" y="650"/>
                      <a:pt x="720" y="649"/>
                    </a:cubicBezTo>
                    <a:cubicBezTo>
                      <a:pt x="728" y="648"/>
                      <a:pt x="733" y="648"/>
                      <a:pt x="738" y="643"/>
                    </a:cubicBezTo>
                    <a:cubicBezTo>
                      <a:pt x="741" y="644"/>
                      <a:pt x="743" y="646"/>
                      <a:pt x="746" y="645"/>
                    </a:cubicBezTo>
                    <a:cubicBezTo>
                      <a:pt x="808" y="611"/>
                      <a:pt x="883" y="589"/>
                      <a:pt x="942" y="552"/>
                    </a:cubicBezTo>
                    <a:cubicBezTo>
                      <a:pt x="944" y="554"/>
                      <a:pt x="945" y="551"/>
                      <a:pt x="949" y="552"/>
                    </a:cubicBezTo>
                    <a:cubicBezTo>
                      <a:pt x="998" y="525"/>
                      <a:pt x="1045" y="497"/>
                      <a:pt x="1095" y="471"/>
                    </a:cubicBezTo>
                    <a:cubicBezTo>
                      <a:pt x="1080" y="476"/>
                      <a:pt x="1071" y="466"/>
                      <a:pt x="1056" y="472"/>
                    </a:cubicBezTo>
                    <a:cubicBezTo>
                      <a:pt x="1034" y="466"/>
                      <a:pt x="1012" y="469"/>
                      <a:pt x="990" y="468"/>
                    </a:cubicBezTo>
                    <a:cubicBezTo>
                      <a:pt x="983" y="468"/>
                      <a:pt x="976" y="464"/>
                      <a:pt x="968" y="463"/>
                    </a:cubicBezTo>
                    <a:cubicBezTo>
                      <a:pt x="958" y="462"/>
                      <a:pt x="947" y="463"/>
                      <a:pt x="936" y="462"/>
                    </a:cubicBezTo>
                    <a:cubicBezTo>
                      <a:pt x="917" y="461"/>
                      <a:pt x="903" y="458"/>
                      <a:pt x="886" y="458"/>
                    </a:cubicBezTo>
                    <a:cubicBezTo>
                      <a:pt x="875" y="458"/>
                      <a:pt x="865" y="461"/>
                      <a:pt x="855" y="460"/>
                    </a:cubicBezTo>
                    <a:cubicBezTo>
                      <a:pt x="807" y="454"/>
                      <a:pt x="743" y="441"/>
                      <a:pt x="694" y="446"/>
                    </a:cubicBezTo>
                    <a:cubicBezTo>
                      <a:pt x="691" y="443"/>
                      <a:pt x="685" y="444"/>
                      <a:pt x="682" y="442"/>
                    </a:cubicBezTo>
                    <a:cubicBezTo>
                      <a:pt x="663" y="447"/>
                      <a:pt x="649" y="456"/>
                      <a:pt x="632" y="461"/>
                    </a:cubicBezTo>
                    <a:cubicBezTo>
                      <a:pt x="617" y="494"/>
                      <a:pt x="600" y="531"/>
                      <a:pt x="568" y="549"/>
                    </a:cubicBezTo>
                    <a:cubicBezTo>
                      <a:pt x="543" y="564"/>
                      <a:pt x="505" y="569"/>
                      <a:pt x="471" y="557"/>
                    </a:cubicBezTo>
                    <a:cubicBezTo>
                      <a:pt x="472" y="563"/>
                      <a:pt x="480" y="562"/>
                      <a:pt x="480" y="569"/>
                    </a:cubicBezTo>
                    <a:cubicBezTo>
                      <a:pt x="478" y="571"/>
                      <a:pt x="478" y="575"/>
                      <a:pt x="475" y="577"/>
                    </a:cubicBezTo>
                    <a:cubicBezTo>
                      <a:pt x="462" y="580"/>
                      <a:pt x="457" y="570"/>
                      <a:pt x="446" y="573"/>
                    </a:cubicBezTo>
                    <a:cubicBezTo>
                      <a:pt x="434" y="576"/>
                      <a:pt x="429" y="593"/>
                      <a:pt x="416" y="584"/>
                    </a:cubicBezTo>
                    <a:cubicBezTo>
                      <a:pt x="415" y="576"/>
                      <a:pt x="410" y="571"/>
                      <a:pt x="408" y="563"/>
                    </a:cubicBezTo>
                    <a:cubicBezTo>
                      <a:pt x="380" y="570"/>
                      <a:pt x="359" y="556"/>
                      <a:pt x="333" y="549"/>
                    </a:cubicBezTo>
                    <a:close/>
                    <a:moveTo>
                      <a:pt x="959" y="684"/>
                    </a:moveTo>
                    <a:cubicBezTo>
                      <a:pt x="973" y="676"/>
                      <a:pt x="985" y="667"/>
                      <a:pt x="998" y="660"/>
                    </a:cubicBezTo>
                    <a:cubicBezTo>
                      <a:pt x="1026" y="646"/>
                      <a:pt x="1049" y="627"/>
                      <a:pt x="1073" y="610"/>
                    </a:cubicBezTo>
                    <a:cubicBezTo>
                      <a:pt x="1095" y="594"/>
                      <a:pt x="1125" y="583"/>
                      <a:pt x="1140" y="565"/>
                    </a:cubicBezTo>
                    <a:cubicBezTo>
                      <a:pt x="1163" y="539"/>
                      <a:pt x="1162" y="481"/>
                      <a:pt x="1120" y="473"/>
                    </a:cubicBezTo>
                    <a:cubicBezTo>
                      <a:pt x="1119" y="472"/>
                      <a:pt x="1113" y="476"/>
                      <a:pt x="1112" y="479"/>
                    </a:cubicBezTo>
                    <a:cubicBezTo>
                      <a:pt x="1099" y="479"/>
                      <a:pt x="1089" y="488"/>
                      <a:pt x="1076" y="494"/>
                    </a:cubicBezTo>
                    <a:cubicBezTo>
                      <a:pt x="1067" y="499"/>
                      <a:pt x="1057" y="503"/>
                      <a:pt x="1049" y="508"/>
                    </a:cubicBezTo>
                    <a:cubicBezTo>
                      <a:pt x="957" y="564"/>
                      <a:pt x="856" y="608"/>
                      <a:pt x="751" y="651"/>
                    </a:cubicBezTo>
                    <a:cubicBezTo>
                      <a:pt x="780" y="683"/>
                      <a:pt x="793" y="748"/>
                      <a:pt x="776" y="791"/>
                    </a:cubicBezTo>
                    <a:cubicBezTo>
                      <a:pt x="830" y="761"/>
                      <a:pt x="901" y="717"/>
                      <a:pt x="959" y="684"/>
                    </a:cubicBezTo>
                    <a:close/>
                    <a:moveTo>
                      <a:pt x="448" y="558"/>
                    </a:moveTo>
                    <a:cubicBezTo>
                      <a:pt x="451" y="559"/>
                      <a:pt x="458" y="564"/>
                      <a:pt x="461" y="562"/>
                    </a:cubicBezTo>
                    <a:cubicBezTo>
                      <a:pt x="458" y="562"/>
                      <a:pt x="459" y="559"/>
                      <a:pt x="459" y="555"/>
                    </a:cubicBezTo>
                    <a:cubicBezTo>
                      <a:pt x="453" y="555"/>
                      <a:pt x="450" y="555"/>
                      <a:pt x="448" y="558"/>
                    </a:cubicBezTo>
                    <a:close/>
                    <a:moveTo>
                      <a:pt x="421" y="560"/>
                    </a:moveTo>
                    <a:cubicBezTo>
                      <a:pt x="421" y="561"/>
                      <a:pt x="421" y="563"/>
                      <a:pt x="420" y="563"/>
                    </a:cubicBezTo>
                    <a:cubicBezTo>
                      <a:pt x="421" y="567"/>
                      <a:pt x="422" y="571"/>
                      <a:pt x="425" y="573"/>
                    </a:cubicBezTo>
                    <a:cubicBezTo>
                      <a:pt x="432" y="570"/>
                      <a:pt x="436" y="564"/>
                      <a:pt x="441" y="559"/>
                    </a:cubicBezTo>
                    <a:cubicBezTo>
                      <a:pt x="434" y="562"/>
                      <a:pt x="429" y="561"/>
                      <a:pt x="421" y="560"/>
                    </a:cubicBezTo>
                    <a:close/>
                    <a:moveTo>
                      <a:pt x="1205" y="572"/>
                    </a:moveTo>
                    <a:cubicBezTo>
                      <a:pt x="1188" y="566"/>
                      <a:pt x="1167" y="571"/>
                      <a:pt x="1150" y="569"/>
                    </a:cubicBezTo>
                    <a:cubicBezTo>
                      <a:pt x="1133" y="589"/>
                      <a:pt x="1109" y="599"/>
                      <a:pt x="1086" y="614"/>
                    </a:cubicBezTo>
                    <a:cubicBezTo>
                      <a:pt x="1072" y="624"/>
                      <a:pt x="1058" y="635"/>
                      <a:pt x="1044" y="645"/>
                    </a:cubicBezTo>
                    <a:cubicBezTo>
                      <a:pt x="1015" y="665"/>
                      <a:pt x="984" y="683"/>
                      <a:pt x="953" y="700"/>
                    </a:cubicBezTo>
                    <a:cubicBezTo>
                      <a:pt x="891" y="735"/>
                      <a:pt x="831" y="774"/>
                      <a:pt x="768" y="807"/>
                    </a:cubicBezTo>
                    <a:cubicBezTo>
                      <a:pt x="758" y="807"/>
                      <a:pt x="754" y="812"/>
                      <a:pt x="748" y="812"/>
                    </a:cubicBezTo>
                    <a:cubicBezTo>
                      <a:pt x="745" y="812"/>
                      <a:pt x="745" y="808"/>
                      <a:pt x="744" y="812"/>
                    </a:cubicBezTo>
                    <a:cubicBezTo>
                      <a:pt x="730" y="801"/>
                      <a:pt x="719" y="809"/>
                      <a:pt x="699" y="806"/>
                    </a:cubicBezTo>
                    <a:cubicBezTo>
                      <a:pt x="685" y="804"/>
                      <a:pt x="669" y="798"/>
                      <a:pt x="655" y="796"/>
                    </a:cubicBezTo>
                    <a:cubicBezTo>
                      <a:pt x="638" y="793"/>
                      <a:pt x="621" y="792"/>
                      <a:pt x="603" y="788"/>
                    </a:cubicBezTo>
                    <a:cubicBezTo>
                      <a:pt x="545" y="777"/>
                      <a:pt x="498" y="775"/>
                      <a:pt x="446" y="768"/>
                    </a:cubicBezTo>
                    <a:cubicBezTo>
                      <a:pt x="411" y="764"/>
                      <a:pt x="376" y="757"/>
                      <a:pt x="340" y="753"/>
                    </a:cubicBezTo>
                    <a:cubicBezTo>
                      <a:pt x="269" y="746"/>
                      <a:pt x="198" y="734"/>
                      <a:pt x="127" y="722"/>
                    </a:cubicBezTo>
                    <a:cubicBezTo>
                      <a:pt x="105" y="736"/>
                      <a:pt x="81" y="748"/>
                      <a:pt x="56" y="757"/>
                    </a:cubicBezTo>
                    <a:cubicBezTo>
                      <a:pt x="43" y="762"/>
                      <a:pt x="23" y="764"/>
                      <a:pt x="23" y="780"/>
                    </a:cubicBezTo>
                    <a:cubicBezTo>
                      <a:pt x="86" y="776"/>
                      <a:pt x="159" y="792"/>
                      <a:pt x="226" y="797"/>
                    </a:cubicBezTo>
                    <a:cubicBezTo>
                      <a:pt x="313" y="804"/>
                      <a:pt x="402" y="813"/>
                      <a:pt x="491" y="826"/>
                    </a:cubicBezTo>
                    <a:cubicBezTo>
                      <a:pt x="525" y="830"/>
                      <a:pt x="560" y="835"/>
                      <a:pt x="594" y="837"/>
                    </a:cubicBezTo>
                    <a:cubicBezTo>
                      <a:pt x="634" y="839"/>
                      <a:pt x="671" y="838"/>
                      <a:pt x="708" y="844"/>
                    </a:cubicBezTo>
                    <a:cubicBezTo>
                      <a:pt x="721" y="846"/>
                      <a:pt x="732" y="851"/>
                      <a:pt x="745" y="852"/>
                    </a:cubicBezTo>
                    <a:cubicBezTo>
                      <a:pt x="754" y="853"/>
                      <a:pt x="763" y="849"/>
                      <a:pt x="770" y="854"/>
                    </a:cubicBezTo>
                    <a:cubicBezTo>
                      <a:pt x="779" y="846"/>
                      <a:pt x="790" y="834"/>
                      <a:pt x="802" y="843"/>
                    </a:cubicBezTo>
                    <a:cubicBezTo>
                      <a:pt x="829" y="821"/>
                      <a:pt x="860" y="802"/>
                      <a:pt x="891" y="785"/>
                    </a:cubicBezTo>
                    <a:cubicBezTo>
                      <a:pt x="922" y="767"/>
                      <a:pt x="950" y="745"/>
                      <a:pt x="980" y="726"/>
                    </a:cubicBezTo>
                    <a:cubicBezTo>
                      <a:pt x="1011" y="707"/>
                      <a:pt x="1040" y="687"/>
                      <a:pt x="1070" y="669"/>
                    </a:cubicBezTo>
                    <a:cubicBezTo>
                      <a:pt x="1101" y="650"/>
                      <a:pt x="1127" y="626"/>
                      <a:pt x="1155" y="605"/>
                    </a:cubicBezTo>
                    <a:cubicBezTo>
                      <a:pt x="1166" y="596"/>
                      <a:pt x="1178" y="587"/>
                      <a:pt x="1191" y="585"/>
                    </a:cubicBezTo>
                    <a:cubicBezTo>
                      <a:pt x="1195" y="593"/>
                      <a:pt x="1186" y="597"/>
                      <a:pt x="1181" y="599"/>
                    </a:cubicBezTo>
                    <a:cubicBezTo>
                      <a:pt x="1218" y="633"/>
                      <a:pt x="1214" y="695"/>
                      <a:pt x="1205" y="750"/>
                    </a:cubicBezTo>
                    <a:cubicBezTo>
                      <a:pt x="1247" y="708"/>
                      <a:pt x="1239" y="613"/>
                      <a:pt x="1205" y="572"/>
                    </a:cubicBezTo>
                    <a:close/>
                    <a:moveTo>
                      <a:pt x="373" y="628"/>
                    </a:moveTo>
                    <a:cubicBezTo>
                      <a:pt x="271" y="616"/>
                      <a:pt x="167" y="624"/>
                      <a:pt x="78" y="599"/>
                    </a:cubicBezTo>
                    <a:cubicBezTo>
                      <a:pt x="76" y="599"/>
                      <a:pt x="76" y="600"/>
                      <a:pt x="75" y="600"/>
                    </a:cubicBezTo>
                    <a:cubicBezTo>
                      <a:pt x="76" y="622"/>
                      <a:pt x="107" y="603"/>
                      <a:pt x="119" y="615"/>
                    </a:cubicBezTo>
                    <a:cubicBezTo>
                      <a:pt x="105" y="623"/>
                      <a:pt x="82" y="613"/>
                      <a:pt x="76" y="629"/>
                    </a:cubicBezTo>
                    <a:cubicBezTo>
                      <a:pt x="89" y="629"/>
                      <a:pt x="101" y="633"/>
                      <a:pt x="113" y="636"/>
                    </a:cubicBezTo>
                    <a:cubicBezTo>
                      <a:pt x="125" y="639"/>
                      <a:pt x="139" y="639"/>
                      <a:pt x="147" y="648"/>
                    </a:cubicBezTo>
                    <a:cubicBezTo>
                      <a:pt x="120" y="646"/>
                      <a:pt x="99" y="635"/>
                      <a:pt x="76" y="641"/>
                    </a:cubicBezTo>
                    <a:cubicBezTo>
                      <a:pt x="77" y="647"/>
                      <a:pt x="78" y="648"/>
                      <a:pt x="75" y="653"/>
                    </a:cubicBezTo>
                    <a:cubicBezTo>
                      <a:pt x="111" y="660"/>
                      <a:pt x="142" y="659"/>
                      <a:pt x="179" y="666"/>
                    </a:cubicBezTo>
                    <a:cubicBezTo>
                      <a:pt x="202" y="671"/>
                      <a:pt x="226" y="680"/>
                      <a:pt x="251" y="685"/>
                    </a:cubicBezTo>
                    <a:cubicBezTo>
                      <a:pt x="279" y="691"/>
                      <a:pt x="310" y="690"/>
                      <a:pt x="338" y="701"/>
                    </a:cubicBezTo>
                    <a:cubicBezTo>
                      <a:pt x="253" y="694"/>
                      <a:pt x="154" y="661"/>
                      <a:pt x="70" y="664"/>
                    </a:cubicBezTo>
                    <a:cubicBezTo>
                      <a:pt x="70" y="671"/>
                      <a:pt x="69" y="671"/>
                      <a:pt x="68" y="678"/>
                    </a:cubicBezTo>
                    <a:cubicBezTo>
                      <a:pt x="99" y="680"/>
                      <a:pt x="126" y="690"/>
                      <a:pt x="155" y="696"/>
                    </a:cubicBezTo>
                    <a:cubicBezTo>
                      <a:pt x="237" y="713"/>
                      <a:pt x="318" y="718"/>
                      <a:pt x="399" y="731"/>
                    </a:cubicBezTo>
                    <a:cubicBezTo>
                      <a:pt x="433" y="737"/>
                      <a:pt x="467" y="741"/>
                      <a:pt x="501" y="743"/>
                    </a:cubicBezTo>
                    <a:cubicBezTo>
                      <a:pt x="585" y="751"/>
                      <a:pt x="654" y="760"/>
                      <a:pt x="731" y="773"/>
                    </a:cubicBezTo>
                    <a:cubicBezTo>
                      <a:pt x="726" y="770"/>
                      <a:pt x="726" y="756"/>
                      <a:pt x="724" y="752"/>
                    </a:cubicBezTo>
                    <a:cubicBezTo>
                      <a:pt x="668" y="744"/>
                      <a:pt x="592" y="739"/>
                      <a:pt x="541" y="724"/>
                    </a:cubicBezTo>
                    <a:cubicBezTo>
                      <a:pt x="594" y="732"/>
                      <a:pt x="671" y="739"/>
                      <a:pt x="723" y="741"/>
                    </a:cubicBezTo>
                    <a:cubicBezTo>
                      <a:pt x="723" y="735"/>
                      <a:pt x="726" y="733"/>
                      <a:pt x="724" y="729"/>
                    </a:cubicBezTo>
                    <a:cubicBezTo>
                      <a:pt x="698" y="733"/>
                      <a:pt x="670" y="720"/>
                      <a:pt x="644" y="719"/>
                    </a:cubicBezTo>
                    <a:cubicBezTo>
                      <a:pt x="664" y="711"/>
                      <a:pt x="689" y="722"/>
                      <a:pt x="715" y="721"/>
                    </a:cubicBezTo>
                    <a:cubicBezTo>
                      <a:pt x="713" y="711"/>
                      <a:pt x="718" y="703"/>
                      <a:pt x="725" y="695"/>
                    </a:cubicBezTo>
                    <a:cubicBezTo>
                      <a:pt x="689" y="683"/>
                      <a:pt x="643" y="692"/>
                      <a:pt x="604" y="686"/>
                    </a:cubicBezTo>
                    <a:cubicBezTo>
                      <a:pt x="565" y="680"/>
                      <a:pt x="524" y="668"/>
                      <a:pt x="490" y="660"/>
                    </a:cubicBezTo>
                    <a:cubicBezTo>
                      <a:pt x="542" y="664"/>
                      <a:pt x="586" y="680"/>
                      <a:pt x="642" y="681"/>
                    </a:cubicBezTo>
                    <a:cubicBezTo>
                      <a:pt x="664" y="682"/>
                      <a:pt x="688" y="680"/>
                      <a:pt x="709" y="681"/>
                    </a:cubicBezTo>
                    <a:cubicBezTo>
                      <a:pt x="716" y="682"/>
                      <a:pt x="724" y="687"/>
                      <a:pt x="728" y="678"/>
                    </a:cubicBezTo>
                    <a:cubicBezTo>
                      <a:pt x="729" y="672"/>
                      <a:pt x="722" y="665"/>
                      <a:pt x="720" y="659"/>
                    </a:cubicBezTo>
                    <a:cubicBezTo>
                      <a:pt x="603" y="653"/>
                      <a:pt x="491" y="641"/>
                      <a:pt x="373" y="628"/>
                    </a:cubicBezTo>
                    <a:close/>
                    <a:moveTo>
                      <a:pt x="1187" y="762"/>
                    </a:moveTo>
                    <a:cubicBezTo>
                      <a:pt x="1184" y="755"/>
                      <a:pt x="1192" y="752"/>
                      <a:pt x="1195" y="746"/>
                    </a:cubicBezTo>
                    <a:cubicBezTo>
                      <a:pt x="1199" y="733"/>
                      <a:pt x="1200" y="712"/>
                      <a:pt x="1201" y="694"/>
                    </a:cubicBezTo>
                    <a:cubicBezTo>
                      <a:pt x="1204" y="653"/>
                      <a:pt x="1196" y="620"/>
                      <a:pt x="1171" y="607"/>
                    </a:cubicBezTo>
                    <a:cubicBezTo>
                      <a:pt x="1159" y="613"/>
                      <a:pt x="1149" y="620"/>
                      <a:pt x="1141" y="630"/>
                    </a:cubicBezTo>
                    <a:cubicBezTo>
                      <a:pt x="1168" y="671"/>
                      <a:pt x="1175" y="732"/>
                      <a:pt x="1161" y="782"/>
                    </a:cubicBezTo>
                    <a:cubicBezTo>
                      <a:pt x="1171" y="777"/>
                      <a:pt x="1178" y="768"/>
                      <a:pt x="1187" y="762"/>
                    </a:cubicBezTo>
                    <a:close/>
                    <a:moveTo>
                      <a:pt x="1159" y="726"/>
                    </a:moveTo>
                    <a:cubicBezTo>
                      <a:pt x="1158" y="691"/>
                      <a:pt x="1150" y="657"/>
                      <a:pt x="1132" y="636"/>
                    </a:cubicBezTo>
                    <a:cubicBezTo>
                      <a:pt x="1050" y="695"/>
                      <a:pt x="964" y="750"/>
                      <a:pt x="877" y="805"/>
                    </a:cubicBezTo>
                    <a:cubicBezTo>
                      <a:pt x="900" y="846"/>
                      <a:pt x="913" y="905"/>
                      <a:pt x="908" y="961"/>
                    </a:cubicBezTo>
                    <a:cubicBezTo>
                      <a:pt x="991" y="909"/>
                      <a:pt x="1069" y="850"/>
                      <a:pt x="1149" y="793"/>
                    </a:cubicBezTo>
                    <a:cubicBezTo>
                      <a:pt x="1152" y="774"/>
                      <a:pt x="1159" y="750"/>
                      <a:pt x="1159" y="726"/>
                    </a:cubicBezTo>
                    <a:close/>
                    <a:moveTo>
                      <a:pt x="764" y="752"/>
                    </a:moveTo>
                    <a:cubicBezTo>
                      <a:pt x="764" y="766"/>
                      <a:pt x="754" y="777"/>
                      <a:pt x="754" y="792"/>
                    </a:cubicBezTo>
                    <a:cubicBezTo>
                      <a:pt x="768" y="787"/>
                      <a:pt x="773" y="769"/>
                      <a:pt x="774" y="753"/>
                    </a:cubicBezTo>
                    <a:cubicBezTo>
                      <a:pt x="776" y="723"/>
                      <a:pt x="766" y="691"/>
                      <a:pt x="755" y="670"/>
                    </a:cubicBezTo>
                    <a:cubicBezTo>
                      <a:pt x="749" y="669"/>
                      <a:pt x="748" y="663"/>
                      <a:pt x="744" y="660"/>
                    </a:cubicBezTo>
                    <a:cubicBezTo>
                      <a:pt x="737" y="662"/>
                      <a:pt x="736" y="658"/>
                      <a:pt x="733" y="660"/>
                    </a:cubicBezTo>
                    <a:cubicBezTo>
                      <a:pt x="743" y="689"/>
                      <a:pt x="764" y="720"/>
                      <a:pt x="764" y="752"/>
                    </a:cubicBezTo>
                    <a:close/>
                    <a:moveTo>
                      <a:pt x="710" y="781"/>
                    </a:moveTo>
                    <a:cubicBezTo>
                      <a:pt x="665" y="771"/>
                      <a:pt x="625" y="766"/>
                      <a:pt x="581" y="760"/>
                    </a:cubicBezTo>
                    <a:cubicBezTo>
                      <a:pt x="557" y="756"/>
                      <a:pt x="533" y="755"/>
                      <a:pt x="509" y="753"/>
                    </a:cubicBezTo>
                    <a:cubicBezTo>
                      <a:pt x="459" y="751"/>
                      <a:pt x="408" y="739"/>
                      <a:pt x="353" y="734"/>
                    </a:cubicBezTo>
                    <a:cubicBezTo>
                      <a:pt x="277" y="726"/>
                      <a:pt x="205" y="716"/>
                      <a:pt x="127" y="700"/>
                    </a:cubicBezTo>
                    <a:cubicBezTo>
                      <a:pt x="99" y="694"/>
                      <a:pt x="54" y="677"/>
                      <a:pt x="44" y="697"/>
                    </a:cubicBezTo>
                    <a:cubicBezTo>
                      <a:pt x="141" y="720"/>
                      <a:pt x="251" y="731"/>
                      <a:pt x="360" y="746"/>
                    </a:cubicBezTo>
                    <a:cubicBezTo>
                      <a:pt x="388" y="750"/>
                      <a:pt x="415" y="756"/>
                      <a:pt x="441" y="758"/>
                    </a:cubicBezTo>
                    <a:cubicBezTo>
                      <a:pt x="467" y="761"/>
                      <a:pt x="493" y="762"/>
                      <a:pt x="518" y="765"/>
                    </a:cubicBezTo>
                    <a:cubicBezTo>
                      <a:pt x="558" y="769"/>
                      <a:pt x="599" y="778"/>
                      <a:pt x="638" y="783"/>
                    </a:cubicBezTo>
                    <a:cubicBezTo>
                      <a:pt x="663" y="787"/>
                      <a:pt x="696" y="793"/>
                      <a:pt x="713" y="793"/>
                    </a:cubicBezTo>
                    <a:cubicBezTo>
                      <a:pt x="721" y="794"/>
                      <a:pt x="731" y="795"/>
                      <a:pt x="736" y="791"/>
                    </a:cubicBezTo>
                    <a:cubicBezTo>
                      <a:pt x="732" y="785"/>
                      <a:pt x="720" y="783"/>
                      <a:pt x="710" y="781"/>
                    </a:cubicBezTo>
                    <a:close/>
                    <a:moveTo>
                      <a:pt x="739" y="864"/>
                    </a:moveTo>
                    <a:cubicBezTo>
                      <a:pt x="716" y="864"/>
                      <a:pt x="694" y="853"/>
                      <a:pt x="673" y="851"/>
                    </a:cubicBezTo>
                    <a:cubicBezTo>
                      <a:pt x="636" y="847"/>
                      <a:pt x="579" y="849"/>
                      <a:pt x="532" y="843"/>
                    </a:cubicBezTo>
                    <a:cubicBezTo>
                      <a:pt x="488" y="837"/>
                      <a:pt x="443" y="830"/>
                      <a:pt x="399" y="826"/>
                    </a:cubicBezTo>
                    <a:cubicBezTo>
                      <a:pt x="350" y="821"/>
                      <a:pt x="303" y="813"/>
                      <a:pt x="254" y="809"/>
                    </a:cubicBezTo>
                    <a:cubicBezTo>
                      <a:pt x="233" y="808"/>
                      <a:pt x="213" y="809"/>
                      <a:pt x="192" y="806"/>
                    </a:cubicBezTo>
                    <a:cubicBezTo>
                      <a:pt x="155" y="800"/>
                      <a:pt x="112" y="793"/>
                      <a:pt x="64" y="792"/>
                    </a:cubicBezTo>
                    <a:cubicBezTo>
                      <a:pt x="60" y="798"/>
                      <a:pt x="58" y="799"/>
                      <a:pt x="52" y="801"/>
                    </a:cubicBezTo>
                    <a:cubicBezTo>
                      <a:pt x="53" y="815"/>
                      <a:pt x="68" y="812"/>
                      <a:pt x="79" y="812"/>
                    </a:cubicBezTo>
                    <a:cubicBezTo>
                      <a:pt x="91" y="812"/>
                      <a:pt x="104" y="813"/>
                      <a:pt x="118" y="813"/>
                    </a:cubicBezTo>
                    <a:cubicBezTo>
                      <a:pt x="136" y="814"/>
                      <a:pt x="156" y="812"/>
                      <a:pt x="170" y="821"/>
                    </a:cubicBezTo>
                    <a:cubicBezTo>
                      <a:pt x="135" y="821"/>
                      <a:pt x="95" y="818"/>
                      <a:pt x="68" y="821"/>
                    </a:cubicBezTo>
                    <a:cubicBezTo>
                      <a:pt x="89" y="830"/>
                      <a:pt x="128" y="824"/>
                      <a:pt x="149" y="837"/>
                    </a:cubicBezTo>
                    <a:cubicBezTo>
                      <a:pt x="121" y="839"/>
                      <a:pt x="97" y="832"/>
                      <a:pt x="58" y="832"/>
                    </a:cubicBezTo>
                    <a:cubicBezTo>
                      <a:pt x="54" y="845"/>
                      <a:pt x="56" y="860"/>
                      <a:pt x="63" y="872"/>
                    </a:cubicBezTo>
                    <a:cubicBezTo>
                      <a:pt x="152" y="881"/>
                      <a:pt x="224" y="895"/>
                      <a:pt x="308" y="909"/>
                    </a:cubicBezTo>
                    <a:cubicBezTo>
                      <a:pt x="227" y="903"/>
                      <a:pt x="146" y="884"/>
                      <a:pt x="50" y="882"/>
                    </a:cubicBezTo>
                    <a:cubicBezTo>
                      <a:pt x="35" y="892"/>
                      <a:pt x="56" y="904"/>
                      <a:pt x="50" y="919"/>
                    </a:cubicBezTo>
                    <a:cubicBezTo>
                      <a:pt x="84" y="923"/>
                      <a:pt x="111" y="926"/>
                      <a:pt x="139" y="933"/>
                    </a:cubicBezTo>
                    <a:cubicBezTo>
                      <a:pt x="220" y="952"/>
                      <a:pt x="294" y="968"/>
                      <a:pt x="380" y="973"/>
                    </a:cubicBezTo>
                    <a:cubicBezTo>
                      <a:pt x="489" y="978"/>
                      <a:pt x="596" y="1002"/>
                      <a:pt x="715" y="1010"/>
                    </a:cubicBezTo>
                    <a:cubicBezTo>
                      <a:pt x="724" y="1017"/>
                      <a:pt x="745" y="1015"/>
                      <a:pt x="755" y="1017"/>
                    </a:cubicBezTo>
                    <a:cubicBezTo>
                      <a:pt x="756" y="1009"/>
                      <a:pt x="747" y="1004"/>
                      <a:pt x="748" y="993"/>
                    </a:cubicBezTo>
                    <a:cubicBezTo>
                      <a:pt x="675" y="981"/>
                      <a:pt x="588" y="968"/>
                      <a:pt x="517" y="955"/>
                    </a:cubicBezTo>
                    <a:cubicBezTo>
                      <a:pt x="498" y="952"/>
                      <a:pt x="478" y="951"/>
                      <a:pt x="460" y="943"/>
                    </a:cubicBezTo>
                    <a:cubicBezTo>
                      <a:pt x="567" y="953"/>
                      <a:pt x="656" y="973"/>
                      <a:pt x="750" y="981"/>
                    </a:cubicBezTo>
                    <a:cubicBezTo>
                      <a:pt x="740" y="955"/>
                      <a:pt x="763" y="942"/>
                      <a:pt x="756" y="917"/>
                    </a:cubicBezTo>
                    <a:cubicBezTo>
                      <a:pt x="737" y="918"/>
                      <a:pt x="712" y="916"/>
                      <a:pt x="688" y="914"/>
                    </a:cubicBezTo>
                    <a:cubicBezTo>
                      <a:pt x="666" y="912"/>
                      <a:pt x="646" y="903"/>
                      <a:pt x="628" y="902"/>
                    </a:cubicBezTo>
                    <a:cubicBezTo>
                      <a:pt x="617" y="901"/>
                      <a:pt x="605" y="905"/>
                      <a:pt x="603" y="898"/>
                    </a:cubicBezTo>
                    <a:cubicBezTo>
                      <a:pt x="633" y="892"/>
                      <a:pt x="667" y="906"/>
                      <a:pt x="700" y="907"/>
                    </a:cubicBezTo>
                    <a:cubicBezTo>
                      <a:pt x="722" y="907"/>
                      <a:pt x="741" y="906"/>
                      <a:pt x="759" y="910"/>
                    </a:cubicBezTo>
                    <a:cubicBezTo>
                      <a:pt x="760" y="903"/>
                      <a:pt x="765" y="901"/>
                      <a:pt x="764" y="897"/>
                    </a:cubicBezTo>
                    <a:cubicBezTo>
                      <a:pt x="742" y="893"/>
                      <a:pt x="718" y="892"/>
                      <a:pt x="693" y="890"/>
                    </a:cubicBezTo>
                    <a:cubicBezTo>
                      <a:pt x="669" y="889"/>
                      <a:pt x="644" y="885"/>
                      <a:pt x="618" y="883"/>
                    </a:cubicBezTo>
                    <a:cubicBezTo>
                      <a:pt x="538" y="876"/>
                      <a:pt x="455" y="875"/>
                      <a:pt x="386" y="853"/>
                    </a:cubicBezTo>
                    <a:cubicBezTo>
                      <a:pt x="458" y="859"/>
                      <a:pt x="530" y="867"/>
                      <a:pt x="606" y="873"/>
                    </a:cubicBezTo>
                    <a:cubicBezTo>
                      <a:pt x="661" y="877"/>
                      <a:pt x="712" y="885"/>
                      <a:pt x="763" y="882"/>
                    </a:cubicBezTo>
                    <a:cubicBezTo>
                      <a:pt x="762" y="874"/>
                      <a:pt x="760" y="875"/>
                      <a:pt x="760" y="867"/>
                    </a:cubicBezTo>
                    <a:cubicBezTo>
                      <a:pt x="753" y="863"/>
                      <a:pt x="746" y="864"/>
                      <a:pt x="739" y="864"/>
                    </a:cubicBezTo>
                    <a:close/>
                    <a:moveTo>
                      <a:pt x="896" y="970"/>
                    </a:moveTo>
                    <a:cubicBezTo>
                      <a:pt x="905" y="914"/>
                      <a:pt x="895" y="846"/>
                      <a:pt x="866" y="811"/>
                    </a:cubicBezTo>
                    <a:cubicBezTo>
                      <a:pt x="862" y="814"/>
                      <a:pt x="856" y="817"/>
                      <a:pt x="851" y="819"/>
                    </a:cubicBezTo>
                    <a:cubicBezTo>
                      <a:pt x="864" y="878"/>
                      <a:pt x="883" y="926"/>
                      <a:pt x="866" y="991"/>
                    </a:cubicBezTo>
                    <a:cubicBezTo>
                      <a:pt x="877" y="985"/>
                      <a:pt x="887" y="978"/>
                      <a:pt x="896" y="970"/>
                    </a:cubicBezTo>
                    <a:close/>
                    <a:moveTo>
                      <a:pt x="851" y="1004"/>
                    </a:moveTo>
                    <a:cubicBezTo>
                      <a:pt x="856" y="998"/>
                      <a:pt x="859" y="982"/>
                      <a:pt x="861" y="973"/>
                    </a:cubicBezTo>
                    <a:cubicBezTo>
                      <a:pt x="869" y="925"/>
                      <a:pt x="857" y="863"/>
                      <a:pt x="840" y="827"/>
                    </a:cubicBezTo>
                    <a:cubicBezTo>
                      <a:pt x="824" y="838"/>
                      <a:pt x="807" y="848"/>
                      <a:pt x="792" y="861"/>
                    </a:cubicBezTo>
                    <a:cubicBezTo>
                      <a:pt x="816" y="917"/>
                      <a:pt x="812" y="984"/>
                      <a:pt x="796" y="1039"/>
                    </a:cubicBezTo>
                    <a:cubicBezTo>
                      <a:pt x="810" y="1023"/>
                      <a:pt x="839" y="1019"/>
                      <a:pt x="851" y="1004"/>
                    </a:cubicBezTo>
                    <a:close/>
                    <a:moveTo>
                      <a:pt x="787" y="1030"/>
                    </a:moveTo>
                    <a:cubicBezTo>
                      <a:pt x="807" y="982"/>
                      <a:pt x="804" y="902"/>
                      <a:pt x="781" y="863"/>
                    </a:cubicBezTo>
                    <a:cubicBezTo>
                      <a:pt x="781" y="862"/>
                      <a:pt x="781" y="862"/>
                      <a:pt x="780" y="862"/>
                    </a:cubicBezTo>
                    <a:cubicBezTo>
                      <a:pt x="770" y="867"/>
                      <a:pt x="773" y="878"/>
                      <a:pt x="774" y="889"/>
                    </a:cubicBezTo>
                    <a:cubicBezTo>
                      <a:pt x="775" y="904"/>
                      <a:pt x="774" y="920"/>
                      <a:pt x="775" y="937"/>
                    </a:cubicBezTo>
                    <a:cubicBezTo>
                      <a:pt x="776" y="957"/>
                      <a:pt x="775" y="978"/>
                      <a:pt x="774" y="996"/>
                    </a:cubicBezTo>
                    <a:cubicBezTo>
                      <a:pt x="772" y="1017"/>
                      <a:pt x="763" y="1036"/>
                      <a:pt x="769" y="1050"/>
                    </a:cubicBezTo>
                    <a:cubicBezTo>
                      <a:pt x="780" y="1053"/>
                      <a:pt x="784" y="1038"/>
                      <a:pt x="787" y="1030"/>
                    </a:cubicBezTo>
                    <a:close/>
                    <a:moveTo>
                      <a:pt x="756" y="1032"/>
                    </a:moveTo>
                    <a:cubicBezTo>
                      <a:pt x="747" y="1029"/>
                      <a:pt x="735" y="1028"/>
                      <a:pt x="726" y="1026"/>
                    </a:cubicBezTo>
                    <a:cubicBezTo>
                      <a:pt x="720" y="1025"/>
                      <a:pt x="715" y="1022"/>
                      <a:pt x="709" y="1021"/>
                    </a:cubicBezTo>
                    <a:cubicBezTo>
                      <a:pt x="696" y="1019"/>
                      <a:pt x="677" y="1019"/>
                      <a:pt x="665" y="1019"/>
                    </a:cubicBezTo>
                    <a:cubicBezTo>
                      <a:pt x="621" y="1016"/>
                      <a:pt x="567" y="1004"/>
                      <a:pt x="518" y="1000"/>
                    </a:cubicBezTo>
                    <a:cubicBezTo>
                      <a:pt x="502" y="999"/>
                      <a:pt x="486" y="994"/>
                      <a:pt x="470" y="993"/>
                    </a:cubicBezTo>
                    <a:cubicBezTo>
                      <a:pt x="405" y="986"/>
                      <a:pt x="339" y="984"/>
                      <a:pt x="278" y="975"/>
                    </a:cubicBezTo>
                    <a:cubicBezTo>
                      <a:pt x="230" y="968"/>
                      <a:pt x="180" y="954"/>
                      <a:pt x="135" y="944"/>
                    </a:cubicBezTo>
                    <a:cubicBezTo>
                      <a:pt x="120" y="941"/>
                      <a:pt x="101" y="939"/>
                      <a:pt x="81" y="935"/>
                    </a:cubicBezTo>
                    <a:cubicBezTo>
                      <a:pt x="61" y="932"/>
                      <a:pt x="22" y="920"/>
                      <a:pt x="19" y="943"/>
                    </a:cubicBezTo>
                    <a:cubicBezTo>
                      <a:pt x="153" y="964"/>
                      <a:pt x="288" y="1002"/>
                      <a:pt x="424" y="1016"/>
                    </a:cubicBezTo>
                    <a:cubicBezTo>
                      <a:pt x="442" y="1018"/>
                      <a:pt x="461" y="1020"/>
                      <a:pt x="479" y="1021"/>
                    </a:cubicBezTo>
                    <a:cubicBezTo>
                      <a:pt x="563" y="1026"/>
                      <a:pt x="663" y="1045"/>
                      <a:pt x="751" y="1046"/>
                    </a:cubicBezTo>
                    <a:cubicBezTo>
                      <a:pt x="754" y="1043"/>
                      <a:pt x="757" y="1035"/>
                      <a:pt x="756" y="10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3118740" y="2440948"/>
              <a:ext cx="3670216" cy="1741169"/>
              <a:chOff x="3163540" y="2440948"/>
              <a:chExt cx="3670216" cy="1741169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3163540" y="2440948"/>
                <a:ext cx="123484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600" b="1" dirty="0" smtClean="0">
                    <a:ln w="50800">
                      <a:solidFill>
                        <a:schemeClr val="bg1"/>
                      </a:solidFill>
                    </a:ln>
                    <a:noFill/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01</a:t>
                </a:r>
                <a:endParaRPr lang="zh-CN" altLang="en-US" sz="6600" b="1" dirty="0">
                  <a:ln w="50800">
                    <a:solidFill>
                      <a:schemeClr val="bg1"/>
                    </a:solidFill>
                  </a:ln>
                  <a:noFill/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3163540" y="3166454"/>
                <a:ext cx="36702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spc="600" dirty="0" smtClean="0">
                    <a:solidFill>
                      <a:srgbClr val="00B0F0"/>
                    </a:solidFill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假期生活</a:t>
                </a:r>
                <a:endParaRPr lang="zh-CN" altLang="en-US" sz="6000" spc="600" dirty="0">
                  <a:solidFill>
                    <a:srgbClr val="00B0F0"/>
                  </a:solidFill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4186968" y="2732078"/>
                <a:ext cx="24453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spc="300" dirty="0" smtClean="0">
                    <a:solidFill>
                      <a:schemeClr val="bg1"/>
                    </a:solidFill>
                    <a:latin typeface="汉仪歪歪体简" panose="00020600040101010101" pitchFamily="18" charset="-122"/>
                    <a:ea typeface="汉仪歪歪体简" panose="00020600040101010101" pitchFamily="18" charset="-122"/>
                  </a:rPr>
                  <a:t>PART ONE</a:t>
                </a:r>
                <a:endParaRPr lang="zh-CN" altLang="en-US" sz="4000" spc="300" dirty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5765803" y="2302049"/>
            <a:ext cx="5140694" cy="1741169"/>
            <a:chOff x="6852782" y="2440948"/>
            <a:chExt cx="5140694" cy="1741169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6852782" y="2706732"/>
              <a:ext cx="1340544" cy="1209600"/>
              <a:chOff x="7764463" y="536575"/>
              <a:chExt cx="1300163" cy="1173163"/>
            </a:xfrm>
          </p:grpSpPr>
          <p:sp>
            <p:nvSpPr>
              <p:cNvPr id="18" name="Freeform 140"/>
              <p:cNvSpPr/>
              <p:nvPr/>
            </p:nvSpPr>
            <p:spPr bwMode="auto">
              <a:xfrm>
                <a:off x="8623300" y="860425"/>
                <a:ext cx="200025" cy="92075"/>
              </a:xfrm>
              <a:custGeom>
                <a:avLst/>
                <a:gdLst>
                  <a:gd name="T0" fmla="*/ 309 w 309"/>
                  <a:gd name="T1" fmla="*/ 134 h 143"/>
                  <a:gd name="T2" fmla="*/ 271 w 309"/>
                  <a:gd name="T3" fmla="*/ 126 h 143"/>
                  <a:gd name="T4" fmla="*/ 165 w 309"/>
                  <a:gd name="T5" fmla="*/ 82 h 143"/>
                  <a:gd name="T6" fmla="*/ 108 w 309"/>
                  <a:gd name="T7" fmla="*/ 64 h 143"/>
                  <a:gd name="T8" fmla="*/ 0 w 309"/>
                  <a:gd name="T9" fmla="*/ 18 h 143"/>
                  <a:gd name="T10" fmla="*/ 54 w 309"/>
                  <a:gd name="T11" fmla="*/ 23 h 143"/>
                  <a:gd name="T12" fmla="*/ 108 w 309"/>
                  <a:gd name="T13" fmla="*/ 46 h 143"/>
                  <a:gd name="T14" fmla="*/ 211 w 309"/>
                  <a:gd name="T15" fmla="*/ 80 h 143"/>
                  <a:gd name="T16" fmla="*/ 224 w 309"/>
                  <a:gd name="T17" fmla="*/ 93 h 143"/>
                  <a:gd name="T18" fmla="*/ 309 w 309"/>
                  <a:gd name="T19" fmla="*/ 121 h 143"/>
                  <a:gd name="T20" fmla="*/ 309 w 309"/>
                  <a:gd name="T21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9" h="143">
                    <a:moveTo>
                      <a:pt x="309" y="134"/>
                    </a:moveTo>
                    <a:cubicBezTo>
                      <a:pt x="297" y="143"/>
                      <a:pt x="280" y="134"/>
                      <a:pt x="271" y="126"/>
                    </a:cubicBezTo>
                    <a:cubicBezTo>
                      <a:pt x="226" y="124"/>
                      <a:pt x="199" y="97"/>
                      <a:pt x="165" y="82"/>
                    </a:cubicBezTo>
                    <a:cubicBezTo>
                      <a:pt x="147" y="74"/>
                      <a:pt x="126" y="72"/>
                      <a:pt x="108" y="64"/>
                    </a:cubicBezTo>
                    <a:cubicBezTo>
                      <a:pt x="77" y="51"/>
                      <a:pt x="42" y="28"/>
                      <a:pt x="0" y="18"/>
                    </a:cubicBezTo>
                    <a:cubicBezTo>
                      <a:pt x="16" y="0"/>
                      <a:pt x="38" y="17"/>
                      <a:pt x="54" y="23"/>
                    </a:cubicBezTo>
                    <a:cubicBezTo>
                      <a:pt x="71" y="29"/>
                      <a:pt x="90" y="40"/>
                      <a:pt x="108" y="46"/>
                    </a:cubicBezTo>
                    <a:cubicBezTo>
                      <a:pt x="142" y="57"/>
                      <a:pt x="178" y="60"/>
                      <a:pt x="211" y="80"/>
                    </a:cubicBezTo>
                    <a:cubicBezTo>
                      <a:pt x="217" y="83"/>
                      <a:pt x="218" y="90"/>
                      <a:pt x="224" y="93"/>
                    </a:cubicBezTo>
                    <a:cubicBezTo>
                      <a:pt x="255" y="106"/>
                      <a:pt x="286" y="99"/>
                      <a:pt x="309" y="121"/>
                    </a:cubicBezTo>
                    <a:cubicBezTo>
                      <a:pt x="309" y="125"/>
                      <a:pt x="309" y="130"/>
                      <a:pt x="309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41"/>
              <p:cNvSpPr>
                <a:spLocks noEditPoints="1"/>
              </p:cNvSpPr>
              <p:nvPr/>
            </p:nvSpPr>
            <p:spPr bwMode="auto">
              <a:xfrm>
                <a:off x="7975600" y="925513"/>
                <a:ext cx="363538" cy="300038"/>
              </a:xfrm>
              <a:custGeom>
                <a:avLst/>
                <a:gdLst>
                  <a:gd name="T0" fmla="*/ 66 w 563"/>
                  <a:gd name="T1" fmla="*/ 436 h 465"/>
                  <a:gd name="T2" fmla="*/ 32 w 563"/>
                  <a:gd name="T3" fmla="*/ 299 h 465"/>
                  <a:gd name="T4" fmla="*/ 12 w 563"/>
                  <a:gd name="T5" fmla="*/ 230 h 465"/>
                  <a:gd name="T6" fmla="*/ 141 w 563"/>
                  <a:gd name="T7" fmla="*/ 145 h 465"/>
                  <a:gd name="T8" fmla="*/ 177 w 563"/>
                  <a:gd name="T9" fmla="*/ 127 h 465"/>
                  <a:gd name="T10" fmla="*/ 269 w 563"/>
                  <a:gd name="T11" fmla="*/ 98 h 465"/>
                  <a:gd name="T12" fmla="*/ 311 w 563"/>
                  <a:gd name="T13" fmla="*/ 75 h 465"/>
                  <a:gd name="T14" fmla="*/ 414 w 563"/>
                  <a:gd name="T15" fmla="*/ 36 h 465"/>
                  <a:gd name="T16" fmla="*/ 434 w 563"/>
                  <a:gd name="T17" fmla="*/ 39 h 465"/>
                  <a:gd name="T18" fmla="*/ 501 w 563"/>
                  <a:gd name="T19" fmla="*/ 98 h 465"/>
                  <a:gd name="T20" fmla="*/ 545 w 563"/>
                  <a:gd name="T21" fmla="*/ 253 h 465"/>
                  <a:gd name="T22" fmla="*/ 393 w 563"/>
                  <a:gd name="T23" fmla="*/ 371 h 465"/>
                  <a:gd name="T24" fmla="*/ 306 w 563"/>
                  <a:gd name="T25" fmla="*/ 413 h 465"/>
                  <a:gd name="T26" fmla="*/ 251 w 563"/>
                  <a:gd name="T27" fmla="*/ 415 h 465"/>
                  <a:gd name="T28" fmla="*/ 231 w 563"/>
                  <a:gd name="T29" fmla="*/ 431 h 465"/>
                  <a:gd name="T30" fmla="*/ 66 w 563"/>
                  <a:gd name="T31" fmla="*/ 436 h 465"/>
                  <a:gd name="T32" fmla="*/ 223 w 563"/>
                  <a:gd name="T33" fmla="*/ 400 h 465"/>
                  <a:gd name="T34" fmla="*/ 246 w 563"/>
                  <a:gd name="T35" fmla="*/ 400 h 465"/>
                  <a:gd name="T36" fmla="*/ 288 w 563"/>
                  <a:gd name="T37" fmla="*/ 384 h 465"/>
                  <a:gd name="T38" fmla="*/ 527 w 563"/>
                  <a:gd name="T39" fmla="*/ 281 h 465"/>
                  <a:gd name="T40" fmla="*/ 468 w 563"/>
                  <a:gd name="T41" fmla="*/ 49 h 465"/>
                  <a:gd name="T42" fmla="*/ 416 w 563"/>
                  <a:gd name="T43" fmla="*/ 60 h 465"/>
                  <a:gd name="T44" fmla="*/ 357 w 563"/>
                  <a:gd name="T45" fmla="*/ 88 h 465"/>
                  <a:gd name="T46" fmla="*/ 329 w 563"/>
                  <a:gd name="T47" fmla="*/ 93 h 465"/>
                  <a:gd name="T48" fmla="*/ 306 w 563"/>
                  <a:gd name="T49" fmla="*/ 109 h 465"/>
                  <a:gd name="T50" fmla="*/ 239 w 563"/>
                  <a:gd name="T51" fmla="*/ 134 h 465"/>
                  <a:gd name="T52" fmla="*/ 120 w 563"/>
                  <a:gd name="T53" fmla="*/ 173 h 465"/>
                  <a:gd name="T54" fmla="*/ 32 w 563"/>
                  <a:gd name="T55" fmla="*/ 207 h 465"/>
                  <a:gd name="T56" fmla="*/ 86 w 563"/>
                  <a:gd name="T57" fmla="*/ 426 h 465"/>
                  <a:gd name="T58" fmla="*/ 223 w 563"/>
                  <a:gd name="T59" fmla="*/ 40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3" h="465">
                    <a:moveTo>
                      <a:pt x="66" y="436"/>
                    </a:moveTo>
                    <a:cubicBezTo>
                      <a:pt x="59" y="394"/>
                      <a:pt x="47" y="346"/>
                      <a:pt x="32" y="299"/>
                    </a:cubicBezTo>
                    <a:cubicBezTo>
                      <a:pt x="25" y="276"/>
                      <a:pt x="14" y="249"/>
                      <a:pt x="12" y="230"/>
                    </a:cubicBezTo>
                    <a:cubicBezTo>
                      <a:pt x="0" y="148"/>
                      <a:pt x="85" y="164"/>
                      <a:pt x="141" y="145"/>
                    </a:cubicBezTo>
                    <a:cubicBezTo>
                      <a:pt x="153" y="140"/>
                      <a:pt x="164" y="131"/>
                      <a:pt x="177" y="127"/>
                    </a:cubicBezTo>
                    <a:cubicBezTo>
                      <a:pt x="207" y="116"/>
                      <a:pt x="240" y="110"/>
                      <a:pt x="269" y="98"/>
                    </a:cubicBezTo>
                    <a:cubicBezTo>
                      <a:pt x="284" y="92"/>
                      <a:pt x="296" y="81"/>
                      <a:pt x="311" y="75"/>
                    </a:cubicBezTo>
                    <a:cubicBezTo>
                      <a:pt x="347" y="60"/>
                      <a:pt x="387" y="57"/>
                      <a:pt x="414" y="36"/>
                    </a:cubicBezTo>
                    <a:cubicBezTo>
                      <a:pt x="420" y="43"/>
                      <a:pt x="431" y="34"/>
                      <a:pt x="434" y="39"/>
                    </a:cubicBezTo>
                    <a:cubicBezTo>
                      <a:pt x="481" y="0"/>
                      <a:pt x="491" y="46"/>
                      <a:pt x="501" y="98"/>
                    </a:cubicBezTo>
                    <a:cubicBezTo>
                      <a:pt x="512" y="151"/>
                      <a:pt x="537" y="217"/>
                      <a:pt x="545" y="253"/>
                    </a:cubicBezTo>
                    <a:cubicBezTo>
                      <a:pt x="563" y="332"/>
                      <a:pt x="450" y="349"/>
                      <a:pt x="393" y="371"/>
                    </a:cubicBezTo>
                    <a:cubicBezTo>
                      <a:pt x="360" y="385"/>
                      <a:pt x="336" y="396"/>
                      <a:pt x="306" y="413"/>
                    </a:cubicBezTo>
                    <a:cubicBezTo>
                      <a:pt x="288" y="397"/>
                      <a:pt x="267" y="430"/>
                      <a:pt x="251" y="415"/>
                    </a:cubicBezTo>
                    <a:cubicBezTo>
                      <a:pt x="247" y="423"/>
                      <a:pt x="237" y="425"/>
                      <a:pt x="231" y="431"/>
                    </a:cubicBezTo>
                    <a:cubicBezTo>
                      <a:pt x="171" y="430"/>
                      <a:pt x="117" y="465"/>
                      <a:pt x="66" y="436"/>
                    </a:cubicBezTo>
                    <a:close/>
                    <a:moveTo>
                      <a:pt x="223" y="400"/>
                    </a:moveTo>
                    <a:cubicBezTo>
                      <a:pt x="231" y="398"/>
                      <a:pt x="239" y="402"/>
                      <a:pt x="246" y="400"/>
                    </a:cubicBezTo>
                    <a:cubicBezTo>
                      <a:pt x="260" y="397"/>
                      <a:pt x="273" y="389"/>
                      <a:pt x="288" y="384"/>
                    </a:cubicBezTo>
                    <a:cubicBezTo>
                      <a:pt x="381" y="357"/>
                      <a:pt x="449" y="325"/>
                      <a:pt x="527" y="281"/>
                    </a:cubicBezTo>
                    <a:cubicBezTo>
                      <a:pt x="506" y="214"/>
                      <a:pt x="498" y="120"/>
                      <a:pt x="468" y="49"/>
                    </a:cubicBezTo>
                    <a:cubicBezTo>
                      <a:pt x="446" y="54"/>
                      <a:pt x="441" y="60"/>
                      <a:pt x="416" y="60"/>
                    </a:cubicBezTo>
                    <a:cubicBezTo>
                      <a:pt x="396" y="70"/>
                      <a:pt x="374" y="81"/>
                      <a:pt x="357" y="88"/>
                    </a:cubicBezTo>
                    <a:cubicBezTo>
                      <a:pt x="348" y="92"/>
                      <a:pt x="337" y="90"/>
                      <a:pt x="329" y="93"/>
                    </a:cubicBezTo>
                    <a:cubicBezTo>
                      <a:pt x="320" y="96"/>
                      <a:pt x="314" y="105"/>
                      <a:pt x="306" y="109"/>
                    </a:cubicBezTo>
                    <a:cubicBezTo>
                      <a:pt x="280" y="119"/>
                      <a:pt x="260" y="128"/>
                      <a:pt x="239" y="134"/>
                    </a:cubicBezTo>
                    <a:cubicBezTo>
                      <a:pt x="199" y="147"/>
                      <a:pt x="155" y="164"/>
                      <a:pt x="120" y="173"/>
                    </a:cubicBezTo>
                    <a:cubicBezTo>
                      <a:pt x="84" y="182"/>
                      <a:pt x="51" y="181"/>
                      <a:pt x="32" y="207"/>
                    </a:cubicBezTo>
                    <a:cubicBezTo>
                      <a:pt x="42" y="271"/>
                      <a:pt x="69" y="359"/>
                      <a:pt x="86" y="426"/>
                    </a:cubicBezTo>
                    <a:cubicBezTo>
                      <a:pt x="140" y="436"/>
                      <a:pt x="182" y="407"/>
                      <a:pt x="223" y="4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42"/>
              <p:cNvSpPr/>
              <p:nvPr/>
            </p:nvSpPr>
            <p:spPr bwMode="auto">
              <a:xfrm>
                <a:off x="8083550" y="1089025"/>
                <a:ext cx="188913" cy="74613"/>
              </a:xfrm>
              <a:custGeom>
                <a:avLst/>
                <a:gdLst>
                  <a:gd name="T0" fmla="*/ 0 w 291"/>
                  <a:gd name="T1" fmla="*/ 100 h 116"/>
                  <a:gd name="T2" fmla="*/ 273 w 291"/>
                  <a:gd name="T3" fmla="*/ 0 h 116"/>
                  <a:gd name="T4" fmla="*/ 291 w 291"/>
                  <a:gd name="T5" fmla="*/ 8 h 116"/>
                  <a:gd name="T6" fmla="*/ 160 w 291"/>
                  <a:gd name="T7" fmla="*/ 62 h 116"/>
                  <a:gd name="T8" fmla="*/ 90 w 291"/>
                  <a:gd name="T9" fmla="*/ 88 h 116"/>
                  <a:gd name="T10" fmla="*/ 0 w 291"/>
                  <a:gd name="T11" fmla="*/ 10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16">
                    <a:moveTo>
                      <a:pt x="0" y="100"/>
                    </a:moveTo>
                    <a:cubicBezTo>
                      <a:pt x="77" y="48"/>
                      <a:pt x="200" y="51"/>
                      <a:pt x="273" y="0"/>
                    </a:cubicBezTo>
                    <a:cubicBezTo>
                      <a:pt x="279" y="3"/>
                      <a:pt x="288" y="3"/>
                      <a:pt x="291" y="8"/>
                    </a:cubicBezTo>
                    <a:cubicBezTo>
                      <a:pt x="275" y="45"/>
                      <a:pt x="200" y="49"/>
                      <a:pt x="160" y="62"/>
                    </a:cubicBezTo>
                    <a:cubicBezTo>
                      <a:pt x="133" y="70"/>
                      <a:pt x="109" y="76"/>
                      <a:pt x="90" y="88"/>
                    </a:cubicBezTo>
                    <a:cubicBezTo>
                      <a:pt x="64" y="83"/>
                      <a:pt x="28" y="116"/>
                      <a:pt x="0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43"/>
              <p:cNvSpPr/>
              <p:nvPr/>
            </p:nvSpPr>
            <p:spPr bwMode="auto">
              <a:xfrm>
                <a:off x="8074025" y="1055688"/>
                <a:ext cx="179388" cy="66675"/>
              </a:xfrm>
              <a:custGeom>
                <a:avLst/>
                <a:gdLst>
                  <a:gd name="T0" fmla="*/ 275 w 276"/>
                  <a:gd name="T1" fmla="*/ 0 h 105"/>
                  <a:gd name="T2" fmla="*/ 273 w 276"/>
                  <a:gd name="T3" fmla="*/ 6 h 105"/>
                  <a:gd name="T4" fmla="*/ 198 w 276"/>
                  <a:gd name="T5" fmla="*/ 42 h 105"/>
                  <a:gd name="T6" fmla="*/ 177 w 276"/>
                  <a:gd name="T7" fmla="*/ 54 h 105"/>
                  <a:gd name="T8" fmla="*/ 131 w 276"/>
                  <a:gd name="T9" fmla="*/ 62 h 105"/>
                  <a:gd name="T10" fmla="*/ 72 w 276"/>
                  <a:gd name="T11" fmla="*/ 85 h 105"/>
                  <a:gd name="T12" fmla="*/ 51 w 276"/>
                  <a:gd name="T13" fmla="*/ 85 h 105"/>
                  <a:gd name="T14" fmla="*/ 0 w 276"/>
                  <a:gd name="T15" fmla="*/ 85 h 105"/>
                  <a:gd name="T16" fmla="*/ 131 w 276"/>
                  <a:gd name="T17" fmla="*/ 42 h 105"/>
                  <a:gd name="T18" fmla="*/ 149 w 276"/>
                  <a:gd name="T19" fmla="*/ 44 h 105"/>
                  <a:gd name="T20" fmla="*/ 275 w 276"/>
                  <a:gd name="T2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6" h="105">
                    <a:moveTo>
                      <a:pt x="275" y="0"/>
                    </a:moveTo>
                    <a:cubicBezTo>
                      <a:pt x="276" y="3"/>
                      <a:pt x="275" y="5"/>
                      <a:pt x="273" y="6"/>
                    </a:cubicBezTo>
                    <a:cubicBezTo>
                      <a:pt x="259" y="30"/>
                      <a:pt x="225" y="31"/>
                      <a:pt x="198" y="42"/>
                    </a:cubicBezTo>
                    <a:cubicBezTo>
                      <a:pt x="190" y="45"/>
                      <a:pt x="184" y="52"/>
                      <a:pt x="177" y="54"/>
                    </a:cubicBezTo>
                    <a:cubicBezTo>
                      <a:pt x="162" y="61"/>
                      <a:pt x="147" y="58"/>
                      <a:pt x="131" y="62"/>
                    </a:cubicBezTo>
                    <a:cubicBezTo>
                      <a:pt x="112" y="67"/>
                      <a:pt x="97" y="81"/>
                      <a:pt x="72" y="85"/>
                    </a:cubicBezTo>
                    <a:cubicBezTo>
                      <a:pt x="65" y="86"/>
                      <a:pt x="58" y="84"/>
                      <a:pt x="51" y="85"/>
                    </a:cubicBezTo>
                    <a:cubicBezTo>
                      <a:pt x="32" y="89"/>
                      <a:pt x="11" y="105"/>
                      <a:pt x="0" y="85"/>
                    </a:cubicBezTo>
                    <a:cubicBezTo>
                      <a:pt x="36" y="55"/>
                      <a:pt x="96" y="65"/>
                      <a:pt x="131" y="42"/>
                    </a:cubicBezTo>
                    <a:cubicBezTo>
                      <a:pt x="136" y="43"/>
                      <a:pt x="148" y="38"/>
                      <a:pt x="149" y="44"/>
                    </a:cubicBezTo>
                    <a:cubicBezTo>
                      <a:pt x="191" y="31"/>
                      <a:pt x="230" y="2"/>
                      <a:pt x="2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44"/>
              <p:cNvSpPr/>
              <p:nvPr/>
            </p:nvSpPr>
            <p:spPr bwMode="auto">
              <a:xfrm>
                <a:off x="8074025" y="1009650"/>
                <a:ext cx="171450" cy="74613"/>
              </a:xfrm>
              <a:custGeom>
                <a:avLst/>
                <a:gdLst>
                  <a:gd name="T0" fmla="*/ 265 w 265"/>
                  <a:gd name="T1" fmla="*/ 19 h 114"/>
                  <a:gd name="T2" fmla="*/ 239 w 265"/>
                  <a:gd name="T3" fmla="*/ 19 h 114"/>
                  <a:gd name="T4" fmla="*/ 113 w 265"/>
                  <a:gd name="T5" fmla="*/ 63 h 114"/>
                  <a:gd name="T6" fmla="*/ 0 w 265"/>
                  <a:gd name="T7" fmla="*/ 106 h 114"/>
                  <a:gd name="T8" fmla="*/ 36 w 265"/>
                  <a:gd name="T9" fmla="*/ 78 h 114"/>
                  <a:gd name="T10" fmla="*/ 67 w 265"/>
                  <a:gd name="T11" fmla="*/ 55 h 114"/>
                  <a:gd name="T12" fmla="*/ 167 w 265"/>
                  <a:gd name="T13" fmla="*/ 27 h 114"/>
                  <a:gd name="T14" fmla="*/ 257 w 265"/>
                  <a:gd name="T15" fmla="*/ 1 h 114"/>
                  <a:gd name="T16" fmla="*/ 265 w 265"/>
                  <a:gd name="T17" fmla="*/ 6 h 114"/>
                  <a:gd name="T18" fmla="*/ 265 w 265"/>
                  <a:gd name="T19" fmla="*/ 1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114">
                    <a:moveTo>
                      <a:pt x="265" y="19"/>
                    </a:moveTo>
                    <a:cubicBezTo>
                      <a:pt x="253" y="19"/>
                      <a:pt x="251" y="22"/>
                      <a:pt x="239" y="19"/>
                    </a:cubicBezTo>
                    <a:cubicBezTo>
                      <a:pt x="199" y="37"/>
                      <a:pt x="155" y="48"/>
                      <a:pt x="113" y="63"/>
                    </a:cubicBezTo>
                    <a:cubicBezTo>
                      <a:pt x="73" y="77"/>
                      <a:pt x="40" y="114"/>
                      <a:pt x="0" y="106"/>
                    </a:cubicBezTo>
                    <a:cubicBezTo>
                      <a:pt x="3" y="90"/>
                      <a:pt x="22" y="86"/>
                      <a:pt x="36" y="78"/>
                    </a:cubicBezTo>
                    <a:cubicBezTo>
                      <a:pt x="46" y="71"/>
                      <a:pt x="55" y="60"/>
                      <a:pt x="67" y="55"/>
                    </a:cubicBezTo>
                    <a:cubicBezTo>
                      <a:pt x="92" y="42"/>
                      <a:pt x="132" y="39"/>
                      <a:pt x="167" y="27"/>
                    </a:cubicBezTo>
                    <a:cubicBezTo>
                      <a:pt x="199" y="15"/>
                      <a:pt x="220" y="0"/>
                      <a:pt x="257" y="1"/>
                    </a:cubicBezTo>
                    <a:cubicBezTo>
                      <a:pt x="259" y="3"/>
                      <a:pt x="262" y="5"/>
                      <a:pt x="265" y="6"/>
                    </a:cubicBezTo>
                    <a:cubicBezTo>
                      <a:pt x="265" y="10"/>
                      <a:pt x="265" y="15"/>
                      <a:pt x="265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45"/>
              <p:cNvSpPr>
                <a:spLocks noEditPoints="1"/>
              </p:cNvSpPr>
              <p:nvPr/>
            </p:nvSpPr>
            <p:spPr bwMode="auto">
              <a:xfrm>
                <a:off x="7764463" y="536575"/>
                <a:ext cx="1300163" cy="1173163"/>
              </a:xfrm>
              <a:custGeom>
                <a:avLst/>
                <a:gdLst>
                  <a:gd name="T0" fmla="*/ 253 w 2013"/>
                  <a:gd name="T1" fmla="*/ 1523 h 1814"/>
                  <a:gd name="T2" fmla="*/ 196 w 2013"/>
                  <a:gd name="T3" fmla="*/ 1221 h 1814"/>
                  <a:gd name="T4" fmla="*/ 67 w 2013"/>
                  <a:gd name="T5" fmla="*/ 879 h 1814"/>
                  <a:gd name="T6" fmla="*/ 49 w 2013"/>
                  <a:gd name="T7" fmla="*/ 608 h 1814"/>
                  <a:gd name="T8" fmla="*/ 907 w 2013"/>
                  <a:gd name="T9" fmla="*/ 350 h 1814"/>
                  <a:gd name="T10" fmla="*/ 1204 w 2013"/>
                  <a:gd name="T11" fmla="*/ 8 h 1814"/>
                  <a:gd name="T12" fmla="*/ 1977 w 2013"/>
                  <a:gd name="T13" fmla="*/ 371 h 1814"/>
                  <a:gd name="T14" fmla="*/ 1616 w 2013"/>
                  <a:gd name="T15" fmla="*/ 1337 h 1814"/>
                  <a:gd name="T16" fmla="*/ 1193 w 2013"/>
                  <a:gd name="T17" fmla="*/ 1477 h 1814"/>
                  <a:gd name="T18" fmla="*/ 822 w 2013"/>
                  <a:gd name="T19" fmla="*/ 1703 h 1814"/>
                  <a:gd name="T20" fmla="*/ 1691 w 2013"/>
                  <a:gd name="T21" fmla="*/ 1077 h 1814"/>
                  <a:gd name="T22" fmla="*/ 1910 w 2013"/>
                  <a:gd name="T23" fmla="*/ 319 h 1814"/>
                  <a:gd name="T24" fmla="*/ 1132 w 2013"/>
                  <a:gd name="T25" fmla="*/ 198 h 1814"/>
                  <a:gd name="T26" fmla="*/ 1188 w 2013"/>
                  <a:gd name="T27" fmla="*/ 237 h 1814"/>
                  <a:gd name="T28" fmla="*/ 1614 w 2013"/>
                  <a:gd name="T29" fmla="*/ 268 h 1814"/>
                  <a:gd name="T30" fmla="*/ 1925 w 2013"/>
                  <a:gd name="T31" fmla="*/ 397 h 1814"/>
                  <a:gd name="T32" fmla="*/ 1668 w 2013"/>
                  <a:gd name="T33" fmla="*/ 1008 h 1814"/>
                  <a:gd name="T34" fmla="*/ 1500 w 2013"/>
                  <a:gd name="T35" fmla="*/ 1415 h 1814"/>
                  <a:gd name="T36" fmla="*/ 1536 w 2013"/>
                  <a:gd name="T37" fmla="*/ 1479 h 1814"/>
                  <a:gd name="T38" fmla="*/ 1791 w 2013"/>
                  <a:gd name="T39" fmla="*/ 654 h 1814"/>
                  <a:gd name="T40" fmla="*/ 1567 w 2013"/>
                  <a:gd name="T41" fmla="*/ 265 h 1814"/>
                  <a:gd name="T42" fmla="*/ 1230 w 2013"/>
                  <a:gd name="T43" fmla="*/ 214 h 1814"/>
                  <a:gd name="T44" fmla="*/ 1090 w 2013"/>
                  <a:gd name="T45" fmla="*/ 600 h 1814"/>
                  <a:gd name="T46" fmla="*/ 1384 w 2013"/>
                  <a:gd name="T47" fmla="*/ 1350 h 1814"/>
                  <a:gd name="T48" fmla="*/ 438 w 2013"/>
                  <a:gd name="T49" fmla="*/ 1714 h 1814"/>
                  <a:gd name="T50" fmla="*/ 717 w 2013"/>
                  <a:gd name="T51" fmla="*/ 1711 h 1814"/>
                  <a:gd name="T52" fmla="*/ 1152 w 2013"/>
                  <a:gd name="T53" fmla="*/ 1348 h 1814"/>
                  <a:gd name="T54" fmla="*/ 508 w 2013"/>
                  <a:gd name="T55" fmla="*/ 461 h 1814"/>
                  <a:gd name="T56" fmla="*/ 75 w 2013"/>
                  <a:gd name="T57" fmla="*/ 673 h 1814"/>
                  <a:gd name="T58" fmla="*/ 209 w 2013"/>
                  <a:gd name="T59" fmla="*/ 930 h 1814"/>
                  <a:gd name="T60" fmla="*/ 271 w 2013"/>
                  <a:gd name="T61" fmla="*/ 1183 h 1814"/>
                  <a:gd name="T62" fmla="*/ 340 w 2013"/>
                  <a:gd name="T63" fmla="*/ 1384 h 1814"/>
                  <a:gd name="T64" fmla="*/ 423 w 2013"/>
                  <a:gd name="T65" fmla="*/ 1667 h 1814"/>
                  <a:gd name="T66" fmla="*/ 1021 w 2013"/>
                  <a:gd name="T67" fmla="*/ 474 h 1814"/>
                  <a:gd name="T68" fmla="*/ 415 w 2013"/>
                  <a:gd name="T69" fmla="*/ 1711 h 1814"/>
                  <a:gd name="T70" fmla="*/ 376 w 2013"/>
                  <a:gd name="T71" fmla="*/ 1734 h 1814"/>
                  <a:gd name="T72" fmla="*/ 353 w 2013"/>
                  <a:gd name="T73" fmla="*/ 1600 h 1814"/>
                  <a:gd name="T74" fmla="*/ 353 w 2013"/>
                  <a:gd name="T75" fmla="*/ 1600 h 1814"/>
                  <a:gd name="T76" fmla="*/ 268 w 2013"/>
                  <a:gd name="T77" fmla="*/ 1528 h 1814"/>
                  <a:gd name="T78" fmla="*/ 343 w 2013"/>
                  <a:gd name="T79" fmla="*/ 1453 h 1814"/>
                  <a:gd name="T80" fmla="*/ 320 w 2013"/>
                  <a:gd name="T81" fmla="*/ 1430 h 1814"/>
                  <a:gd name="T82" fmla="*/ 248 w 2013"/>
                  <a:gd name="T83" fmla="*/ 1394 h 1814"/>
                  <a:gd name="T84" fmla="*/ 299 w 2013"/>
                  <a:gd name="T85" fmla="*/ 1307 h 1814"/>
                  <a:gd name="T86" fmla="*/ 222 w 2013"/>
                  <a:gd name="T87" fmla="*/ 1307 h 1814"/>
                  <a:gd name="T88" fmla="*/ 281 w 2013"/>
                  <a:gd name="T89" fmla="*/ 1211 h 1814"/>
                  <a:gd name="T90" fmla="*/ 181 w 2013"/>
                  <a:gd name="T91" fmla="*/ 1180 h 1814"/>
                  <a:gd name="T92" fmla="*/ 206 w 2013"/>
                  <a:gd name="T93" fmla="*/ 1087 h 1814"/>
                  <a:gd name="T94" fmla="*/ 147 w 2013"/>
                  <a:gd name="T95" fmla="*/ 1046 h 1814"/>
                  <a:gd name="T96" fmla="*/ 137 w 2013"/>
                  <a:gd name="T97" fmla="*/ 992 h 1814"/>
                  <a:gd name="T98" fmla="*/ 108 w 2013"/>
                  <a:gd name="T99" fmla="*/ 946 h 1814"/>
                  <a:gd name="T100" fmla="*/ 134 w 2013"/>
                  <a:gd name="T101" fmla="*/ 853 h 1814"/>
                  <a:gd name="T102" fmla="*/ 75 w 2013"/>
                  <a:gd name="T103" fmla="*/ 804 h 1814"/>
                  <a:gd name="T104" fmla="*/ 72 w 2013"/>
                  <a:gd name="T105" fmla="*/ 758 h 1814"/>
                  <a:gd name="T106" fmla="*/ 34 w 2013"/>
                  <a:gd name="T107" fmla="*/ 642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13" h="1814">
                    <a:moveTo>
                      <a:pt x="369" y="1783"/>
                    </a:moveTo>
                    <a:cubicBezTo>
                      <a:pt x="350" y="1800"/>
                      <a:pt x="317" y="1804"/>
                      <a:pt x="302" y="1778"/>
                    </a:cubicBezTo>
                    <a:cubicBezTo>
                      <a:pt x="308" y="1724"/>
                      <a:pt x="267" y="1725"/>
                      <a:pt x="284" y="1680"/>
                    </a:cubicBezTo>
                    <a:cubicBezTo>
                      <a:pt x="255" y="1668"/>
                      <a:pt x="272" y="1626"/>
                      <a:pt x="255" y="1603"/>
                    </a:cubicBezTo>
                    <a:cubicBezTo>
                      <a:pt x="256" y="1593"/>
                      <a:pt x="258" y="1585"/>
                      <a:pt x="266" y="1582"/>
                    </a:cubicBezTo>
                    <a:cubicBezTo>
                      <a:pt x="255" y="1570"/>
                      <a:pt x="244" y="1545"/>
                      <a:pt x="253" y="1523"/>
                    </a:cubicBezTo>
                    <a:cubicBezTo>
                      <a:pt x="236" y="1495"/>
                      <a:pt x="196" y="1465"/>
                      <a:pt x="230" y="1430"/>
                    </a:cubicBezTo>
                    <a:cubicBezTo>
                      <a:pt x="230" y="1421"/>
                      <a:pt x="222" y="1415"/>
                      <a:pt x="217" y="1404"/>
                    </a:cubicBezTo>
                    <a:cubicBezTo>
                      <a:pt x="218" y="1391"/>
                      <a:pt x="225" y="1384"/>
                      <a:pt x="232" y="1376"/>
                    </a:cubicBezTo>
                    <a:cubicBezTo>
                      <a:pt x="228" y="1366"/>
                      <a:pt x="219" y="1362"/>
                      <a:pt x="214" y="1353"/>
                    </a:cubicBezTo>
                    <a:cubicBezTo>
                      <a:pt x="227" y="1329"/>
                      <a:pt x="171" y="1304"/>
                      <a:pt x="201" y="1281"/>
                    </a:cubicBezTo>
                    <a:cubicBezTo>
                      <a:pt x="182" y="1269"/>
                      <a:pt x="179" y="1238"/>
                      <a:pt x="196" y="1221"/>
                    </a:cubicBezTo>
                    <a:cubicBezTo>
                      <a:pt x="178" y="1215"/>
                      <a:pt x="144" y="1192"/>
                      <a:pt x="170" y="1170"/>
                    </a:cubicBezTo>
                    <a:cubicBezTo>
                      <a:pt x="157" y="1159"/>
                      <a:pt x="145" y="1142"/>
                      <a:pt x="157" y="1121"/>
                    </a:cubicBezTo>
                    <a:cubicBezTo>
                      <a:pt x="141" y="1113"/>
                      <a:pt x="128" y="1087"/>
                      <a:pt x="144" y="1069"/>
                    </a:cubicBezTo>
                    <a:cubicBezTo>
                      <a:pt x="123" y="1063"/>
                      <a:pt x="115" y="1036"/>
                      <a:pt x="126" y="1018"/>
                    </a:cubicBezTo>
                    <a:cubicBezTo>
                      <a:pt x="119" y="1004"/>
                      <a:pt x="105" y="996"/>
                      <a:pt x="108" y="971"/>
                    </a:cubicBezTo>
                    <a:cubicBezTo>
                      <a:pt x="59" y="960"/>
                      <a:pt x="119" y="883"/>
                      <a:pt x="67" y="879"/>
                    </a:cubicBezTo>
                    <a:cubicBezTo>
                      <a:pt x="65" y="860"/>
                      <a:pt x="54" y="834"/>
                      <a:pt x="77" y="830"/>
                    </a:cubicBezTo>
                    <a:cubicBezTo>
                      <a:pt x="67" y="819"/>
                      <a:pt x="50" y="805"/>
                      <a:pt x="59" y="783"/>
                    </a:cubicBezTo>
                    <a:cubicBezTo>
                      <a:pt x="50" y="773"/>
                      <a:pt x="31" y="757"/>
                      <a:pt x="31" y="729"/>
                    </a:cubicBezTo>
                    <a:cubicBezTo>
                      <a:pt x="31" y="725"/>
                      <a:pt x="35" y="718"/>
                      <a:pt x="34" y="714"/>
                    </a:cubicBezTo>
                    <a:cubicBezTo>
                      <a:pt x="27" y="681"/>
                      <a:pt x="0" y="659"/>
                      <a:pt x="16" y="631"/>
                    </a:cubicBezTo>
                    <a:cubicBezTo>
                      <a:pt x="22" y="619"/>
                      <a:pt x="38" y="618"/>
                      <a:pt x="49" y="608"/>
                    </a:cubicBezTo>
                    <a:cubicBezTo>
                      <a:pt x="43" y="599"/>
                      <a:pt x="53" y="591"/>
                      <a:pt x="54" y="577"/>
                    </a:cubicBezTo>
                    <a:cubicBezTo>
                      <a:pt x="200" y="522"/>
                      <a:pt x="361" y="489"/>
                      <a:pt x="518" y="433"/>
                    </a:cubicBezTo>
                    <a:cubicBezTo>
                      <a:pt x="548" y="440"/>
                      <a:pt x="570" y="426"/>
                      <a:pt x="598" y="415"/>
                    </a:cubicBezTo>
                    <a:cubicBezTo>
                      <a:pt x="632" y="402"/>
                      <a:pt x="674" y="393"/>
                      <a:pt x="714" y="379"/>
                    </a:cubicBezTo>
                    <a:cubicBezTo>
                      <a:pt x="774" y="357"/>
                      <a:pt x="826" y="324"/>
                      <a:pt x="879" y="325"/>
                    </a:cubicBezTo>
                    <a:cubicBezTo>
                      <a:pt x="887" y="332"/>
                      <a:pt x="894" y="342"/>
                      <a:pt x="907" y="350"/>
                    </a:cubicBezTo>
                    <a:cubicBezTo>
                      <a:pt x="917" y="400"/>
                      <a:pt x="940" y="458"/>
                      <a:pt x="951" y="515"/>
                    </a:cubicBezTo>
                    <a:cubicBezTo>
                      <a:pt x="995" y="401"/>
                      <a:pt x="1039" y="270"/>
                      <a:pt x="1085" y="144"/>
                    </a:cubicBezTo>
                    <a:cubicBezTo>
                      <a:pt x="1096" y="115"/>
                      <a:pt x="1109" y="85"/>
                      <a:pt x="1116" y="59"/>
                    </a:cubicBezTo>
                    <a:cubicBezTo>
                      <a:pt x="1119" y="50"/>
                      <a:pt x="1115" y="39"/>
                      <a:pt x="1119" y="31"/>
                    </a:cubicBezTo>
                    <a:cubicBezTo>
                      <a:pt x="1126" y="16"/>
                      <a:pt x="1151" y="0"/>
                      <a:pt x="1165" y="0"/>
                    </a:cubicBezTo>
                    <a:cubicBezTo>
                      <a:pt x="1179" y="0"/>
                      <a:pt x="1192" y="17"/>
                      <a:pt x="1204" y="8"/>
                    </a:cubicBezTo>
                    <a:cubicBezTo>
                      <a:pt x="1206" y="16"/>
                      <a:pt x="1216" y="16"/>
                      <a:pt x="1217" y="26"/>
                    </a:cubicBezTo>
                    <a:cubicBezTo>
                      <a:pt x="1322" y="71"/>
                      <a:pt x="1422" y="93"/>
                      <a:pt x="1536" y="131"/>
                    </a:cubicBezTo>
                    <a:cubicBezTo>
                      <a:pt x="1621" y="186"/>
                      <a:pt x="1752" y="215"/>
                      <a:pt x="1827" y="263"/>
                    </a:cubicBezTo>
                    <a:cubicBezTo>
                      <a:pt x="1845" y="264"/>
                      <a:pt x="1873" y="273"/>
                      <a:pt x="1884" y="288"/>
                    </a:cubicBezTo>
                    <a:cubicBezTo>
                      <a:pt x="1910" y="287"/>
                      <a:pt x="1921" y="305"/>
                      <a:pt x="1941" y="314"/>
                    </a:cubicBezTo>
                    <a:cubicBezTo>
                      <a:pt x="1965" y="325"/>
                      <a:pt x="2013" y="338"/>
                      <a:pt x="1977" y="371"/>
                    </a:cubicBezTo>
                    <a:cubicBezTo>
                      <a:pt x="1965" y="428"/>
                      <a:pt x="1945" y="466"/>
                      <a:pt x="1931" y="523"/>
                    </a:cubicBezTo>
                    <a:cubicBezTo>
                      <a:pt x="1921" y="534"/>
                      <a:pt x="1912" y="546"/>
                      <a:pt x="1910" y="564"/>
                    </a:cubicBezTo>
                    <a:cubicBezTo>
                      <a:pt x="1843" y="685"/>
                      <a:pt x="1811" y="820"/>
                      <a:pt x="1760" y="956"/>
                    </a:cubicBezTo>
                    <a:cubicBezTo>
                      <a:pt x="1742" y="1005"/>
                      <a:pt x="1721" y="1054"/>
                      <a:pt x="1701" y="1103"/>
                    </a:cubicBezTo>
                    <a:cubicBezTo>
                      <a:pt x="1681" y="1152"/>
                      <a:pt x="1662" y="1202"/>
                      <a:pt x="1642" y="1250"/>
                    </a:cubicBezTo>
                    <a:cubicBezTo>
                      <a:pt x="1630" y="1278"/>
                      <a:pt x="1625" y="1309"/>
                      <a:pt x="1616" y="1337"/>
                    </a:cubicBezTo>
                    <a:cubicBezTo>
                      <a:pt x="1603" y="1378"/>
                      <a:pt x="1573" y="1412"/>
                      <a:pt x="1572" y="1456"/>
                    </a:cubicBezTo>
                    <a:cubicBezTo>
                      <a:pt x="1560" y="1457"/>
                      <a:pt x="1562" y="1472"/>
                      <a:pt x="1559" y="1482"/>
                    </a:cubicBezTo>
                    <a:cubicBezTo>
                      <a:pt x="1550" y="1491"/>
                      <a:pt x="1541" y="1500"/>
                      <a:pt x="1534" y="1510"/>
                    </a:cubicBezTo>
                    <a:cubicBezTo>
                      <a:pt x="1481" y="1502"/>
                      <a:pt x="1401" y="1460"/>
                      <a:pt x="1335" y="1443"/>
                    </a:cubicBezTo>
                    <a:cubicBezTo>
                      <a:pt x="1276" y="1428"/>
                      <a:pt x="1229" y="1390"/>
                      <a:pt x="1175" y="1374"/>
                    </a:cubicBezTo>
                    <a:cubicBezTo>
                      <a:pt x="1189" y="1409"/>
                      <a:pt x="1185" y="1443"/>
                      <a:pt x="1193" y="1477"/>
                    </a:cubicBezTo>
                    <a:cubicBezTo>
                      <a:pt x="1205" y="1521"/>
                      <a:pt x="1231" y="1567"/>
                      <a:pt x="1181" y="1595"/>
                    </a:cubicBezTo>
                    <a:cubicBezTo>
                      <a:pt x="1156" y="1609"/>
                      <a:pt x="1106" y="1610"/>
                      <a:pt x="1062" y="1626"/>
                    </a:cubicBezTo>
                    <a:cubicBezTo>
                      <a:pt x="1048" y="1631"/>
                      <a:pt x="1037" y="1641"/>
                      <a:pt x="1026" y="1644"/>
                    </a:cubicBezTo>
                    <a:cubicBezTo>
                      <a:pt x="1009" y="1648"/>
                      <a:pt x="991" y="1652"/>
                      <a:pt x="977" y="1654"/>
                    </a:cubicBezTo>
                    <a:cubicBezTo>
                      <a:pt x="920" y="1666"/>
                      <a:pt x="871" y="1680"/>
                      <a:pt x="833" y="1693"/>
                    </a:cubicBezTo>
                    <a:cubicBezTo>
                      <a:pt x="830" y="1698"/>
                      <a:pt x="824" y="1698"/>
                      <a:pt x="822" y="1703"/>
                    </a:cubicBezTo>
                    <a:cubicBezTo>
                      <a:pt x="775" y="1719"/>
                      <a:pt x="728" y="1725"/>
                      <a:pt x="681" y="1737"/>
                    </a:cubicBezTo>
                    <a:cubicBezTo>
                      <a:pt x="587" y="1760"/>
                      <a:pt x="517" y="1800"/>
                      <a:pt x="405" y="1796"/>
                    </a:cubicBezTo>
                    <a:cubicBezTo>
                      <a:pt x="403" y="1804"/>
                      <a:pt x="397" y="1809"/>
                      <a:pt x="392" y="1814"/>
                    </a:cubicBezTo>
                    <a:cubicBezTo>
                      <a:pt x="371" y="1804"/>
                      <a:pt x="377" y="1802"/>
                      <a:pt x="369" y="1783"/>
                    </a:cubicBezTo>
                    <a:close/>
                    <a:moveTo>
                      <a:pt x="1580" y="1376"/>
                    </a:moveTo>
                    <a:cubicBezTo>
                      <a:pt x="1610" y="1267"/>
                      <a:pt x="1655" y="1178"/>
                      <a:pt x="1691" y="1077"/>
                    </a:cubicBezTo>
                    <a:cubicBezTo>
                      <a:pt x="1713" y="1016"/>
                      <a:pt x="1730" y="952"/>
                      <a:pt x="1753" y="889"/>
                    </a:cubicBezTo>
                    <a:cubicBezTo>
                      <a:pt x="1769" y="844"/>
                      <a:pt x="1793" y="802"/>
                      <a:pt x="1802" y="755"/>
                    </a:cubicBezTo>
                    <a:cubicBezTo>
                      <a:pt x="1824" y="728"/>
                      <a:pt x="1827" y="693"/>
                      <a:pt x="1840" y="657"/>
                    </a:cubicBezTo>
                    <a:cubicBezTo>
                      <a:pt x="1862" y="599"/>
                      <a:pt x="1899" y="535"/>
                      <a:pt x="1925" y="482"/>
                    </a:cubicBezTo>
                    <a:cubicBezTo>
                      <a:pt x="1942" y="449"/>
                      <a:pt x="1962" y="373"/>
                      <a:pt x="1951" y="345"/>
                    </a:cubicBezTo>
                    <a:cubicBezTo>
                      <a:pt x="1932" y="335"/>
                      <a:pt x="1918" y="331"/>
                      <a:pt x="1910" y="319"/>
                    </a:cubicBezTo>
                    <a:cubicBezTo>
                      <a:pt x="1899" y="324"/>
                      <a:pt x="1902" y="315"/>
                      <a:pt x="1889" y="319"/>
                    </a:cubicBezTo>
                    <a:cubicBezTo>
                      <a:pt x="1852" y="293"/>
                      <a:pt x="1796" y="285"/>
                      <a:pt x="1760" y="252"/>
                    </a:cubicBezTo>
                    <a:cubicBezTo>
                      <a:pt x="1667" y="223"/>
                      <a:pt x="1567" y="164"/>
                      <a:pt x="1472" y="136"/>
                    </a:cubicBezTo>
                    <a:cubicBezTo>
                      <a:pt x="1386" y="99"/>
                      <a:pt x="1280" y="89"/>
                      <a:pt x="1204" y="36"/>
                    </a:cubicBezTo>
                    <a:cubicBezTo>
                      <a:pt x="1188" y="37"/>
                      <a:pt x="1186" y="52"/>
                      <a:pt x="1181" y="64"/>
                    </a:cubicBezTo>
                    <a:cubicBezTo>
                      <a:pt x="1162" y="106"/>
                      <a:pt x="1151" y="151"/>
                      <a:pt x="1132" y="198"/>
                    </a:cubicBezTo>
                    <a:cubicBezTo>
                      <a:pt x="1102" y="272"/>
                      <a:pt x="1088" y="344"/>
                      <a:pt x="1059" y="404"/>
                    </a:cubicBezTo>
                    <a:cubicBezTo>
                      <a:pt x="1059" y="411"/>
                      <a:pt x="1059" y="418"/>
                      <a:pt x="1059" y="425"/>
                    </a:cubicBezTo>
                    <a:cubicBezTo>
                      <a:pt x="1024" y="497"/>
                      <a:pt x="1012" y="567"/>
                      <a:pt x="982" y="639"/>
                    </a:cubicBezTo>
                    <a:cubicBezTo>
                      <a:pt x="995" y="669"/>
                      <a:pt x="999" y="708"/>
                      <a:pt x="1013" y="737"/>
                    </a:cubicBezTo>
                    <a:cubicBezTo>
                      <a:pt x="1054" y="603"/>
                      <a:pt x="1118" y="478"/>
                      <a:pt x="1152" y="345"/>
                    </a:cubicBezTo>
                    <a:cubicBezTo>
                      <a:pt x="1170" y="317"/>
                      <a:pt x="1175" y="275"/>
                      <a:pt x="1188" y="237"/>
                    </a:cubicBezTo>
                    <a:cubicBezTo>
                      <a:pt x="1189" y="232"/>
                      <a:pt x="1197" y="235"/>
                      <a:pt x="1199" y="232"/>
                    </a:cubicBezTo>
                    <a:cubicBezTo>
                      <a:pt x="1199" y="196"/>
                      <a:pt x="1224" y="173"/>
                      <a:pt x="1224" y="139"/>
                    </a:cubicBezTo>
                    <a:cubicBezTo>
                      <a:pt x="1244" y="144"/>
                      <a:pt x="1236" y="122"/>
                      <a:pt x="1250" y="121"/>
                    </a:cubicBezTo>
                    <a:cubicBezTo>
                      <a:pt x="1300" y="145"/>
                      <a:pt x="1351" y="168"/>
                      <a:pt x="1402" y="185"/>
                    </a:cubicBezTo>
                    <a:cubicBezTo>
                      <a:pt x="1465" y="207"/>
                      <a:pt x="1528" y="226"/>
                      <a:pt x="1585" y="250"/>
                    </a:cubicBezTo>
                    <a:cubicBezTo>
                      <a:pt x="1596" y="254"/>
                      <a:pt x="1603" y="264"/>
                      <a:pt x="1614" y="268"/>
                    </a:cubicBezTo>
                    <a:cubicBezTo>
                      <a:pt x="1635" y="276"/>
                      <a:pt x="1661" y="275"/>
                      <a:pt x="1683" y="283"/>
                    </a:cubicBezTo>
                    <a:cubicBezTo>
                      <a:pt x="1689" y="286"/>
                      <a:pt x="1693" y="294"/>
                      <a:pt x="1699" y="296"/>
                    </a:cubicBezTo>
                    <a:cubicBezTo>
                      <a:pt x="1723" y="307"/>
                      <a:pt x="1746" y="305"/>
                      <a:pt x="1766" y="314"/>
                    </a:cubicBezTo>
                    <a:cubicBezTo>
                      <a:pt x="1766" y="329"/>
                      <a:pt x="1788" y="323"/>
                      <a:pt x="1791" y="335"/>
                    </a:cubicBezTo>
                    <a:cubicBezTo>
                      <a:pt x="1834" y="337"/>
                      <a:pt x="1867" y="366"/>
                      <a:pt x="1910" y="376"/>
                    </a:cubicBezTo>
                    <a:cubicBezTo>
                      <a:pt x="1912" y="386"/>
                      <a:pt x="1923" y="387"/>
                      <a:pt x="1925" y="397"/>
                    </a:cubicBezTo>
                    <a:cubicBezTo>
                      <a:pt x="1910" y="426"/>
                      <a:pt x="1902" y="453"/>
                      <a:pt x="1889" y="482"/>
                    </a:cubicBezTo>
                    <a:cubicBezTo>
                      <a:pt x="1856" y="559"/>
                      <a:pt x="1816" y="645"/>
                      <a:pt x="1786" y="724"/>
                    </a:cubicBezTo>
                    <a:cubicBezTo>
                      <a:pt x="1769" y="771"/>
                      <a:pt x="1748" y="807"/>
                      <a:pt x="1732" y="850"/>
                    </a:cubicBezTo>
                    <a:cubicBezTo>
                      <a:pt x="1726" y="868"/>
                      <a:pt x="1722" y="892"/>
                      <a:pt x="1714" y="910"/>
                    </a:cubicBezTo>
                    <a:cubicBezTo>
                      <a:pt x="1704" y="934"/>
                      <a:pt x="1685" y="955"/>
                      <a:pt x="1675" y="979"/>
                    </a:cubicBezTo>
                    <a:cubicBezTo>
                      <a:pt x="1670" y="992"/>
                      <a:pt x="1671" y="999"/>
                      <a:pt x="1668" y="1008"/>
                    </a:cubicBezTo>
                    <a:cubicBezTo>
                      <a:pt x="1651" y="1046"/>
                      <a:pt x="1646" y="1081"/>
                      <a:pt x="1634" y="1124"/>
                    </a:cubicBezTo>
                    <a:cubicBezTo>
                      <a:pt x="1626" y="1151"/>
                      <a:pt x="1610" y="1178"/>
                      <a:pt x="1601" y="1206"/>
                    </a:cubicBezTo>
                    <a:cubicBezTo>
                      <a:pt x="1597" y="1217"/>
                      <a:pt x="1599" y="1229"/>
                      <a:pt x="1595" y="1240"/>
                    </a:cubicBezTo>
                    <a:cubicBezTo>
                      <a:pt x="1580" y="1288"/>
                      <a:pt x="1552" y="1332"/>
                      <a:pt x="1547" y="1384"/>
                    </a:cubicBezTo>
                    <a:cubicBezTo>
                      <a:pt x="1540" y="1392"/>
                      <a:pt x="1532" y="1399"/>
                      <a:pt x="1526" y="1407"/>
                    </a:cubicBezTo>
                    <a:cubicBezTo>
                      <a:pt x="1512" y="1410"/>
                      <a:pt x="1511" y="1411"/>
                      <a:pt x="1500" y="1415"/>
                    </a:cubicBezTo>
                    <a:cubicBezTo>
                      <a:pt x="1393" y="1386"/>
                      <a:pt x="1296" y="1347"/>
                      <a:pt x="1188" y="1301"/>
                    </a:cubicBezTo>
                    <a:cubicBezTo>
                      <a:pt x="1177" y="1296"/>
                      <a:pt x="1168" y="1283"/>
                      <a:pt x="1152" y="1288"/>
                    </a:cubicBezTo>
                    <a:cubicBezTo>
                      <a:pt x="1157" y="1312"/>
                      <a:pt x="1166" y="1332"/>
                      <a:pt x="1170" y="1355"/>
                    </a:cubicBezTo>
                    <a:cubicBezTo>
                      <a:pt x="1223" y="1363"/>
                      <a:pt x="1267" y="1392"/>
                      <a:pt x="1315" y="1415"/>
                    </a:cubicBezTo>
                    <a:cubicBezTo>
                      <a:pt x="1353" y="1434"/>
                      <a:pt x="1400" y="1440"/>
                      <a:pt x="1446" y="1453"/>
                    </a:cubicBezTo>
                    <a:cubicBezTo>
                      <a:pt x="1466" y="1467"/>
                      <a:pt x="1500" y="1492"/>
                      <a:pt x="1536" y="1479"/>
                    </a:cubicBezTo>
                    <a:cubicBezTo>
                      <a:pt x="1545" y="1448"/>
                      <a:pt x="1551" y="1409"/>
                      <a:pt x="1580" y="1376"/>
                    </a:cubicBezTo>
                    <a:close/>
                    <a:moveTo>
                      <a:pt x="1523" y="1340"/>
                    </a:moveTo>
                    <a:cubicBezTo>
                      <a:pt x="1551" y="1279"/>
                      <a:pt x="1572" y="1212"/>
                      <a:pt x="1590" y="1142"/>
                    </a:cubicBezTo>
                    <a:cubicBezTo>
                      <a:pt x="1630" y="1073"/>
                      <a:pt x="1653" y="988"/>
                      <a:pt x="1683" y="912"/>
                    </a:cubicBezTo>
                    <a:cubicBezTo>
                      <a:pt x="1695" y="883"/>
                      <a:pt x="1720" y="858"/>
                      <a:pt x="1724" y="822"/>
                    </a:cubicBezTo>
                    <a:cubicBezTo>
                      <a:pt x="1756" y="776"/>
                      <a:pt x="1771" y="712"/>
                      <a:pt x="1791" y="654"/>
                    </a:cubicBezTo>
                    <a:cubicBezTo>
                      <a:pt x="1818" y="611"/>
                      <a:pt x="1836" y="560"/>
                      <a:pt x="1853" y="508"/>
                    </a:cubicBezTo>
                    <a:cubicBezTo>
                      <a:pt x="1873" y="481"/>
                      <a:pt x="1882" y="444"/>
                      <a:pt x="1897" y="412"/>
                    </a:cubicBezTo>
                    <a:cubicBezTo>
                      <a:pt x="1899" y="412"/>
                      <a:pt x="1900" y="412"/>
                      <a:pt x="1900" y="410"/>
                    </a:cubicBezTo>
                    <a:cubicBezTo>
                      <a:pt x="1839" y="368"/>
                      <a:pt x="1776" y="349"/>
                      <a:pt x="1701" y="325"/>
                    </a:cubicBezTo>
                    <a:cubicBezTo>
                      <a:pt x="1684" y="301"/>
                      <a:pt x="1660" y="307"/>
                      <a:pt x="1626" y="296"/>
                    </a:cubicBezTo>
                    <a:cubicBezTo>
                      <a:pt x="1609" y="290"/>
                      <a:pt x="1589" y="275"/>
                      <a:pt x="1567" y="265"/>
                    </a:cubicBezTo>
                    <a:cubicBezTo>
                      <a:pt x="1547" y="256"/>
                      <a:pt x="1524" y="250"/>
                      <a:pt x="1500" y="242"/>
                    </a:cubicBezTo>
                    <a:cubicBezTo>
                      <a:pt x="1478" y="235"/>
                      <a:pt x="1460" y="223"/>
                      <a:pt x="1438" y="214"/>
                    </a:cubicBezTo>
                    <a:cubicBezTo>
                      <a:pt x="1415" y="203"/>
                      <a:pt x="1389" y="201"/>
                      <a:pt x="1369" y="193"/>
                    </a:cubicBezTo>
                    <a:cubicBezTo>
                      <a:pt x="1356" y="188"/>
                      <a:pt x="1338" y="178"/>
                      <a:pt x="1317" y="170"/>
                    </a:cubicBezTo>
                    <a:cubicBezTo>
                      <a:pt x="1312" y="168"/>
                      <a:pt x="1266" y="147"/>
                      <a:pt x="1266" y="147"/>
                    </a:cubicBezTo>
                    <a:cubicBezTo>
                      <a:pt x="1253" y="149"/>
                      <a:pt x="1234" y="202"/>
                      <a:pt x="1230" y="214"/>
                    </a:cubicBezTo>
                    <a:cubicBezTo>
                      <a:pt x="1219" y="239"/>
                      <a:pt x="1213" y="262"/>
                      <a:pt x="1211" y="283"/>
                    </a:cubicBezTo>
                    <a:cubicBezTo>
                      <a:pt x="1205" y="280"/>
                      <a:pt x="1207" y="291"/>
                      <a:pt x="1199" y="296"/>
                    </a:cubicBezTo>
                    <a:cubicBezTo>
                      <a:pt x="1198" y="312"/>
                      <a:pt x="1189" y="328"/>
                      <a:pt x="1183" y="343"/>
                    </a:cubicBezTo>
                    <a:cubicBezTo>
                      <a:pt x="1169" y="379"/>
                      <a:pt x="1160" y="424"/>
                      <a:pt x="1142" y="466"/>
                    </a:cubicBezTo>
                    <a:cubicBezTo>
                      <a:pt x="1138" y="476"/>
                      <a:pt x="1128" y="483"/>
                      <a:pt x="1124" y="492"/>
                    </a:cubicBezTo>
                    <a:cubicBezTo>
                      <a:pt x="1109" y="526"/>
                      <a:pt x="1103" y="565"/>
                      <a:pt x="1090" y="600"/>
                    </a:cubicBezTo>
                    <a:cubicBezTo>
                      <a:pt x="1076" y="640"/>
                      <a:pt x="1047" y="680"/>
                      <a:pt x="1039" y="721"/>
                    </a:cubicBezTo>
                    <a:cubicBezTo>
                      <a:pt x="1037" y="736"/>
                      <a:pt x="1032" y="760"/>
                      <a:pt x="1018" y="770"/>
                    </a:cubicBezTo>
                    <a:cubicBezTo>
                      <a:pt x="1065" y="944"/>
                      <a:pt x="1097" y="1097"/>
                      <a:pt x="1147" y="1265"/>
                    </a:cubicBezTo>
                    <a:cubicBezTo>
                      <a:pt x="1164" y="1271"/>
                      <a:pt x="1183" y="1274"/>
                      <a:pt x="1201" y="1281"/>
                    </a:cubicBezTo>
                    <a:cubicBezTo>
                      <a:pt x="1251" y="1300"/>
                      <a:pt x="1309" y="1335"/>
                      <a:pt x="1358" y="1348"/>
                    </a:cubicBezTo>
                    <a:cubicBezTo>
                      <a:pt x="1366" y="1350"/>
                      <a:pt x="1375" y="1348"/>
                      <a:pt x="1384" y="1350"/>
                    </a:cubicBezTo>
                    <a:cubicBezTo>
                      <a:pt x="1410" y="1357"/>
                      <a:pt x="1434" y="1377"/>
                      <a:pt x="1456" y="1379"/>
                    </a:cubicBezTo>
                    <a:cubicBezTo>
                      <a:pt x="1486" y="1381"/>
                      <a:pt x="1491" y="1368"/>
                      <a:pt x="1516" y="1374"/>
                    </a:cubicBezTo>
                    <a:cubicBezTo>
                      <a:pt x="1518" y="1361"/>
                      <a:pt x="1528" y="1354"/>
                      <a:pt x="1523" y="1340"/>
                    </a:cubicBezTo>
                    <a:close/>
                    <a:moveTo>
                      <a:pt x="423" y="1667"/>
                    </a:moveTo>
                    <a:cubicBezTo>
                      <a:pt x="425" y="1675"/>
                      <a:pt x="420" y="1677"/>
                      <a:pt x="420" y="1683"/>
                    </a:cubicBezTo>
                    <a:cubicBezTo>
                      <a:pt x="427" y="1693"/>
                      <a:pt x="438" y="1698"/>
                      <a:pt x="438" y="1714"/>
                    </a:cubicBezTo>
                    <a:cubicBezTo>
                      <a:pt x="439" y="1722"/>
                      <a:pt x="435" y="1726"/>
                      <a:pt x="428" y="1727"/>
                    </a:cubicBezTo>
                    <a:cubicBezTo>
                      <a:pt x="429" y="1737"/>
                      <a:pt x="440" y="1737"/>
                      <a:pt x="438" y="1750"/>
                    </a:cubicBezTo>
                    <a:cubicBezTo>
                      <a:pt x="437" y="1775"/>
                      <a:pt x="398" y="1770"/>
                      <a:pt x="384" y="1776"/>
                    </a:cubicBezTo>
                    <a:cubicBezTo>
                      <a:pt x="397" y="1773"/>
                      <a:pt x="397" y="1783"/>
                      <a:pt x="405" y="1786"/>
                    </a:cubicBezTo>
                    <a:cubicBezTo>
                      <a:pt x="488" y="1764"/>
                      <a:pt x="578" y="1739"/>
                      <a:pt x="660" y="1721"/>
                    </a:cubicBezTo>
                    <a:cubicBezTo>
                      <a:pt x="683" y="1716"/>
                      <a:pt x="701" y="1704"/>
                      <a:pt x="717" y="1711"/>
                    </a:cubicBezTo>
                    <a:cubicBezTo>
                      <a:pt x="822" y="1685"/>
                      <a:pt x="892" y="1624"/>
                      <a:pt x="1005" y="1624"/>
                    </a:cubicBezTo>
                    <a:cubicBezTo>
                      <a:pt x="1011" y="1619"/>
                      <a:pt x="1016" y="1615"/>
                      <a:pt x="1023" y="1613"/>
                    </a:cubicBezTo>
                    <a:cubicBezTo>
                      <a:pt x="1029" y="1613"/>
                      <a:pt x="1035" y="1613"/>
                      <a:pt x="1041" y="1613"/>
                    </a:cubicBezTo>
                    <a:cubicBezTo>
                      <a:pt x="1082" y="1593"/>
                      <a:pt x="1132" y="1583"/>
                      <a:pt x="1178" y="1572"/>
                    </a:cubicBezTo>
                    <a:cubicBezTo>
                      <a:pt x="1191" y="1555"/>
                      <a:pt x="1185" y="1554"/>
                      <a:pt x="1181" y="1533"/>
                    </a:cubicBezTo>
                    <a:cubicBezTo>
                      <a:pt x="1168" y="1475"/>
                      <a:pt x="1165" y="1397"/>
                      <a:pt x="1152" y="1348"/>
                    </a:cubicBezTo>
                    <a:cubicBezTo>
                      <a:pt x="1116" y="1213"/>
                      <a:pt x="1070" y="1055"/>
                      <a:pt x="1028" y="897"/>
                    </a:cubicBezTo>
                    <a:cubicBezTo>
                      <a:pt x="1021" y="869"/>
                      <a:pt x="1020" y="842"/>
                      <a:pt x="1013" y="814"/>
                    </a:cubicBezTo>
                    <a:cubicBezTo>
                      <a:pt x="991" y="724"/>
                      <a:pt x="962" y="638"/>
                      <a:pt x="941" y="557"/>
                    </a:cubicBezTo>
                    <a:cubicBezTo>
                      <a:pt x="933" y="527"/>
                      <a:pt x="932" y="493"/>
                      <a:pt x="923" y="461"/>
                    </a:cubicBezTo>
                    <a:cubicBezTo>
                      <a:pt x="910" y="415"/>
                      <a:pt x="899" y="360"/>
                      <a:pt x="856" y="348"/>
                    </a:cubicBezTo>
                    <a:cubicBezTo>
                      <a:pt x="748" y="398"/>
                      <a:pt x="620" y="435"/>
                      <a:pt x="508" y="461"/>
                    </a:cubicBezTo>
                    <a:cubicBezTo>
                      <a:pt x="505" y="464"/>
                      <a:pt x="503" y="466"/>
                      <a:pt x="500" y="469"/>
                    </a:cubicBezTo>
                    <a:cubicBezTo>
                      <a:pt x="427" y="487"/>
                      <a:pt x="347" y="510"/>
                      <a:pt x="273" y="533"/>
                    </a:cubicBezTo>
                    <a:cubicBezTo>
                      <a:pt x="198" y="557"/>
                      <a:pt x="116" y="569"/>
                      <a:pt x="67" y="608"/>
                    </a:cubicBezTo>
                    <a:cubicBezTo>
                      <a:pt x="90" y="608"/>
                      <a:pt x="132" y="633"/>
                      <a:pt x="108" y="670"/>
                    </a:cubicBezTo>
                    <a:cubicBezTo>
                      <a:pt x="94" y="677"/>
                      <a:pt x="63" y="667"/>
                      <a:pt x="72" y="680"/>
                    </a:cubicBezTo>
                    <a:cubicBezTo>
                      <a:pt x="75" y="680"/>
                      <a:pt x="75" y="676"/>
                      <a:pt x="75" y="673"/>
                    </a:cubicBezTo>
                    <a:cubicBezTo>
                      <a:pt x="97" y="677"/>
                      <a:pt x="159" y="688"/>
                      <a:pt x="157" y="724"/>
                    </a:cubicBezTo>
                    <a:cubicBezTo>
                      <a:pt x="157" y="739"/>
                      <a:pt x="142" y="743"/>
                      <a:pt x="129" y="750"/>
                    </a:cubicBezTo>
                    <a:cubicBezTo>
                      <a:pt x="154" y="752"/>
                      <a:pt x="168" y="766"/>
                      <a:pt x="165" y="796"/>
                    </a:cubicBezTo>
                    <a:cubicBezTo>
                      <a:pt x="177" y="798"/>
                      <a:pt x="181" y="808"/>
                      <a:pt x="186" y="817"/>
                    </a:cubicBezTo>
                    <a:cubicBezTo>
                      <a:pt x="164" y="841"/>
                      <a:pt x="195" y="851"/>
                      <a:pt x="211" y="879"/>
                    </a:cubicBezTo>
                    <a:cubicBezTo>
                      <a:pt x="227" y="905"/>
                      <a:pt x="214" y="911"/>
                      <a:pt x="209" y="930"/>
                    </a:cubicBezTo>
                    <a:cubicBezTo>
                      <a:pt x="227" y="939"/>
                      <a:pt x="224" y="962"/>
                      <a:pt x="217" y="979"/>
                    </a:cubicBezTo>
                    <a:cubicBezTo>
                      <a:pt x="234" y="984"/>
                      <a:pt x="227" y="1002"/>
                      <a:pt x="232" y="1018"/>
                    </a:cubicBezTo>
                    <a:cubicBezTo>
                      <a:pt x="237" y="1034"/>
                      <a:pt x="250" y="1049"/>
                      <a:pt x="235" y="1067"/>
                    </a:cubicBezTo>
                    <a:cubicBezTo>
                      <a:pt x="257" y="1076"/>
                      <a:pt x="276" y="1105"/>
                      <a:pt x="258" y="1131"/>
                    </a:cubicBezTo>
                    <a:cubicBezTo>
                      <a:pt x="270" y="1139"/>
                      <a:pt x="282" y="1147"/>
                      <a:pt x="284" y="1165"/>
                    </a:cubicBezTo>
                    <a:cubicBezTo>
                      <a:pt x="281" y="1173"/>
                      <a:pt x="271" y="1173"/>
                      <a:pt x="271" y="1183"/>
                    </a:cubicBezTo>
                    <a:cubicBezTo>
                      <a:pt x="293" y="1183"/>
                      <a:pt x="301" y="1198"/>
                      <a:pt x="304" y="1216"/>
                    </a:cubicBezTo>
                    <a:cubicBezTo>
                      <a:pt x="299" y="1220"/>
                      <a:pt x="297" y="1228"/>
                      <a:pt x="297" y="1237"/>
                    </a:cubicBezTo>
                    <a:cubicBezTo>
                      <a:pt x="314" y="1251"/>
                      <a:pt x="308" y="1269"/>
                      <a:pt x="312" y="1288"/>
                    </a:cubicBezTo>
                    <a:cubicBezTo>
                      <a:pt x="313" y="1294"/>
                      <a:pt x="322" y="1299"/>
                      <a:pt x="325" y="1309"/>
                    </a:cubicBezTo>
                    <a:cubicBezTo>
                      <a:pt x="327" y="1317"/>
                      <a:pt x="324" y="1327"/>
                      <a:pt x="325" y="1330"/>
                    </a:cubicBezTo>
                    <a:cubicBezTo>
                      <a:pt x="333" y="1348"/>
                      <a:pt x="359" y="1357"/>
                      <a:pt x="340" y="1384"/>
                    </a:cubicBezTo>
                    <a:cubicBezTo>
                      <a:pt x="347" y="1393"/>
                      <a:pt x="358" y="1397"/>
                      <a:pt x="361" y="1410"/>
                    </a:cubicBezTo>
                    <a:cubicBezTo>
                      <a:pt x="347" y="1435"/>
                      <a:pt x="378" y="1453"/>
                      <a:pt x="358" y="1477"/>
                    </a:cubicBezTo>
                    <a:cubicBezTo>
                      <a:pt x="374" y="1488"/>
                      <a:pt x="399" y="1512"/>
                      <a:pt x="382" y="1533"/>
                    </a:cubicBezTo>
                    <a:cubicBezTo>
                      <a:pt x="388" y="1545"/>
                      <a:pt x="399" y="1552"/>
                      <a:pt x="402" y="1567"/>
                    </a:cubicBezTo>
                    <a:cubicBezTo>
                      <a:pt x="400" y="1574"/>
                      <a:pt x="397" y="1579"/>
                      <a:pt x="394" y="1585"/>
                    </a:cubicBezTo>
                    <a:cubicBezTo>
                      <a:pt x="409" y="1612"/>
                      <a:pt x="401" y="1646"/>
                      <a:pt x="423" y="1667"/>
                    </a:cubicBezTo>
                    <a:close/>
                    <a:moveTo>
                      <a:pt x="1157" y="31"/>
                    </a:moveTo>
                    <a:cubicBezTo>
                      <a:pt x="1116" y="73"/>
                      <a:pt x="1115" y="150"/>
                      <a:pt x="1083" y="201"/>
                    </a:cubicBezTo>
                    <a:cubicBezTo>
                      <a:pt x="1051" y="325"/>
                      <a:pt x="994" y="426"/>
                      <a:pt x="961" y="557"/>
                    </a:cubicBezTo>
                    <a:cubicBezTo>
                      <a:pt x="962" y="563"/>
                      <a:pt x="969" y="578"/>
                      <a:pt x="972" y="590"/>
                    </a:cubicBezTo>
                    <a:cubicBezTo>
                      <a:pt x="995" y="571"/>
                      <a:pt x="994" y="537"/>
                      <a:pt x="1003" y="510"/>
                    </a:cubicBezTo>
                    <a:cubicBezTo>
                      <a:pt x="1007" y="497"/>
                      <a:pt x="1017" y="487"/>
                      <a:pt x="1021" y="474"/>
                    </a:cubicBezTo>
                    <a:cubicBezTo>
                      <a:pt x="1068" y="329"/>
                      <a:pt x="1111" y="175"/>
                      <a:pt x="1168" y="38"/>
                    </a:cubicBezTo>
                    <a:cubicBezTo>
                      <a:pt x="1168" y="36"/>
                      <a:pt x="1168" y="33"/>
                      <a:pt x="1168" y="31"/>
                    </a:cubicBezTo>
                    <a:cubicBezTo>
                      <a:pt x="1161" y="31"/>
                      <a:pt x="1162" y="26"/>
                      <a:pt x="1157" y="31"/>
                    </a:cubicBezTo>
                    <a:close/>
                    <a:moveTo>
                      <a:pt x="315" y="1734"/>
                    </a:moveTo>
                    <a:cubicBezTo>
                      <a:pt x="327" y="1733"/>
                      <a:pt x="331" y="1740"/>
                      <a:pt x="340" y="1742"/>
                    </a:cubicBezTo>
                    <a:cubicBezTo>
                      <a:pt x="356" y="1712"/>
                      <a:pt x="401" y="1727"/>
                      <a:pt x="415" y="1711"/>
                    </a:cubicBezTo>
                    <a:cubicBezTo>
                      <a:pt x="386" y="1703"/>
                      <a:pt x="339" y="1709"/>
                      <a:pt x="315" y="1734"/>
                    </a:cubicBezTo>
                    <a:close/>
                    <a:moveTo>
                      <a:pt x="376" y="1734"/>
                    </a:moveTo>
                    <a:cubicBezTo>
                      <a:pt x="360" y="1746"/>
                      <a:pt x="342" y="1755"/>
                      <a:pt x="330" y="1770"/>
                    </a:cubicBezTo>
                    <a:cubicBezTo>
                      <a:pt x="352" y="1763"/>
                      <a:pt x="380" y="1757"/>
                      <a:pt x="415" y="1750"/>
                    </a:cubicBezTo>
                    <a:cubicBezTo>
                      <a:pt x="415" y="1746"/>
                      <a:pt x="415" y="1743"/>
                      <a:pt x="415" y="1740"/>
                    </a:cubicBezTo>
                    <a:cubicBezTo>
                      <a:pt x="397" y="1743"/>
                      <a:pt x="393" y="1732"/>
                      <a:pt x="376" y="1734"/>
                    </a:cubicBezTo>
                    <a:close/>
                    <a:moveTo>
                      <a:pt x="400" y="1665"/>
                    </a:moveTo>
                    <a:cubicBezTo>
                      <a:pt x="386" y="1664"/>
                      <a:pt x="386" y="1663"/>
                      <a:pt x="374" y="1665"/>
                    </a:cubicBezTo>
                    <a:cubicBezTo>
                      <a:pt x="359" y="1630"/>
                      <a:pt x="326" y="1663"/>
                      <a:pt x="309" y="1678"/>
                    </a:cubicBezTo>
                    <a:cubicBezTo>
                      <a:pt x="314" y="1685"/>
                      <a:pt x="311" y="1700"/>
                      <a:pt x="320" y="1703"/>
                    </a:cubicBezTo>
                    <a:cubicBezTo>
                      <a:pt x="342" y="1674"/>
                      <a:pt x="400" y="1696"/>
                      <a:pt x="400" y="1665"/>
                    </a:cubicBezTo>
                    <a:close/>
                    <a:moveTo>
                      <a:pt x="353" y="1600"/>
                    </a:moveTo>
                    <a:cubicBezTo>
                      <a:pt x="325" y="1610"/>
                      <a:pt x="311" y="1625"/>
                      <a:pt x="278" y="1636"/>
                    </a:cubicBezTo>
                    <a:cubicBezTo>
                      <a:pt x="278" y="1648"/>
                      <a:pt x="284" y="1653"/>
                      <a:pt x="289" y="1660"/>
                    </a:cubicBezTo>
                    <a:cubicBezTo>
                      <a:pt x="318" y="1649"/>
                      <a:pt x="333" y="1620"/>
                      <a:pt x="374" y="1629"/>
                    </a:cubicBezTo>
                    <a:cubicBezTo>
                      <a:pt x="376" y="1625"/>
                      <a:pt x="381" y="1624"/>
                      <a:pt x="384" y="1621"/>
                    </a:cubicBezTo>
                    <a:cubicBezTo>
                      <a:pt x="384" y="1617"/>
                      <a:pt x="384" y="1612"/>
                      <a:pt x="384" y="1608"/>
                    </a:cubicBezTo>
                    <a:cubicBezTo>
                      <a:pt x="375" y="1606"/>
                      <a:pt x="362" y="1605"/>
                      <a:pt x="353" y="1600"/>
                    </a:cubicBezTo>
                    <a:close/>
                    <a:moveTo>
                      <a:pt x="376" y="1562"/>
                    </a:moveTo>
                    <a:cubicBezTo>
                      <a:pt x="372" y="1561"/>
                      <a:pt x="371" y="1557"/>
                      <a:pt x="371" y="1551"/>
                    </a:cubicBezTo>
                    <a:cubicBezTo>
                      <a:pt x="323" y="1543"/>
                      <a:pt x="277" y="1580"/>
                      <a:pt x="276" y="1611"/>
                    </a:cubicBezTo>
                    <a:cubicBezTo>
                      <a:pt x="307" y="1597"/>
                      <a:pt x="351" y="1584"/>
                      <a:pt x="376" y="1562"/>
                    </a:cubicBezTo>
                    <a:close/>
                    <a:moveTo>
                      <a:pt x="348" y="1500"/>
                    </a:moveTo>
                    <a:cubicBezTo>
                      <a:pt x="319" y="1501"/>
                      <a:pt x="293" y="1516"/>
                      <a:pt x="268" y="1528"/>
                    </a:cubicBezTo>
                    <a:cubicBezTo>
                      <a:pt x="270" y="1540"/>
                      <a:pt x="266" y="1556"/>
                      <a:pt x="281" y="1559"/>
                    </a:cubicBezTo>
                    <a:cubicBezTo>
                      <a:pt x="301" y="1533"/>
                      <a:pt x="349" y="1535"/>
                      <a:pt x="364" y="1510"/>
                    </a:cubicBezTo>
                    <a:cubicBezTo>
                      <a:pt x="354" y="1511"/>
                      <a:pt x="357" y="1500"/>
                      <a:pt x="348" y="1500"/>
                    </a:cubicBezTo>
                    <a:close/>
                    <a:moveTo>
                      <a:pt x="258" y="1490"/>
                    </a:moveTo>
                    <a:cubicBezTo>
                      <a:pt x="257" y="1498"/>
                      <a:pt x="266" y="1497"/>
                      <a:pt x="268" y="1502"/>
                    </a:cubicBezTo>
                    <a:cubicBezTo>
                      <a:pt x="294" y="1487"/>
                      <a:pt x="336" y="1488"/>
                      <a:pt x="343" y="1453"/>
                    </a:cubicBezTo>
                    <a:cubicBezTo>
                      <a:pt x="308" y="1442"/>
                      <a:pt x="281" y="1473"/>
                      <a:pt x="258" y="1490"/>
                    </a:cubicBezTo>
                    <a:close/>
                    <a:moveTo>
                      <a:pt x="330" y="1407"/>
                    </a:moveTo>
                    <a:cubicBezTo>
                      <a:pt x="315" y="1416"/>
                      <a:pt x="299" y="1409"/>
                      <a:pt x="289" y="1399"/>
                    </a:cubicBezTo>
                    <a:cubicBezTo>
                      <a:pt x="283" y="1416"/>
                      <a:pt x="260" y="1415"/>
                      <a:pt x="248" y="1425"/>
                    </a:cubicBezTo>
                    <a:cubicBezTo>
                      <a:pt x="252" y="1442"/>
                      <a:pt x="241" y="1449"/>
                      <a:pt x="237" y="1464"/>
                    </a:cubicBezTo>
                    <a:cubicBezTo>
                      <a:pt x="270" y="1475"/>
                      <a:pt x="289" y="1422"/>
                      <a:pt x="320" y="1430"/>
                    </a:cubicBezTo>
                    <a:cubicBezTo>
                      <a:pt x="317" y="1416"/>
                      <a:pt x="336" y="1428"/>
                      <a:pt x="335" y="1417"/>
                    </a:cubicBezTo>
                    <a:cubicBezTo>
                      <a:pt x="330" y="1417"/>
                      <a:pt x="334" y="1409"/>
                      <a:pt x="330" y="1407"/>
                    </a:cubicBezTo>
                    <a:close/>
                    <a:moveTo>
                      <a:pt x="248" y="1394"/>
                    </a:moveTo>
                    <a:cubicBezTo>
                      <a:pt x="272" y="1396"/>
                      <a:pt x="296" y="1350"/>
                      <a:pt x="322" y="1376"/>
                    </a:cubicBezTo>
                    <a:cubicBezTo>
                      <a:pt x="323" y="1373"/>
                      <a:pt x="326" y="1373"/>
                      <a:pt x="330" y="1374"/>
                    </a:cubicBezTo>
                    <a:cubicBezTo>
                      <a:pt x="313" y="1326"/>
                      <a:pt x="259" y="1362"/>
                      <a:pt x="248" y="1394"/>
                    </a:cubicBezTo>
                    <a:close/>
                    <a:moveTo>
                      <a:pt x="299" y="1307"/>
                    </a:moveTo>
                    <a:cubicBezTo>
                      <a:pt x="286" y="1306"/>
                      <a:pt x="274" y="1308"/>
                      <a:pt x="263" y="1314"/>
                    </a:cubicBezTo>
                    <a:cubicBezTo>
                      <a:pt x="259" y="1311"/>
                      <a:pt x="256" y="1308"/>
                      <a:pt x="253" y="1304"/>
                    </a:cubicBezTo>
                    <a:cubicBezTo>
                      <a:pt x="240" y="1318"/>
                      <a:pt x="217" y="1339"/>
                      <a:pt x="240" y="1355"/>
                    </a:cubicBezTo>
                    <a:cubicBezTo>
                      <a:pt x="263" y="1344"/>
                      <a:pt x="282" y="1313"/>
                      <a:pt x="304" y="1317"/>
                    </a:cubicBezTo>
                    <a:cubicBezTo>
                      <a:pt x="300" y="1316"/>
                      <a:pt x="303" y="1308"/>
                      <a:pt x="299" y="1307"/>
                    </a:cubicBezTo>
                    <a:close/>
                    <a:moveTo>
                      <a:pt x="278" y="1250"/>
                    </a:moveTo>
                    <a:cubicBezTo>
                      <a:pt x="269" y="1259"/>
                      <a:pt x="262" y="1258"/>
                      <a:pt x="250" y="1252"/>
                    </a:cubicBezTo>
                    <a:cubicBezTo>
                      <a:pt x="243" y="1256"/>
                      <a:pt x="235" y="1259"/>
                      <a:pt x="230" y="1265"/>
                    </a:cubicBezTo>
                    <a:cubicBezTo>
                      <a:pt x="233" y="1266"/>
                      <a:pt x="239" y="1264"/>
                      <a:pt x="240" y="1268"/>
                    </a:cubicBezTo>
                    <a:cubicBezTo>
                      <a:pt x="230" y="1279"/>
                      <a:pt x="208" y="1278"/>
                      <a:pt x="206" y="1296"/>
                    </a:cubicBezTo>
                    <a:cubicBezTo>
                      <a:pt x="209" y="1302"/>
                      <a:pt x="214" y="1306"/>
                      <a:pt x="222" y="1307"/>
                    </a:cubicBezTo>
                    <a:cubicBezTo>
                      <a:pt x="238" y="1284"/>
                      <a:pt x="266" y="1288"/>
                      <a:pt x="297" y="1278"/>
                    </a:cubicBezTo>
                    <a:cubicBezTo>
                      <a:pt x="296" y="1263"/>
                      <a:pt x="291" y="1253"/>
                      <a:pt x="278" y="1250"/>
                    </a:cubicBezTo>
                    <a:close/>
                    <a:moveTo>
                      <a:pt x="268" y="1201"/>
                    </a:moveTo>
                    <a:cubicBezTo>
                      <a:pt x="248" y="1206"/>
                      <a:pt x="227" y="1210"/>
                      <a:pt x="209" y="1216"/>
                    </a:cubicBezTo>
                    <a:cubicBezTo>
                      <a:pt x="206" y="1227"/>
                      <a:pt x="196" y="1242"/>
                      <a:pt x="204" y="1255"/>
                    </a:cubicBezTo>
                    <a:cubicBezTo>
                      <a:pt x="225" y="1246"/>
                      <a:pt x="261" y="1229"/>
                      <a:pt x="281" y="1211"/>
                    </a:cubicBezTo>
                    <a:cubicBezTo>
                      <a:pt x="273" y="1212"/>
                      <a:pt x="274" y="1203"/>
                      <a:pt x="268" y="1201"/>
                    </a:cubicBezTo>
                    <a:close/>
                    <a:moveTo>
                      <a:pt x="181" y="1180"/>
                    </a:moveTo>
                    <a:cubicBezTo>
                      <a:pt x="191" y="1195"/>
                      <a:pt x="201" y="1187"/>
                      <a:pt x="214" y="1193"/>
                    </a:cubicBezTo>
                    <a:cubicBezTo>
                      <a:pt x="222" y="1183"/>
                      <a:pt x="236" y="1181"/>
                      <a:pt x="242" y="1170"/>
                    </a:cubicBezTo>
                    <a:cubicBezTo>
                      <a:pt x="252" y="1174"/>
                      <a:pt x="256" y="1167"/>
                      <a:pt x="263" y="1160"/>
                    </a:cubicBezTo>
                    <a:cubicBezTo>
                      <a:pt x="235" y="1128"/>
                      <a:pt x="201" y="1149"/>
                      <a:pt x="181" y="1180"/>
                    </a:cubicBezTo>
                    <a:close/>
                    <a:moveTo>
                      <a:pt x="206" y="1087"/>
                    </a:moveTo>
                    <a:cubicBezTo>
                      <a:pt x="183" y="1100"/>
                      <a:pt x="179" y="1118"/>
                      <a:pt x="168" y="1142"/>
                    </a:cubicBezTo>
                    <a:cubicBezTo>
                      <a:pt x="175" y="1143"/>
                      <a:pt x="172" y="1143"/>
                      <a:pt x="181" y="1147"/>
                    </a:cubicBezTo>
                    <a:cubicBezTo>
                      <a:pt x="198" y="1130"/>
                      <a:pt x="226" y="1123"/>
                      <a:pt x="248" y="1111"/>
                    </a:cubicBezTo>
                    <a:cubicBezTo>
                      <a:pt x="245" y="1097"/>
                      <a:pt x="236" y="1089"/>
                      <a:pt x="224" y="1085"/>
                    </a:cubicBezTo>
                    <a:cubicBezTo>
                      <a:pt x="216" y="1090"/>
                      <a:pt x="205" y="1100"/>
                      <a:pt x="206" y="1087"/>
                    </a:cubicBezTo>
                    <a:close/>
                    <a:moveTo>
                      <a:pt x="155" y="1090"/>
                    </a:moveTo>
                    <a:cubicBezTo>
                      <a:pt x="183" y="1089"/>
                      <a:pt x="210" y="1067"/>
                      <a:pt x="222" y="1041"/>
                    </a:cubicBezTo>
                    <a:cubicBezTo>
                      <a:pt x="195" y="1032"/>
                      <a:pt x="152" y="1061"/>
                      <a:pt x="155" y="1090"/>
                    </a:cubicBezTo>
                    <a:close/>
                    <a:moveTo>
                      <a:pt x="191" y="1008"/>
                    </a:moveTo>
                    <a:cubicBezTo>
                      <a:pt x="184" y="1004"/>
                      <a:pt x="182" y="996"/>
                      <a:pt x="173" y="995"/>
                    </a:cubicBezTo>
                    <a:cubicBezTo>
                      <a:pt x="161" y="1008"/>
                      <a:pt x="127" y="1025"/>
                      <a:pt x="147" y="1046"/>
                    </a:cubicBezTo>
                    <a:cubicBezTo>
                      <a:pt x="171" y="1030"/>
                      <a:pt x="189" y="1025"/>
                      <a:pt x="209" y="1005"/>
                    </a:cubicBezTo>
                    <a:cubicBezTo>
                      <a:pt x="203" y="999"/>
                      <a:pt x="194" y="1004"/>
                      <a:pt x="191" y="1008"/>
                    </a:cubicBezTo>
                    <a:close/>
                    <a:moveTo>
                      <a:pt x="193" y="941"/>
                    </a:moveTo>
                    <a:cubicBezTo>
                      <a:pt x="187" y="936"/>
                      <a:pt x="165" y="940"/>
                      <a:pt x="152" y="948"/>
                    </a:cubicBezTo>
                    <a:cubicBezTo>
                      <a:pt x="142" y="955"/>
                      <a:pt x="142" y="971"/>
                      <a:pt x="129" y="971"/>
                    </a:cubicBezTo>
                    <a:cubicBezTo>
                      <a:pt x="127" y="983"/>
                      <a:pt x="131" y="988"/>
                      <a:pt x="137" y="992"/>
                    </a:cubicBezTo>
                    <a:cubicBezTo>
                      <a:pt x="151" y="971"/>
                      <a:pt x="232" y="970"/>
                      <a:pt x="193" y="941"/>
                    </a:cubicBezTo>
                    <a:close/>
                    <a:moveTo>
                      <a:pt x="196" y="899"/>
                    </a:moveTo>
                    <a:cubicBezTo>
                      <a:pt x="192" y="892"/>
                      <a:pt x="183" y="888"/>
                      <a:pt x="173" y="886"/>
                    </a:cubicBezTo>
                    <a:cubicBezTo>
                      <a:pt x="162" y="894"/>
                      <a:pt x="156" y="895"/>
                      <a:pt x="139" y="892"/>
                    </a:cubicBezTo>
                    <a:cubicBezTo>
                      <a:pt x="127" y="902"/>
                      <a:pt x="116" y="913"/>
                      <a:pt x="103" y="923"/>
                    </a:cubicBezTo>
                    <a:cubicBezTo>
                      <a:pt x="106" y="931"/>
                      <a:pt x="104" y="936"/>
                      <a:pt x="108" y="946"/>
                    </a:cubicBezTo>
                    <a:cubicBezTo>
                      <a:pt x="138" y="931"/>
                      <a:pt x="178" y="918"/>
                      <a:pt x="196" y="899"/>
                    </a:cubicBezTo>
                    <a:close/>
                    <a:moveTo>
                      <a:pt x="134" y="853"/>
                    </a:moveTo>
                    <a:cubicBezTo>
                      <a:pt x="131" y="872"/>
                      <a:pt x="89" y="864"/>
                      <a:pt x="101" y="894"/>
                    </a:cubicBezTo>
                    <a:cubicBezTo>
                      <a:pt x="128" y="890"/>
                      <a:pt x="136" y="872"/>
                      <a:pt x="147" y="858"/>
                    </a:cubicBezTo>
                    <a:cubicBezTo>
                      <a:pt x="152" y="858"/>
                      <a:pt x="162" y="864"/>
                      <a:pt x="165" y="855"/>
                    </a:cubicBezTo>
                    <a:cubicBezTo>
                      <a:pt x="152" y="853"/>
                      <a:pt x="146" y="858"/>
                      <a:pt x="134" y="853"/>
                    </a:cubicBezTo>
                    <a:close/>
                    <a:moveTo>
                      <a:pt x="121" y="812"/>
                    </a:moveTo>
                    <a:cubicBezTo>
                      <a:pt x="105" y="823"/>
                      <a:pt x="83" y="842"/>
                      <a:pt x="85" y="863"/>
                    </a:cubicBezTo>
                    <a:cubicBezTo>
                      <a:pt x="107" y="845"/>
                      <a:pt x="125" y="823"/>
                      <a:pt x="157" y="822"/>
                    </a:cubicBezTo>
                    <a:cubicBezTo>
                      <a:pt x="157" y="819"/>
                      <a:pt x="161" y="818"/>
                      <a:pt x="160" y="814"/>
                    </a:cubicBezTo>
                    <a:cubicBezTo>
                      <a:pt x="143" y="811"/>
                      <a:pt x="136" y="819"/>
                      <a:pt x="121" y="812"/>
                    </a:cubicBezTo>
                    <a:close/>
                    <a:moveTo>
                      <a:pt x="75" y="804"/>
                    </a:moveTo>
                    <a:cubicBezTo>
                      <a:pt x="97" y="794"/>
                      <a:pt x="109" y="774"/>
                      <a:pt x="137" y="781"/>
                    </a:cubicBezTo>
                    <a:cubicBezTo>
                      <a:pt x="137" y="778"/>
                      <a:pt x="137" y="776"/>
                      <a:pt x="137" y="773"/>
                    </a:cubicBezTo>
                    <a:cubicBezTo>
                      <a:pt x="114" y="754"/>
                      <a:pt x="70" y="771"/>
                      <a:pt x="75" y="804"/>
                    </a:cubicBezTo>
                    <a:close/>
                    <a:moveTo>
                      <a:pt x="134" y="719"/>
                    </a:moveTo>
                    <a:cubicBezTo>
                      <a:pt x="113" y="681"/>
                      <a:pt x="56" y="707"/>
                      <a:pt x="49" y="732"/>
                    </a:cubicBezTo>
                    <a:cubicBezTo>
                      <a:pt x="56" y="742"/>
                      <a:pt x="56" y="758"/>
                      <a:pt x="72" y="758"/>
                    </a:cubicBezTo>
                    <a:cubicBezTo>
                      <a:pt x="74" y="729"/>
                      <a:pt x="101" y="726"/>
                      <a:pt x="132" y="727"/>
                    </a:cubicBezTo>
                    <a:cubicBezTo>
                      <a:pt x="132" y="723"/>
                      <a:pt x="135" y="723"/>
                      <a:pt x="134" y="719"/>
                    </a:cubicBezTo>
                    <a:close/>
                    <a:moveTo>
                      <a:pt x="34" y="642"/>
                    </a:moveTo>
                    <a:cubicBezTo>
                      <a:pt x="28" y="657"/>
                      <a:pt x="32" y="675"/>
                      <a:pt x="47" y="678"/>
                    </a:cubicBezTo>
                    <a:cubicBezTo>
                      <a:pt x="45" y="649"/>
                      <a:pt x="81" y="652"/>
                      <a:pt x="93" y="644"/>
                    </a:cubicBezTo>
                    <a:cubicBezTo>
                      <a:pt x="81" y="623"/>
                      <a:pt x="52" y="644"/>
                      <a:pt x="34" y="6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46"/>
              <p:cNvSpPr>
                <a:spLocks noEditPoints="1"/>
              </p:cNvSpPr>
              <p:nvPr/>
            </p:nvSpPr>
            <p:spPr bwMode="auto">
              <a:xfrm>
                <a:off x="8531225" y="735013"/>
                <a:ext cx="377825" cy="306388"/>
              </a:xfrm>
              <a:custGeom>
                <a:avLst/>
                <a:gdLst>
                  <a:gd name="T0" fmla="*/ 142 w 583"/>
                  <a:gd name="T1" fmla="*/ 0 h 474"/>
                  <a:gd name="T2" fmla="*/ 163 w 583"/>
                  <a:gd name="T3" fmla="*/ 18 h 474"/>
                  <a:gd name="T4" fmla="*/ 250 w 583"/>
                  <a:gd name="T5" fmla="*/ 54 h 474"/>
                  <a:gd name="T6" fmla="*/ 325 w 583"/>
                  <a:gd name="T7" fmla="*/ 85 h 474"/>
                  <a:gd name="T8" fmla="*/ 351 w 583"/>
                  <a:gd name="T9" fmla="*/ 87 h 474"/>
                  <a:gd name="T10" fmla="*/ 374 w 583"/>
                  <a:gd name="T11" fmla="*/ 103 h 474"/>
                  <a:gd name="T12" fmla="*/ 436 w 583"/>
                  <a:gd name="T13" fmla="*/ 126 h 474"/>
                  <a:gd name="T14" fmla="*/ 474 w 583"/>
                  <a:gd name="T15" fmla="*/ 141 h 474"/>
                  <a:gd name="T16" fmla="*/ 487 w 583"/>
                  <a:gd name="T17" fmla="*/ 154 h 474"/>
                  <a:gd name="T18" fmla="*/ 565 w 583"/>
                  <a:gd name="T19" fmla="*/ 175 h 474"/>
                  <a:gd name="T20" fmla="*/ 583 w 583"/>
                  <a:gd name="T21" fmla="*/ 206 h 474"/>
                  <a:gd name="T22" fmla="*/ 482 w 583"/>
                  <a:gd name="T23" fmla="*/ 417 h 474"/>
                  <a:gd name="T24" fmla="*/ 459 w 583"/>
                  <a:gd name="T25" fmla="*/ 471 h 474"/>
                  <a:gd name="T26" fmla="*/ 268 w 583"/>
                  <a:gd name="T27" fmla="*/ 430 h 474"/>
                  <a:gd name="T28" fmla="*/ 0 w 583"/>
                  <a:gd name="T29" fmla="*/ 255 h 474"/>
                  <a:gd name="T30" fmla="*/ 93 w 583"/>
                  <a:gd name="T31" fmla="*/ 69 h 474"/>
                  <a:gd name="T32" fmla="*/ 142 w 583"/>
                  <a:gd name="T33" fmla="*/ 0 h 474"/>
                  <a:gd name="T34" fmla="*/ 356 w 583"/>
                  <a:gd name="T35" fmla="*/ 433 h 474"/>
                  <a:gd name="T36" fmla="*/ 444 w 583"/>
                  <a:gd name="T37" fmla="*/ 451 h 474"/>
                  <a:gd name="T38" fmla="*/ 482 w 583"/>
                  <a:gd name="T39" fmla="*/ 381 h 474"/>
                  <a:gd name="T40" fmla="*/ 560 w 583"/>
                  <a:gd name="T41" fmla="*/ 198 h 474"/>
                  <a:gd name="T42" fmla="*/ 459 w 583"/>
                  <a:gd name="T43" fmla="*/ 152 h 474"/>
                  <a:gd name="T44" fmla="*/ 423 w 583"/>
                  <a:gd name="T45" fmla="*/ 134 h 474"/>
                  <a:gd name="T46" fmla="*/ 230 w 583"/>
                  <a:gd name="T47" fmla="*/ 56 h 474"/>
                  <a:gd name="T48" fmla="*/ 142 w 583"/>
                  <a:gd name="T49" fmla="*/ 51 h 474"/>
                  <a:gd name="T50" fmla="*/ 119 w 583"/>
                  <a:gd name="T51" fmla="*/ 59 h 474"/>
                  <a:gd name="T52" fmla="*/ 85 w 583"/>
                  <a:gd name="T53" fmla="*/ 105 h 474"/>
                  <a:gd name="T54" fmla="*/ 21 w 583"/>
                  <a:gd name="T55" fmla="*/ 273 h 474"/>
                  <a:gd name="T56" fmla="*/ 255 w 583"/>
                  <a:gd name="T57" fmla="*/ 394 h 474"/>
                  <a:gd name="T58" fmla="*/ 276 w 583"/>
                  <a:gd name="T59" fmla="*/ 394 h 474"/>
                  <a:gd name="T60" fmla="*/ 317 w 583"/>
                  <a:gd name="T61" fmla="*/ 412 h 474"/>
                  <a:gd name="T62" fmla="*/ 312 w 583"/>
                  <a:gd name="T63" fmla="*/ 414 h 474"/>
                  <a:gd name="T64" fmla="*/ 356 w 583"/>
                  <a:gd name="T65" fmla="*/ 433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3" h="474">
                    <a:moveTo>
                      <a:pt x="142" y="0"/>
                    </a:moveTo>
                    <a:cubicBezTo>
                      <a:pt x="153" y="2"/>
                      <a:pt x="155" y="12"/>
                      <a:pt x="163" y="18"/>
                    </a:cubicBezTo>
                    <a:cubicBezTo>
                      <a:pt x="195" y="18"/>
                      <a:pt x="229" y="29"/>
                      <a:pt x="250" y="54"/>
                    </a:cubicBezTo>
                    <a:cubicBezTo>
                      <a:pt x="277" y="55"/>
                      <a:pt x="299" y="76"/>
                      <a:pt x="325" y="85"/>
                    </a:cubicBezTo>
                    <a:cubicBezTo>
                      <a:pt x="334" y="87"/>
                      <a:pt x="343" y="85"/>
                      <a:pt x="351" y="87"/>
                    </a:cubicBezTo>
                    <a:cubicBezTo>
                      <a:pt x="359" y="90"/>
                      <a:pt x="365" y="99"/>
                      <a:pt x="374" y="103"/>
                    </a:cubicBezTo>
                    <a:cubicBezTo>
                      <a:pt x="395" y="111"/>
                      <a:pt x="416" y="116"/>
                      <a:pt x="436" y="126"/>
                    </a:cubicBezTo>
                    <a:cubicBezTo>
                      <a:pt x="448" y="132"/>
                      <a:pt x="460" y="133"/>
                      <a:pt x="474" y="141"/>
                    </a:cubicBezTo>
                    <a:cubicBezTo>
                      <a:pt x="478" y="143"/>
                      <a:pt x="483" y="152"/>
                      <a:pt x="487" y="154"/>
                    </a:cubicBezTo>
                    <a:cubicBezTo>
                      <a:pt x="512" y="164"/>
                      <a:pt x="541" y="162"/>
                      <a:pt x="565" y="175"/>
                    </a:cubicBezTo>
                    <a:cubicBezTo>
                      <a:pt x="565" y="187"/>
                      <a:pt x="583" y="193"/>
                      <a:pt x="583" y="206"/>
                    </a:cubicBezTo>
                    <a:cubicBezTo>
                      <a:pt x="579" y="269"/>
                      <a:pt x="507" y="343"/>
                      <a:pt x="482" y="417"/>
                    </a:cubicBezTo>
                    <a:cubicBezTo>
                      <a:pt x="474" y="440"/>
                      <a:pt x="477" y="458"/>
                      <a:pt x="459" y="471"/>
                    </a:cubicBezTo>
                    <a:cubicBezTo>
                      <a:pt x="391" y="474"/>
                      <a:pt x="325" y="456"/>
                      <a:pt x="268" y="430"/>
                    </a:cubicBezTo>
                    <a:cubicBezTo>
                      <a:pt x="186" y="356"/>
                      <a:pt x="30" y="378"/>
                      <a:pt x="0" y="255"/>
                    </a:cubicBezTo>
                    <a:cubicBezTo>
                      <a:pt x="22" y="195"/>
                      <a:pt x="63" y="127"/>
                      <a:pt x="93" y="69"/>
                    </a:cubicBezTo>
                    <a:cubicBezTo>
                      <a:pt x="107" y="42"/>
                      <a:pt x="109" y="8"/>
                      <a:pt x="142" y="0"/>
                    </a:cubicBezTo>
                    <a:close/>
                    <a:moveTo>
                      <a:pt x="356" y="433"/>
                    </a:moveTo>
                    <a:cubicBezTo>
                      <a:pt x="373" y="440"/>
                      <a:pt x="408" y="446"/>
                      <a:pt x="444" y="451"/>
                    </a:cubicBezTo>
                    <a:cubicBezTo>
                      <a:pt x="465" y="435"/>
                      <a:pt x="470" y="410"/>
                      <a:pt x="482" y="381"/>
                    </a:cubicBezTo>
                    <a:cubicBezTo>
                      <a:pt x="508" y="319"/>
                      <a:pt x="558" y="264"/>
                      <a:pt x="560" y="198"/>
                    </a:cubicBezTo>
                    <a:cubicBezTo>
                      <a:pt x="529" y="166"/>
                      <a:pt x="487" y="184"/>
                      <a:pt x="459" y="152"/>
                    </a:cubicBezTo>
                    <a:cubicBezTo>
                      <a:pt x="443" y="150"/>
                      <a:pt x="432" y="143"/>
                      <a:pt x="423" y="134"/>
                    </a:cubicBezTo>
                    <a:cubicBezTo>
                      <a:pt x="349" y="122"/>
                      <a:pt x="287" y="82"/>
                      <a:pt x="230" y="56"/>
                    </a:cubicBezTo>
                    <a:cubicBezTo>
                      <a:pt x="204" y="45"/>
                      <a:pt x="155" y="32"/>
                      <a:pt x="142" y="51"/>
                    </a:cubicBezTo>
                    <a:cubicBezTo>
                      <a:pt x="134" y="45"/>
                      <a:pt x="129" y="59"/>
                      <a:pt x="119" y="59"/>
                    </a:cubicBezTo>
                    <a:cubicBezTo>
                      <a:pt x="107" y="73"/>
                      <a:pt x="104" y="97"/>
                      <a:pt x="85" y="105"/>
                    </a:cubicBezTo>
                    <a:cubicBezTo>
                      <a:pt x="73" y="181"/>
                      <a:pt x="23" y="193"/>
                      <a:pt x="21" y="273"/>
                    </a:cubicBezTo>
                    <a:cubicBezTo>
                      <a:pt x="73" y="343"/>
                      <a:pt x="187" y="345"/>
                      <a:pt x="255" y="394"/>
                    </a:cubicBezTo>
                    <a:cubicBezTo>
                      <a:pt x="267" y="394"/>
                      <a:pt x="266" y="396"/>
                      <a:pt x="276" y="394"/>
                    </a:cubicBezTo>
                    <a:cubicBezTo>
                      <a:pt x="277" y="408"/>
                      <a:pt x="307" y="401"/>
                      <a:pt x="317" y="412"/>
                    </a:cubicBezTo>
                    <a:cubicBezTo>
                      <a:pt x="315" y="412"/>
                      <a:pt x="312" y="412"/>
                      <a:pt x="312" y="414"/>
                    </a:cubicBezTo>
                    <a:cubicBezTo>
                      <a:pt x="331" y="415"/>
                      <a:pt x="343" y="426"/>
                      <a:pt x="356" y="4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47"/>
              <p:cNvSpPr/>
              <p:nvPr/>
            </p:nvSpPr>
            <p:spPr bwMode="auto">
              <a:xfrm>
                <a:off x="8642350" y="822325"/>
                <a:ext cx="201613" cy="80963"/>
              </a:xfrm>
              <a:custGeom>
                <a:avLst/>
                <a:gdLst>
                  <a:gd name="T0" fmla="*/ 0 w 314"/>
                  <a:gd name="T1" fmla="*/ 3 h 127"/>
                  <a:gd name="T2" fmla="*/ 129 w 314"/>
                  <a:gd name="T3" fmla="*/ 37 h 127"/>
                  <a:gd name="T4" fmla="*/ 178 w 314"/>
                  <a:gd name="T5" fmla="*/ 68 h 127"/>
                  <a:gd name="T6" fmla="*/ 256 w 314"/>
                  <a:gd name="T7" fmla="*/ 96 h 127"/>
                  <a:gd name="T8" fmla="*/ 297 w 314"/>
                  <a:gd name="T9" fmla="*/ 127 h 127"/>
                  <a:gd name="T10" fmla="*/ 91 w 314"/>
                  <a:gd name="T11" fmla="*/ 42 h 127"/>
                  <a:gd name="T12" fmla="*/ 93 w 314"/>
                  <a:gd name="T13" fmla="*/ 44 h 127"/>
                  <a:gd name="T14" fmla="*/ 0 w 314"/>
                  <a:gd name="T15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4" h="127">
                    <a:moveTo>
                      <a:pt x="0" y="3"/>
                    </a:moveTo>
                    <a:cubicBezTo>
                      <a:pt x="35" y="0"/>
                      <a:pt x="88" y="37"/>
                      <a:pt x="129" y="37"/>
                    </a:cubicBezTo>
                    <a:cubicBezTo>
                      <a:pt x="144" y="48"/>
                      <a:pt x="164" y="55"/>
                      <a:pt x="178" y="68"/>
                    </a:cubicBezTo>
                    <a:cubicBezTo>
                      <a:pt x="205" y="70"/>
                      <a:pt x="229" y="86"/>
                      <a:pt x="256" y="96"/>
                    </a:cubicBezTo>
                    <a:cubicBezTo>
                      <a:pt x="273" y="92"/>
                      <a:pt x="314" y="105"/>
                      <a:pt x="297" y="127"/>
                    </a:cubicBezTo>
                    <a:cubicBezTo>
                      <a:pt x="225" y="99"/>
                      <a:pt x="148" y="68"/>
                      <a:pt x="91" y="42"/>
                    </a:cubicBezTo>
                    <a:cubicBezTo>
                      <a:pt x="90" y="44"/>
                      <a:pt x="92" y="44"/>
                      <a:pt x="93" y="44"/>
                    </a:cubicBezTo>
                    <a:cubicBezTo>
                      <a:pt x="70" y="33"/>
                      <a:pt x="28" y="19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48"/>
              <p:cNvSpPr/>
              <p:nvPr/>
            </p:nvSpPr>
            <p:spPr bwMode="auto">
              <a:xfrm>
                <a:off x="8578850" y="900113"/>
                <a:ext cx="214313" cy="93663"/>
              </a:xfrm>
              <a:custGeom>
                <a:avLst/>
                <a:gdLst>
                  <a:gd name="T0" fmla="*/ 333 w 333"/>
                  <a:gd name="T1" fmla="*/ 134 h 143"/>
                  <a:gd name="T2" fmla="*/ 328 w 333"/>
                  <a:gd name="T3" fmla="*/ 139 h 143"/>
                  <a:gd name="T4" fmla="*/ 299 w 333"/>
                  <a:gd name="T5" fmla="*/ 129 h 143"/>
                  <a:gd name="T6" fmla="*/ 158 w 333"/>
                  <a:gd name="T7" fmla="*/ 69 h 143"/>
                  <a:gd name="T8" fmla="*/ 0 w 333"/>
                  <a:gd name="T9" fmla="*/ 18 h 143"/>
                  <a:gd name="T10" fmla="*/ 83 w 333"/>
                  <a:gd name="T11" fmla="*/ 20 h 143"/>
                  <a:gd name="T12" fmla="*/ 330 w 333"/>
                  <a:gd name="T13" fmla="*/ 126 h 143"/>
                  <a:gd name="T14" fmla="*/ 333 w 333"/>
                  <a:gd name="T15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3" h="143">
                    <a:moveTo>
                      <a:pt x="333" y="134"/>
                    </a:moveTo>
                    <a:cubicBezTo>
                      <a:pt x="332" y="136"/>
                      <a:pt x="331" y="138"/>
                      <a:pt x="328" y="139"/>
                    </a:cubicBezTo>
                    <a:cubicBezTo>
                      <a:pt x="320" y="143"/>
                      <a:pt x="305" y="136"/>
                      <a:pt x="299" y="129"/>
                    </a:cubicBezTo>
                    <a:cubicBezTo>
                      <a:pt x="247" y="109"/>
                      <a:pt x="200" y="95"/>
                      <a:pt x="158" y="69"/>
                    </a:cubicBezTo>
                    <a:cubicBezTo>
                      <a:pt x="107" y="51"/>
                      <a:pt x="49" y="30"/>
                      <a:pt x="0" y="18"/>
                    </a:cubicBezTo>
                    <a:cubicBezTo>
                      <a:pt x="15" y="0"/>
                      <a:pt x="50" y="18"/>
                      <a:pt x="83" y="20"/>
                    </a:cubicBezTo>
                    <a:cubicBezTo>
                      <a:pt x="161" y="70"/>
                      <a:pt x="241" y="91"/>
                      <a:pt x="330" y="126"/>
                    </a:cubicBezTo>
                    <a:cubicBezTo>
                      <a:pt x="330" y="130"/>
                      <a:pt x="330" y="133"/>
                      <a:pt x="333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8198530" y="2440948"/>
              <a:ext cx="3794946" cy="1741169"/>
              <a:chOff x="8198530" y="2440948"/>
              <a:chExt cx="3794946" cy="174116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8198530" y="2440948"/>
                <a:ext cx="135957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600" b="1" dirty="0" smtClean="0">
                    <a:ln w="50800">
                      <a:solidFill>
                        <a:schemeClr val="bg1"/>
                      </a:solidFill>
                    </a:ln>
                    <a:noFill/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02</a:t>
                </a:r>
                <a:endParaRPr lang="zh-CN" altLang="en-US" sz="6600" b="1" dirty="0">
                  <a:ln w="50800">
                    <a:solidFill>
                      <a:schemeClr val="bg1"/>
                    </a:solidFill>
                  </a:ln>
                  <a:noFill/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8406876" y="3166454"/>
                <a:ext cx="3586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spc="600" dirty="0" smtClean="0">
                    <a:solidFill>
                      <a:srgbClr val="00B0F0"/>
                    </a:solidFill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制定目标</a:t>
                </a:r>
                <a:endParaRPr lang="zh-CN" altLang="en-US" sz="6000" spc="600" dirty="0">
                  <a:solidFill>
                    <a:srgbClr val="00B0F0"/>
                  </a:solidFill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9372429" y="2732078"/>
                <a:ext cx="24606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spc="300" dirty="0" smtClean="0">
                    <a:solidFill>
                      <a:schemeClr val="bg1"/>
                    </a:solidFill>
                    <a:latin typeface="汉仪歪歪体简" panose="00020600040101010101" pitchFamily="18" charset="-122"/>
                    <a:ea typeface="汉仪歪歪体简" panose="00020600040101010101" pitchFamily="18" charset="-122"/>
                  </a:rPr>
                  <a:t>PART TWO</a:t>
                </a:r>
                <a:endParaRPr lang="zh-CN" altLang="en-US" sz="4000" spc="300" dirty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554792" y="4282632"/>
            <a:ext cx="5561288" cy="1764319"/>
            <a:chOff x="1641771" y="4421531"/>
            <a:chExt cx="5561288" cy="1764319"/>
          </a:xfrm>
        </p:grpSpPr>
        <p:grpSp>
          <p:nvGrpSpPr>
            <p:cNvPr id="36" name="组合 35"/>
            <p:cNvGrpSpPr>
              <a:grpSpLocks noChangeAspect="1"/>
            </p:cNvGrpSpPr>
            <p:nvPr/>
          </p:nvGrpSpPr>
          <p:grpSpPr>
            <a:xfrm>
              <a:off x="1641771" y="4798363"/>
              <a:ext cx="1445385" cy="1010655"/>
              <a:chOff x="3136900" y="5457825"/>
              <a:chExt cx="1235075" cy="863600"/>
            </a:xfrm>
          </p:grpSpPr>
          <p:sp>
            <p:nvSpPr>
              <p:cNvPr id="37" name="Freeform 120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21"/>
              <p:cNvSpPr/>
              <p:nvPr/>
            </p:nvSpPr>
            <p:spPr bwMode="auto">
              <a:xfrm>
                <a:off x="4165600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4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22"/>
              <p:cNvSpPr/>
              <p:nvPr/>
            </p:nvSpPr>
            <p:spPr bwMode="auto">
              <a:xfrm>
                <a:off x="3163888" y="6216650"/>
                <a:ext cx="41275" cy="90488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23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1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3118740" y="4421531"/>
              <a:ext cx="4084319" cy="1764319"/>
              <a:chOff x="8198530" y="2440948"/>
              <a:chExt cx="4084319" cy="1764319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8198530" y="2440948"/>
                <a:ext cx="135957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600" b="1" dirty="0" smtClean="0">
                    <a:ln w="50800">
                      <a:solidFill>
                        <a:schemeClr val="bg1"/>
                      </a:solidFill>
                    </a:ln>
                    <a:noFill/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03</a:t>
                </a:r>
                <a:endParaRPr lang="zh-CN" altLang="en-US" sz="6600" b="1" dirty="0">
                  <a:ln w="50800">
                    <a:solidFill>
                      <a:schemeClr val="bg1"/>
                    </a:solidFill>
                  </a:ln>
                  <a:noFill/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8696249" y="3189604"/>
                <a:ext cx="3586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spc="600" dirty="0" smtClean="0">
                    <a:solidFill>
                      <a:srgbClr val="00B0F0"/>
                    </a:solidFill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学习时间</a:t>
                </a:r>
                <a:endParaRPr lang="zh-CN" altLang="en-US" sz="6000" spc="600" dirty="0">
                  <a:solidFill>
                    <a:srgbClr val="00B0F0"/>
                  </a:solidFill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9372429" y="2732078"/>
                <a:ext cx="277783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spc="300" dirty="0" smtClean="0">
                    <a:solidFill>
                      <a:schemeClr val="bg1"/>
                    </a:solidFill>
                    <a:latin typeface="汉仪歪歪体简" panose="00020600040101010101" pitchFamily="18" charset="-122"/>
                    <a:ea typeface="汉仪歪歪体简" panose="00020600040101010101" pitchFamily="18" charset="-122"/>
                  </a:rPr>
                  <a:t>PART Three</a:t>
                </a:r>
                <a:endParaRPr lang="zh-CN" altLang="en-US" sz="4000" spc="300" dirty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6111490" y="4282632"/>
            <a:ext cx="5525718" cy="1764319"/>
            <a:chOff x="7198469" y="4421531"/>
            <a:chExt cx="5525718" cy="1764319"/>
          </a:xfrm>
        </p:grpSpPr>
        <p:grpSp>
          <p:nvGrpSpPr>
            <p:cNvPr id="27" name="组合 26"/>
            <p:cNvGrpSpPr>
              <a:grpSpLocks noChangeAspect="1"/>
            </p:cNvGrpSpPr>
            <p:nvPr/>
          </p:nvGrpSpPr>
          <p:grpSpPr>
            <a:xfrm>
              <a:off x="7198469" y="4837643"/>
              <a:ext cx="1783489" cy="932095"/>
              <a:chOff x="10112283" y="4643438"/>
              <a:chExt cx="1403350" cy="733425"/>
            </a:xfrm>
          </p:grpSpPr>
          <p:sp>
            <p:nvSpPr>
              <p:cNvPr id="28" name="Freeform 100"/>
              <p:cNvSpPr/>
              <p:nvPr/>
            </p:nvSpPr>
            <p:spPr bwMode="auto">
              <a:xfrm>
                <a:off x="11060816" y="4737665"/>
                <a:ext cx="127000" cy="17463"/>
              </a:xfrm>
              <a:custGeom>
                <a:avLst/>
                <a:gdLst>
                  <a:gd name="T0" fmla="*/ 161 w 163"/>
                  <a:gd name="T1" fmla="*/ 9 h 24"/>
                  <a:gd name="T2" fmla="*/ 157 w 163"/>
                  <a:gd name="T3" fmla="*/ 24 h 24"/>
                  <a:gd name="T4" fmla="*/ 0 w 163"/>
                  <a:gd name="T5" fmla="*/ 23 h 24"/>
                  <a:gd name="T6" fmla="*/ 63 w 163"/>
                  <a:gd name="T7" fmla="*/ 5 h 24"/>
                  <a:gd name="T8" fmla="*/ 91 w 163"/>
                  <a:gd name="T9" fmla="*/ 0 h 24"/>
                  <a:gd name="T10" fmla="*/ 132 w 163"/>
                  <a:gd name="T11" fmla="*/ 8 h 24"/>
                  <a:gd name="T12" fmla="*/ 161 w 163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24">
                    <a:moveTo>
                      <a:pt x="161" y="9"/>
                    </a:moveTo>
                    <a:cubicBezTo>
                      <a:pt x="163" y="17"/>
                      <a:pt x="159" y="20"/>
                      <a:pt x="157" y="24"/>
                    </a:cubicBezTo>
                    <a:cubicBezTo>
                      <a:pt x="107" y="11"/>
                      <a:pt x="56" y="16"/>
                      <a:pt x="0" y="23"/>
                    </a:cubicBezTo>
                    <a:cubicBezTo>
                      <a:pt x="6" y="0"/>
                      <a:pt x="39" y="7"/>
                      <a:pt x="63" y="5"/>
                    </a:cubicBezTo>
                    <a:cubicBezTo>
                      <a:pt x="73" y="4"/>
                      <a:pt x="82" y="0"/>
                      <a:pt x="91" y="0"/>
                    </a:cubicBezTo>
                    <a:cubicBezTo>
                      <a:pt x="106" y="0"/>
                      <a:pt x="119" y="7"/>
                      <a:pt x="132" y="8"/>
                    </a:cubicBezTo>
                    <a:cubicBezTo>
                      <a:pt x="143" y="8"/>
                      <a:pt x="154" y="1"/>
                      <a:pt x="16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01"/>
              <p:cNvSpPr/>
              <p:nvPr/>
            </p:nvSpPr>
            <p:spPr bwMode="auto">
              <a:xfrm>
                <a:off x="11065579" y="4769415"/>
                <a:ext cx="120650" cy="22225"/>
              </a:xfrm>
              <a:custGeom>
                <a:avLst/>
                <a:gdLst>
                  <a:gd name="T0" fmla="*/ 151 w 155"/>
                  <a:gd name="T1" fmla="*/ 9 h 29"/>
                  <a:gd name="T2" fmla="*/ 154 w 155"/>
                  <a:gd name="T3" fmla="*/ 24 h 29"/>
                  <a:gd name="T4" fmla="*/ 111 w 155"/>
                  <a:gd name="T5" fmla="*/ 14 h 29"/>
                  <a:gd name="T6" fmla="*/ 4 w 155"/>
                  <a:gd name="T7" fmla="*/ 26 h 29"/>
                  <a:gd name="T8" fmla="*/ 1 w 155"/>
                  <a:gd name="T9" fmla="*/ 17 h 29"/>
                  <a:gd name="T10" fmla="*/ 98 w 155"/>
                  <a:gd name="T11" fmla="*/ 3 h 29"/>
                  <a:gd name="T12" fmla="*/ 151 w 155"/>
                  <a:gd name="T1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29">
                    <a:moveTo>
                      <a:pt x="151" y="9"/>
                    </a:moveTo>
                    <a:cubicBezTo>
                      <a:pt x="152" y="13"/>
                      <a:pt x="155" y="17"/>
                      <a:pt x="154" y="24"/>
                    </a:cubicBezTo>
                    <a:cubicBezTo>
                      <a:pt x="139" y="29"/>
                      <a:pt x="124" y="19"/>
                      <a:pt x="111" y="14"/>
                    </a:cubicBezTo>
                    <a:cubicBezTo>
                      <a:pt x="69" y="12"/>
                      <a:pt x="38" y="17"/>
                      <a:pt x="4" y="26"/>
                    </a:cubicBezTo>
                    <a:cubicBezTo>
                      <a:pt x="4" y="23"/>
                      <a:pt x="0" y="19"/>
                      <a:pt x="1" y="17"/>
                    </a:cubicBezTo>
                    <a:cubicBezTo>
                      <a:pt x="2" y="1"/>
                      <a:pt x="73" y="0"/>
                      <a:pt x="98" y="3"/>
                    </a:cubicBezTo>
                    <a:cubicBezTo>
                      <a:pt x="118" y="5"/>
                      <a:pt x="130" y="7"/>
                      <a:pt x="15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02"/>
              <p:cNvSpPr/>
              <p:nvPr/>
            </p:nvSpPr>
            <p:spPr bwMode="auto">
              <a:xfrm>
                <a:off x="11087804" y="4999603"/>
                <a:ext cx="93663" cy="19050"/>
              </a:xfrm>
              <a:custGeom>
                <a:avLst/>
                <a:gdLst>
                  <a:gd name="T0" fmla="*/ 112 w 119"/>
                  <a:gd name="T1" fmla="*/ 3 h 24"/>
                  <a:gd name="T2" fmla="*/ 118 w 119"/>
                  <a:gd name="T3" fmla="*/ 16 h 24"/>
                  <a:gd name="T4" fmla="*/ 107 w 119"/>
                  <a:gd name="T5" fmla="*/ 24 h 24"/>
                  <a:gd name="T6" fmla="*/ 0 w 119"/>
                  <a:gd name="T7" fmla="*/ 13 h 24"/>
                  <a:gd name="T8" fmla="*/ 27 w 119"/>
                  <a:gd name="T9" fmla="*/ 3 h 24"/>
                  <a:gd name="T10" fmla="*/ 112 w 119"/>
                  <a:gd name="T11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" h="24">
                    <a:moveTo>
                      <a:pt x="112" y="3"/>
                    </a:moveTo>
                    <a:cubicBezTo>
                      <a:pt x="114" y="7"/>
                      <a:pt x="119" y="9"/>
                      <a:pt x="118" y="16"/>
                    </a:cubicBezTo>
                    <a:cubicBezTo>
                      <a:pt x="115" y="20"/>
                      <a:pt x="111" y="21"/>
                      <a:pt x="107" y="24"/>
                    </a:cubicBezTo>
                    <a:cubicBezTo>
                      <a:pt x="81" y="10"/>
                      <a:pt x="25" y="22"/>
                      <a:pt x="0" y="13"/>
                    </a:cubicBezTo>
                    <a:cubicBezTo>
                      <a:pt x="2" y="0"/>
                      <a:pt x="21" y="4"/>
                      <a:pt x="27" y="3"/>
                    </a:cubicBezTo>
                    <a:cubicBezTo>
                      <a:pt x="47" y="0"/>
                      <a:pt x="88" y="10"/>
                      <a:pt x="1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03"/>
              <p:cNvSpPr/>
              <p:nvPr/>
            </p:nvSpPr>
            <p:spPr bwMode="auto">
              <a:xfrm>
                <a:off x="11087804" y="5020240"/>
                <a:ext cx="96838" cy="25400"/>
              </a:xfrm>
              <a:custGeom>
                <a:avLst/>
                <a:gdLst>
                  <a:gd name="T0" fmla="*/ 115 w 123"/>
                  <a:gd name="T1" fmla="*/ 13 h 33"/>
                  <a:gd name="T2" fmla="*/ 117 w 123"/>
                  <a:gd name="T3" fmla="*/ 33 h 33"/>
                  <a:gd name="T4" fmla="*/ 44 w 123"/>
                  <a:gd name="T5" fmla="*/ 21 h 33"/>
                  <a:gd name="T6" fmla="*/ 0 w 123"/>
                  <a:gd name="T7" fmla="*/ 15 h 33"/>
                  <a:gd name="T8" fmla="*/ 115 w 123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15" y="13"/>
                    </a:moveTo>
                    <a:cubicBezTo>
                      <a:pt x="123" y="18"/>
                      <a:pt x="118" y="30"/>
                      <a:pt x="117" y="33"/>
                    </a:cubicBezTo>
                    <a:cubicBezTo>
                      <a:pt x="93" y="32"/>
                      <a:pt x="70" y="23"/>
                      <a:pt x="44" y="21"/>
                    </a:cubicBezTo>
                    <a:cubicBezTo>
                      <a:pt x="29" y="20"/>
                      <a:pt x="1" y="31"/>
                      <a:pt x="0" y="15"/>
                    </a:cubicBezTo>
                    <a:cubicBezTo>
                      <a:pt x="33" y="0"/>
                      <a:pt x="70" y="20"/>
                      <a:pt x="115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04"/>
              <p:cNvSpPr/>
              <p:nvPr/>
            </p:nvSpPr>
            <p:spPr bwMode="auto">
              <a:xfrm>
                <a:off x="11086216" y="5244078"/>
                <a:ext cx="100013" cy="25400"/>
              </a:xfrm>
              <a:custGeom>
                <a:avLst/>
                <a:gdLst>
                  <a:gd name="T0" fmla="*/ 120 w 129"/>
                  <a:gd name="T1" fmla="*/ 14 h 34"/>
                  <a:gd name="T2" fmla="*/ 114 w 129"/>
                  <a:gd name="T3" fmla="*/ 34 h 34"/>
                  <a:gd name="T4" fmla="*/ 103 w 129"/>
                  <a:gd name="T5" fmla="*/ 29 h 34"/>
                  <a:gd name="T6" fmla="*/ 0 w 129"/>
                  <a:gd name="T7" fmla="*/ 22 h 34"/>
                  <a:gd name="T8" fmla="*/ 65 w 129"/>
                  <a:gd name="T9" fmla="*/ 14 h 34"/>
                  <a:gd name="T10" fmla="*/ 120 w 129"/>
                  <a:gd name="T11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34">
                    <a:moveTo>
                      <a:pt x="120" y="14"/>
                    </a:moveTo>
                    <a:cubicBezTo>
                      <a:pt x="127" y="19"/>
                      <a:pt x="129" y="32"/>
                      <a:pt x="114" y="34"/>
                    </a:cubicBezTo>
                    <a:cubicBezTo>
                      <a:pt x="111" y="34"/>
                      <a:pt x="107" y="30"/>
                      <a:pt x="103" y="29"/>
                    </a:cubicBezTo>
                    <a:cubicBezTo>
                      <a:pt x="75" y="22"/>
                      <a:pt x="26" y="27"/>
                      <a:pt x="0" y="22"/>
                    </a:cubicBezTo>
                    <a:cubicBezTo>
                      <a:pt x="13" y="0"/>
                      <a:pt x="51" y="14"/>
                      <a:pt x="65" y="14"/>
                    </a:cubicBezTo>
                    <a:cubicBezTo>
                      <a:pt x="93" y="13"/>
                      <a:pt x="98" y="19"/>
                      <a:pt x="12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05"/>
              <p:cNvSpPr/>
              <p:nvPr/>
            </p:nvSpPr>
            <p:spPr bwMode="auto">
              <a:xfrm>
                <a:off x="11081454" y="5275828"/>
                <a:ext cx="106363" cy="30163"/>
              </a:xfrm>
              <a:custGeom>
                <a:avLst/>
                <a:gdLst>
                  <a:gd name="T0" fmla="*/ 128 w 137"/>
                  <a:gd name="T1" fmla="*/ 9 h 40"/>
                  <a:gd name="T2" fmla="*/ 137 w 137"/>
                  <a:gd name="T3" fmla="*/ 23 h 40"/>
                  <a:gd name="T4" fmla="*/ 103 w 137"/>
                  <a:gd name="T5" fmla="*/ 31 h 40"/>
                  <a:gd name="T6" fmla="*/ 25 w 137"/>
                  <a:gd name="T7" fmla="*/ 23 h 40"/>
                  <a:gd name="T8" fmla="*/ 0 w 137"/>
                  <a:gd name="T9" fmla="*/ 15 h 40"/>
                  <a:gd name="T10" fmla="*/ 128 w 137"/>
                  <a:gd name="T11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40">
                    <a:moveTo>
                      <a:pt x="128" y="9"/>
                    </a:moveTo>
                    <a:cubicBezTo>
                      <a:pt x="132" y="13"/>
                      <a:pt x="134" y="18"/>
                      <a:pt x="137" y="23"/>
                    </a:cubicBezTo>
                    <a:cubicBezTo>
                      <a:pt x="132" y="40"/>
                      <a:pt x="121" y="32"/>
                      <a:pt x="103" y="31"/>
                    </a:cubicBezTo>
                    <a:cubicBezTo>
                      <a:pt x="84" y="29"/>
                      <a:pt x="51" y="25"/>
                      <a:pt x="25" y="23"/>
                    </a:cubicBezTo>
                    <a:cubicBezTo>
                      <a:pt x="16" y="22"/>
                      <a:pt x="2" y="27"/>
                      <a:pt x="0" y="15"/>
                    </a:cubicBezTo>
                    <a:cubicBezTo>
                      <a:pt x="32" y="0"/>
                      <a:pt x="88" y="29"/>
                      <a:pt x="12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06"/>
              <p:cNvSpPr>
                <a:spLocks noEditPoints="1"/>
              </p:cNvSpPr>
              <p:nvPr/>
            </p:nvSpPr>
            <p:spPr bwMode="auto">
              <a:xfrm>
                <a:off x="10112283" y="4643438"/>
                <a:ext cx="1403350" cy="733425"/>
              </a:xfrm>
              <a:custGeom>
                <a:avLst/>
                <a:gdLst>
                  <a:gd name="T0" fmla="*/ 603 w 1801"/>
                  <a:gd name="T1" fmla="*/ 98 h 942"/>
                  <a:gd name="T2" fmla="*/ 1024 w 1801"/>
                  <a:gd name="T3" fmla="*/ 159 h 942"/>
                  <a:gd name="T4" fmla="*/ 1393 w 1801"/>
                  <a:gd name="T5" fmla="*/ 98 h 942"/>
                  <a:gd name="T6" fmla="*/ 1764 w 1801"/>
                  <a:gd name="T7" fmla="*/ 758 h 942"/>
                  <a:gd name="T8" fmla="*/ 1516 w 1801"/>
                  <a:gd name="T9" fmla="*/ 879 h 942"/>
                  <a:gd name="T10" fmla="*/ 1235 w 1801"/>
                  <a:gd name="T11" fmla="*/ 935 h 942"/>
                  <a:gd name="T12" fmla="*/ 912 w 1801"/>
                  <a:gd name="T13" fmla="*/ 903 h 942"/>
                  <a:gd name="T14" fmla="*/ 591 w 1801"/>
                  <a:gd name="T15" fmla="*/ 883 h 942"/>
                  <a:gd name="T16" fmla="*/ 229 w 1801"/>
                  <a:gd name="T17" fmla="*/ 885 h 942"/>
                  <a:gd name="T18" fmla="*/ 274 w 1801"/>
                  <a:gd name="T19" fmla="*/ 244 h 942"/>
                  <a:gd name="T20" fmla="*/ 1390 w 1801"/>
                  <a:gd name="T21" fmla="*/ 692 h 942"/>
                  <a:gd name="T22" fmla="*/ 1203 w 1801"/>
                  <a:gd name="T23" fmla="*/ 54 h 942"/>
                  <a:gd name="T24" fmla="*/ 1297 w 1801"/>
                  <a:gd name="T25" fmla="*/ 929 h 942"/>
                  <a:gd name="T26" fmla="*/ 1182 w 1801"/>
                  <a:gd name="T27" fmla="*/ 883 h 942"/>
                  <a:gd name="T28" fmla="*/ 1187 w 1801"/>
                  <a:gd name="T29" fmla="*/ 59 h 942"/>
                  <a:gd name="T30" fmla="*/ 705 w 1801"/>
                  <a:gd name="T31" fmla="*/ 103 h 942"/>
                  <a:gd name="T32" fmla="*/ 515 w 1801"/>
                  <a:gd name="T33" fmla="*/ 256 h 942"/>
                  <a:gd name="T34" fmla="*/ 589 w 1801"/>
                  <a:gd name="T35" fmla="*/ 868 h 942"/>
                  <a:gd name="T36" fmla="*/ 585 w 1801"/>
                  <a:gd name="T37" fmla="*/ 127 h 942"/>
                  <a:gd name="T38" fmla="*/ 1029 w 1801"/>
                  <a:gd name="T39" fmla="*/ 297 h 942"/>
                  <a:gd name="T40" fmla="*/ 809 w 1801"/>
                  <a:gd name="T41" fmla="*/ 178 h 942"/>
                  <a:gd name="T42" fmla="*/ 820 w 1801"/>
                  <a:gd name="T43" fmla="*/ 744 h 942"/>
                  <a:gd name="T44" fmla="*/ 603 w 1801"/>
                  <a:gd name="T45" fmla="*/ 203 h 942"/>
                  <a:gd name="T46" fmla="*/ 274 w 1801"/>
                  <a:gd name="T47" fmla="*/ 260 h 942"/>
                  <a:gd name="T48" fmla="*/ 83 w 1801"/>
                  <a:gd name="T49" fmla="*/ 803 h 942"/>
                  <a:gd name="T50" fmla="*/ 395 w 1801"/>
                  <a:gd name="T51" fmla="*/ 233 h 942"/>
                  <a:gd name="T52" fmla="*/ 1164 w 1801"/>
                  <a:gd name="T53" fmla="*/ 268 h 942"/>
                  <a:gd name="T54" fmla="*/ 1165 w 1801"/>
                  <a:gd name="T55" fmla="*/ 891 h 942"/>
                  <a:gd name="T56" fmla="*/ 363 w 1801"/>
                  <a:gd name="T57" fmla="*/ 448 h 942"/>
                  <a:gd name="T58" fmla="*/ 433 w 1801"/>
                  <a:gd name="T59" fmla="*/ 301 h 942"/>
                  <a:gd name="T60" fmla="*/ 380 w 1801"/>
                  <a:gd name="T61" fmla="*/ 389 h 942"/>
                  <a:gd name="T62" fmla="*/ 332 w 1801"/>
                  <a:gd name="T63" fmla="*/ 489 h 942"/>
                  <a:gd name="T64" fmla="*/ 241 w 1801"/>
                  <a:gd name="T65" fmla="*/ 695 h 942"/>
                  <a:gd name="T66" fmla="*/ 266 w 1801"/>
                  <a:gd name="T67" fmla="*/ 688 h 942"/>
                  <a:gd name="T68" fmla="*/ 601 w 1801"/>
                  <a:gd name="T69" fmla="*/ 266 h 942"/>
                  <a:gd name="T70" fmla="*/ 806 w 1801"/>
                  <a:gd name="T71" fmla="*/ 576 h 942"/>
                  <a:gd name="T72" fmla="*/ 1043 w 1801"/>
                  <a:gd name="T73" fmla="*/ 868 h 942"/>
                  <a:gd name="T74" fmla="*/ 1467 w 1801"/>
                  <a:gd name="T75" fmla="*/ 397 h 942"/>
                  <a:gd name="T76" fmla="*/ 1405 w 1801"/>
                  <a:gd name="T77" fmla="*/ 329 h 942"/>
                  <a:gd name="T78" fmla="*/ 403 w 1801"/>
                  <a:gd name="T79" fmla="*/ 300 h 942"/>
                  <a:gd name="T80" fmla="*/ 447 w 1801"/>
                  <a:gd name="T81" fmla="*/ 319 h 942"/>
                  <a:gd name="T82" fmla="*/ 567 w 1801"/>
                  <a:gd name="T83" fmla="*/ 876 h 942"/>
                  <a:gd name="T84" fmla="*/ 492 w 1801"/>
                  <a:gd name="T85" fmla="*/ 333 h 942"/>
                  <a:gd name="T86" fmla="*/ 1393 w 1801"/>
                  <a:gd name="T87" fmla="*/ 538 h 942"/>
                  <a:gd name="T88" fmla="*/ 1610 w 1801"/>
                  <a:gd name="T89" fmla="*/ 888 h 942"/>
                  <a:gd name="T90" fmla="*/ 1393 w 1801"/>
                  <a:gd name="T91" fmla="*/ 380 h 942"/>
                  <a:gd name="T92" fmla="*/ 1579 w 1801"/>
                  <a:gd name="T93" fmla="*/ 410 h 942"/>
                  <a:gd name="T94" fmla="*/ 1464 w 1801"/>
                  <a:gd name="T95" fmla="*/ 503 h 942"/>
                  <a:gd name="T96" fmla="*/ 336 w 1801"/>
                  <a:gd name="T97" fmla="*/ 548 h 942"/>
                  <a:gd name="T98" fmla="*/ 377 w 1801"/>
                  <a:gd name="T99" fmla="*/ 645 h 942"/>
                  <a:gd name="T100" fmla="*/ 1473 w 1801"/>
                  <a:gd name="T101" fmla="*/ 523 h 942"/>
                  <a:gd name="T102" fmla="*/ 274 w 1801"/>
                  <a:gd name="T103" fmla="*/ 585 h 942"/>
                  <a:gd name="T104" fmla="*/ 351 w 1801"/>
                  <a:gd name="T105" fmla="*/ 620 h 942"/>
                  <a:gd name="T106" fmla="*/ 1702 w 1801"/>
                  <a:gd name="T107" fmla="*/ 657 h 942"/>
                  <a:gd name="T108" fmla="*/ 198 w 1801"/>
                  <a:gd name="T109" fmla="*/ 736 h 942"/>
                  <a:gd name="T110" fmla="*/ 1746 w 1801"/>
                  <a:gd name="T111" fmla="*/ 801 h 942"/>
                  <a:gd name="T112" fmla="*/ 805 w 1801"/>
                  <a:gd name="T113" fmla="*/ 818 h 942"/>
                  <a:gd name="T114" fmla="*/ 179 w 1801"/>
                  <a:gd name="T115" fmla="*/ 783 h 942"/>
                  <a:gd name="T116" fmla="*/ 1784 w 1801"/>
                  <a:gd name="T117" fmla="*/ 850 h 942"/>
                  <a:gd name="T118" fmla="*/ 606 w 1801"/>
                  <a:gd name="T119" fmla="*/ 873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01" h="942">
                    <a:moveTo>
                      <a:pt x="418" y="203"/>
                    </a:moveTo>
                    <a:cubicBezTo>
                      <a:pt x="424" y="202"/>
                      <a:pt x="431" y="207"/>
                      <a:pt x="439" y="209"/>
                    </a:cubicBezTo>
                    <a:cubicBezTo>
                      <a:pt x="446" y="193"/>
                      <a:pt x="437" y="167"/>
                      <a:pt x="448" y="154"/>
                    </a:cubicBezTo>
                    <a:cubicBezTo>
                      <a:pt x="483" y="148"/>
                      <a:pt x="521" y="145"/>
                      <a:pt x="559" y="125"/>
                    </a:cubicBezTo>
                    <a:cubicBezTo>
                      <a:pt x="570" y="120"/>
                      <a:pt x="582" y="114"/>
                      <a:pt x="586" y="109"/>
                    </a:cubicBezTo>
                    <a:cubicBezTo>
                      <a:pt x="592" y="108"/>
                      <a:pt x="591" y="104"/>
                      <a:pt x="595" y="109"/>
                    </a:cubicBezTo>
                    <a:cubicBezTo>
                      <a:pt x="598" y="105"/>
                      <a:pt x="601" y="103"/>
                      <a:pt x="603" y="98"/>
                    </a:cubicBezTo>
                    <a:cubicBezTo>
                      <a:pt x="632" y="93"/>
                      <a:pt x="665" y="90"/>
                      <a:pt x="691" y="89"/>
                    </a:cubicBezTo>
                    <a:cubicBezTo>
                      <a:pt x="715" y="89"/>
                      <a:pt x="740" y="91"/>
                      <a:pt x="762" y="98"/>
                    </a:cubicBezTo>
                    <a:cubicBezTo>
                      <a:pt x="775" y="102"/>
                      <a:pt x="791" y="104"/>
                      <a:pt x="803" y="119"/>
                    </a:cubicBezTo>
                    <a:cubicBezTo>
                      <a:pt x="807" y="131"/>
                      <a:pt x="808" y="136"/>
                      <a:pt x="808" y="144"/>
                    </a:cubicBezTo>
                    <a:cubicBezTo>
                      <a:pt x="816" y="144"/>
                      <a:pt x="827" y="139"/>
                      <a:pt x="841" y="138"/>
                    </a:cubicBezTo>
                    <a:cubicBezTo>
                      <a:pt x="864" y="136"/>
                      <a:pt x="896" y="145"/>
                      <a:pt x="926" y="148"/>
                    </a:cubicBezTo>
                    <a:cubicBezTo>
                      <a:pt x="956" y="151"/>
                      <a:pt x="1002" y="136"/>
                      <a:pt x="1024" y="159"/>
                    </a:cubicBezTo>
                    <a:cubicBezTo>
                      <a:pt x="1034" y="169"/>
                      <a:pt x="1041" y="195"/>
                      <a:pt x="1044" y="215"/>
                    </a:cubicBezTo>
                    <a:cubicBezTo>
                      <a:pt x="1046" y="227"/>
                      <a:pt x="1045" y="238"/>
                      <a:pt x="1043" y="248"/>
                    </a:cubicBezTo>
                    <a:cubicBezTo>
                      <a:pt x="1056" y="248"/>
                      <a:pt x="1067" y="236"/>
                      <a:pt x="1081" y="238"/>
                    </a:cubicBezTo>
                    <a:cubicBezTo>
                      <a:pt x="1091" y="180"/>
                      <a:pt x="1074" y="116"/>
                      <a:pt x="1088" y="77"/>
                    </a:cubicBezTo>
                    <a:cubicBezTo>
                      <a:pt x="1125" y="70"/>
                      <a:pt x="1164" y="53"/>
                      <a:pt x="1200" y="37"/>
                    </a:cubicBezTo>
                    <a:cubicBezTo>
                      <a:pt x="1246" y="0"/>
                      <a:pt x="1316" y="6"/>
                      <a:pt x="1369" y="19"/>
                    </a:cubicBezTo>
                    <a:cubicBezTo>
                      <a:pt x="1396" y="33"/>
                      <a:pt x="1390" y="63"/>
                      <a:pt x="1393" y="98"/>
                    </a:cubicBezTo>
                    <a:cubicBezTo>
                      <a:pt x="1398" y="164"/>
                      <a:pt x="1399" y="245"/>
                      <a:pt x="1394" y="307"/>
                    </a:cubicBezTo>
                    <a:cubicBezTo>
                      <a:pt x="1426" y="281"/>
                      <a:pt x="1479" y="261"/>
                      <a:pt x="1529" y="272"/>
                    </a:cubicBezTo>
                    <a:cubicBezTo>
                      <a:pt x="1541" y="292"/>
                      <a:pt x="1549" y="314"/>
                      <a:pt x="1560" y="335"/>
                    </a:cubicBezTo>
                    <a:cubicBezTo>
                      <a:pt x="1565" y="346"/>
                      <a:pt x="1568" y="357"/>
                      <a:pt x="1573" y="369"/>
                    </a:cubicBezTo>
                    <a:cubicBezTo>
                      <a:pt x="1592" y="419"/>
                      <a:pt x="1626" y="465"/>
                      <a:pt x="1649" y="518"/>
                    </a:cubicBezTo>
                    <a:cubicBezTo>
                      <a:pt x="1654" y="530"/>
                      <a:pt x="1663" y="542"/>
                      <a:pt x="1669" y="554"/>
                    </a:cubicBezTo>
                    <a:cubicBezTo>
                      <a:pt x="1700" y="621"/>
                      <a:pt x="1729" y="692"/>
                      <a:pt x="1764" y="758"/>
                    </a:cubicBezTo>
                    <a:cubicBezTo>
                      <a:pt x="1767" y="762"/>
                      <a:pt x="1769" y="767"/>
                      <a:pt x="1775" y="770"/>
                    </a:cubicBezTo>
                    <a:cubicBezTo>
                      <a:pt x="1776" y="774"/>
                      <a:pt x="1773" y="775"/>
                      <a:pt x="1773" y="779"/>
                    </a:cubicBezTo>
                    <a:cubicBezTo>
                      <a:pt x="1785" y="793"/>
                      <a:pt x="1789" y="814"/>
                      <a:pt x="1801" y="827"/>
                    </a:cubicBezTo>
                    <a:cubicBezTo>
                      <a:pt x="1800" y="866"/>
                      <a:pt x="1762" y="912"/>
                      <a:pt x="1723" y="918"/>
                    </a:cubicBezTo>
                    <a:cubicBezTo>
                      <a:pt x="1690" y="924"/>
                      <a:pt x="1662" y="922"/>
                      <a:pt x="1635" y="912"/>
                    </a:cubicBezTo>
                    <a:cubicBezTo>
                      <a:pt x="1623" y="908"/>
                      <a:pt x="1611" y="902"/>
                      <a:pt x="1596" y="905"/>
                    </a:cubicBezTo>
                    <a:cubicBezTo>
                      <a:pt x="1572" y="895"/>
                      <a:pt x="1543" y="889"/>
                      <a:pt x="1516" y="879"/>
                    </a:cubicBezTo>
                    <a:cubicBezTo>
                      <a:pt x="1503" y="874"/>
                      <a:pt x="1486" y="868"/>
                      <a:pt x="1481" y="862"/>
                    </a:cubicBezTo>
                    <a:cubicBezTo>
                      <a:pt x="1473" y="854"/>
                      <a:pt x="1469" y="831"/>
                      <a:pt x="1463" y="817"/>
                    </a:cubicBezTo>
                    <a:cubicBezTo>
                      <a:pt x="1457" y="804"/>
                      <a:pt x="1447" y="790"/>
                      <a:pt x="1441" y="774"/>
                    </a:cubicBezTo>
                    <a:cubicBezTo>
                      <a:pt x="1429" y="743"/>
                      <a:pt x="1418" y="721"/>
                      <a:pt x="1403" y="692"/>
                    </a:cubicBezTo>
                    <a:cubicBezTo>
                      <a:pt x="1401" y="739"/>
                      <a:pt x="1402" y="819"/>
                      <a:pt x="1403" y="882"/>
                    </a:cubicBezTo>
                    <a:cubicBezTo>
                      <a:pt x="1404" y="933"/>
                      <a:pt x="1345" y="939"/>
                      <a:pt x="1299" y="941"/>
                    </a:cubicBezTo>
                    <a:cubicBezTo>
                      <a:pt x="1277" y="942"/>
                      <a:pt x="1258" y="936"/>
                      <a:pt x="1235" y="935"/>
                    </a:cubicBezTo>
                    <a:cubicBezTo>
                      <a:pt x="1221" y="922"/>
                      <a:pt x="1193" y="899"/>
                      <a:pt x="1171" y="902"/>
                    </a:cubicBezTo>
                    <a:cubicBezTo>
                      <a:pt x="1161" y="903"/>
                      <a:pt x="1155" y="913"/>
                      <a:pt x="1144" y="915"/>
                    </a:cubicBezTo>
                    <a:cubicBezTo>
                      <a:pt x="1119" y="917"/>
                      <a:pt x="1095" y="920"/>
                      <a:pt x="1081" y="900"/>
                    </a:cubicBezTo>
                    <a:cubicBezTo>
                      <a:pt x="1067" y="900"/>
                      <a:pt x="1051" y="890"/>
                      <a:pt x="1041" y="882"/>
                    </a:cubicBezTo>
                    <a:cubicBezTo>
                      <a:pt x="1030" y="880"/>
                      <a:pt x="1023" y="893"/>
                      <a:pt x="1017" y="897"/>
                    </a:cubicBezTo>
                    <a:cubicBezTo>
                      <a:pt x="1000" y="906"/>
                      <a:pt x="977" y="904"/>
                      <a:pt x="956" y="905"/>
                    </a:cubicBezTo>
                    <a:cubicBezTo>
                      <a:pt x="942" y="905"/>
                      <a:pt x="927" y="904"/>
                      <a:pt x="912" y="903"/>
                    </a:cubicBezTo>
                    <a:cubicBezTo>
                      <a:pt x="891" y="901"/>
                      <a:pt x="872" y="892"/>
                      <a:pt x="850" y="899"/>
                    </a:cubicBezTo>
                    <a:cubicBezTo>
                      <a:pt x="834" y="893"/>
                      <a:pt x="822" y="892"/>
                      <a:pt x="809" y="885"/>
                    </a:cubicBezTo>
                    <a:cubicBezTo>
                      <a:pt x="796" y="905"/>
                      <a:pt x="740" y="906"/>
                      <a:pt x="726" y="902"/>
                    </a:cubicBezTo>
                    <a:cubicBezTo>
                      <a:pt x="721" y="901"/>
                      <a:pt x="730" y="906"/>
                      <a:pt x="724" y="906"/>
                    </a:cubicBezTo>
                    <a:cubicBezTo>
                      <a:pt x="704" y="899"/>
                      <a:pt x="641" y="896"/>
                      <a:pt x="606" y="886"/>
                    </a:cubicBezTo>
                    <a:cubicBezTo>
                      <a:pt x="600" y="888"/>
                      <a:pt x="602" y="901"/>
                      <a:pt x="597" y="899"/>
                    </a:cubicBezTo>
                    <a:cubicBezTo>
                      <a:pt x="590" y="898"/>
                      <a:pt x="591" y="890"/>
                      <a:pt x="591" y="883"/>
                    </a:cubicBezTo>
                    <a:cubicBezTo>
                      <a:pt x="588" y="891"/>
                      <a:pt x="577" y="897"/>
                      <a:pt x="574" y="900"/>
                    </a:cubicBezTo>
                    <a:cubicBezTo>
                      <a:pt x="541" y="895"/>
                      <a:pt x="496" y="909"/>
                      <a:pt x="456" y="894"/>
                    </a:cubicBezTo>
                    <a:cubicBezTo>
                      <a:pt x="428" y="866"/>
                      <a:pt x="399" y="840"/>
                      <a:pt x="360" y="823"/>
                    </a:cubicBezTo>
                    <a:cubicBezTo>
                      <a:pt x="367" y="754"/>
                      <a:pt x="366" y="687"/>
                      <a:pt x="370" y="612"/>
                    </a:cubicBezTo>
                    <a:cubicBezTo>
                      <a:pt x="344" y="672"/>
                      <a:pt x="320" y="731"/>
                      <a:pt x="294" y="786"/>
                    </a:cubicBezTo>
                    <a:cubicBezTo>
                      <a:pt x="280" y="816"/>
                      <a:pt x="271" y="848"/>
                      <a:pt x="256" y="876"/>
                    </a:cubicBezTo>
                    <a:cubicBezTo>
                      <a:pt x="247" y="885"/>
                      <a:pt x="237" y="877"/>
                      <a:pt x="229" y="885"/>
                    </a:cubicBezTo>
                    <a:cubicBezTo>
                      <a:pt x="201" y="876"/>
                      <a:pt x="167" y="870"/>
                      <a:pt x="151" y="845"/>
                    </a:cubicBezTo>
                    <a:cubicBezTo>
                      <a:pt x="102" y="822"/>
                      <a:pt x="52" y="805"/>
                      <a:pt x="3" y="788"/>
                    </a:cubicBezTo>
                    <a:cubicBezTo>
                      <a:pt x="0" y="782"/>
                      <a:pt x="5" y="770"/>
                      <a:pt x="4" y="771"/>
                    </a:cubicBezTo>
                    <a:cubicBezTo>
                      <a:pt x="40" y="694"/>
                      <a:pt x="81" y="620"/>
                      <a:pt x="119" y="545"/>
                    </a:cubicBezTo>
                    <a:cubicBezTo>
                      <a:pt x="120" y="512"/>
                      <a:pt x="140" y="493"/>
                      <a:pt x="151" y="465"/>
                    </a:cubicBezTo>
                    <a:cubicBezTo>
                      <a:pt x="172" y="417"/>
                      <a:pt x="196" y="378"/>
                      <a:pt x="219" y="329"/>
                    </a:cubicBezTo>
                    <a:cubicBezTo>
                      <a:pt x="229" y="308"/>
                      <a:pt x="254" y="256"/>
                      <a:pt x="274" y="244"/>
                    </a:cubicBezTo>
                    <a:cubicBezTo>
                      <a:pt x="287" y="235"/>
                      <a:pt x="312" y="231"/>
                      <a:pt x="330" y="228"/>
                    </a:cubicBezTo>
                    <a:cubicBezTo>
                      <a:pt x="341" y="227"/>
                      <a:pt x="348" y="223"/>
                      <a:pt x="357" y="221"/>
                    </a:cubicBezTo>
                    <a:cubicBezTo>
                      <a:pt x="379" y="215"/>
                      <a:pt x="403" y="218"/>
                      <a:pt x="418" y="203"/>
                    </a:cubicBezTo>
                    <a:close/>
                    <a:moveTo>
                      <a:pt x="1297" y="929"/>
                    </a:moveTo>
                    <a:cubicBezTo>
                      <a:pt x="1327" y="927"/>
                      <a:pt x="1379" y="920"/>
                      <a:pt x="1388" y="899"/>
                    </a:cubicBezTo>
                    <a:cubicBezTo>
                      <a:pt x="1392" y="889"/>
                      <a:pt x="1389" y="861"/>
                      <a:pt x="1390" y="845"/>
                    </a:cubicBezTo>
                    <a:cubicBezTo>
                      <a:pt x="1392" y="802"/>
                      <a:pt x="1391" y="739"/>
                      <a:pt x="1390" y="692"/>
                    </a:cubicBezTo>
                    <a:cubicBezTo>
                      <a:pt x="1389" y="667"/>
                      <a:pt x="1384" y="635"/>
                      <a:pt x="1384" y="601"/>
                    </a:cubicBezTo>
                    <a:cubicBezTo>
                      <a:pt x="1383" y="539"/>
                      <a:pt x="1378" y="485"/>
                      <a:pt x="1381" y="418"/>
                    </a:cubicBezTo>
                    <a:cubicBezTo>
                      <a:pt x="1385" y="279"/>
                      <a:pt x="1390" y="165"/>
                      <a:pt x="1379" y="53"/>
                    </a:cubicBezTo>
                    <a:cubicBezTo>
                      <a:pt x="1371" y="52"/>
                      <a:pt x="1375" y="43"/>
                      <a:pt x="1373" y="41"/>
                    </a:cubicBezTo>
                    <a:cubicBezTo>
                      <a:pt x="1353" y="27"/>
                      <a:pt x="1334" y="28"/>
                      <a:pt x="1309" y="24"/>
                    </a:cubicBezTo>
                    <a:cubicBezTo>
                      <a:pt x="1295" y="21"/>
                      <a:pt x="1278" y="19"/>
                      <a:pt x="1269" y="21"/>
                    </a:cubicBezTo>
                    <a:cubicBezTo>
                      <a:pt x="1246" y="24"/>
                      <a:pt x="1212" y="33"/>
                      <a:pt x="1203" y="54"/>
                    </a:cubicBezTo>
                    <a:cubicBezTo>
                      <a:pt x="1195" y="76"/>
                      <a:pt x="1203" y="142"/>
                      <a:pt x="1205" y="165"/>
                    </a:cubicBezTo>
                    <a:cubicBezTo>
                      <a:pt x="1207" y="200"/>
                      <a:pt x="1207" y="233"/>
                      <a:pt x="1211" y="271"/>
                    </a:cubicBezTo>
                    <a:cubicBezTo>
                      <a:pt x="1215" y="316"/>
                      <a:pt x="1224" y="363"/>
                      <a:pt x="1225" y="415"/>
                    </a:cubicBezTo>
                    <a:cubicBezTo>
                      <a:pt x="1225" y="495"/>
                      <a:pt x="1231" y="588"/>
                      <a:pt x="1225" y="670"/>
                    </a:cubicBezTo>
                    <a:cubicBezTo>
                      <a:pt x="1223" y="685"/>
                      <a:pt x="1226" y="700"/>
                      <a:pt x="1226" y="717"/>
                    </a:cubicBezTo>
                    <a:cubicBezTo>
                      <a:pt x="1226" y="782"/>
                      <a:pt x="1220" y="846"/>
                      <a:pt x="1217" y="906"/>
                    </a:cubicBezTo>
                    <a:cubicBezTo>
                      <a:pt x="1236" y="921"/>
                      <a:pt x="1265" y="931"/>
                      <a:pt x="1297" y="929"/>
                    </a:cubicBezTo>
                    <a:close/>
                    <a:moveTo>
                      <a:pt x="1096" y="98"/>
                    </a:moveTo>
                    <a:cubicBezTo>
                      <a:pt x="1095" y="145"/>
                      <a:pt x="1097" y="205"/>
                      <a:pt x="1096" y="236"/>
                    </a:cubicBezTo>
                    <a:cubicBezTo>
                      <a:pt x="1118" y="243"/>
                      <a:pt x="1147" y="246"/>
                      <a:pt x="1171" y="250"/>
                    </a:cubicBezTo>
                    <a:cubicBezTo>
                      <a:pt x="1172" y="255"/>
                      <a:pt x="1176" y="257"/>
                      <a:pt x="1178" y="260"/>
                    </a:cubicBezTo>
                    <a:cubicBezTo>
                      <a:pt x="1184" y="288"/>
                      <a:pt x="1181" y="323"/>
                      <a:pt x="1181" y="356"/>
                    </a:cubicBezTo>
                    <a:cubicBezTo>
                      <a:pt x="1180" y="446"/>
                      <a:pt x="1189" y="547"/>
                      <a:pt x="1185" y="644"/>
                    </a:cubicBezTo>
                    <a:cubicBezTo>
                      <a:pt x="1182" y="719"/>
                      <a:pt x="1184" y="792"/>
                      <a:pt x="1182" y="883"/>
                    </a:cubicBezTo>
                    <a:cubicBezTo>
                      <a:pt x="1190" y="886"/>
                      <a:pt x="1190" y="895"/>
                      <a:pt x="1203" y="895"/>
                    </a:cubicBezTo>
                    <a:cubicBezTo>
                      <a:pt x="1218" y="796"/>
                      <a:pt x="1211" y="701"/>
                      <a:pt x="1211" y="580"/>
                    </a:cubicBezTo>
                    <a:cubicBezTo>
                      <a:pt x="1211" y="565"/>
                      <a:pt x="1215" y="550"/>
                      <a:pt x="1215" y="535"/>
                    </a:cubicBezTo>
                    <a:cubicBezTo>
                      <a:pt x="1217" y="492"/>
                      <a:pt x="1215" y="448"/>
                      <a:pt x="1214" y="406"/>
                    </a:cubicBezTo>
                    <a:cubicBezTo>
                      <a:pt x="1212" y="354"/>
                      <a:pt x="1202" y="303"/>
                      <a:pt x="1199" y="251"/>
                    </a:cubicBezTo>
                    <a:cubicBezTo>
                      <a:pt x="1195" y="201"/>
                      <a:pt x="1193" y="149"/>
                      <a:pt x="1191" y="98"/>
                    </a:cubicBezTo>
                    <a:cubicBezTo>
                      <a:pt x="1191" y="85"/>
                      <a:pt x="1195" y="71"/>
                      <a:pt x="1187" y="59"/>
                    </a:cubicBezTo>
                    <a:cubicBezTo>
                      <a:pt x="1155" y="71"/>
                      <a:pt x="1126" y="81"/>
                      <a:pt x="1096" y="98"/>
                    </a:cubicBezTo>
                    <a:close/>
                    <a:moveTo>
                      <a:pt x="647" y="200"/>
                    </a:moveTo>
                    <a:cubicBezTo>
                      <a:pt x="675" y="206"/>
                      <a:pt x="698" y="209"/>
                      <a:pt x="723" y="209"/>
                    </a:cubicBezTo>
                    <a:cubicBezTo>
                      <a:pt x="739" y="209"/>
                      <a:pt x="763" y="202"/>
                      <a:pt x="770" y="204"/>
                    </a:cubicBezTo>
                    <a:cubicBezTo>
                      <a:pt x="775" y="202"/>
                      <a:pt x="788" y="196"/>
                      <a:pt x="791" y="192"/>
                    </a:cubicBezTo>
                    <a:cubicBezTo>
                      <a:pt x="791" y="169"/>
                      <a:pt x="791" y="143"/>
                      <a:pt x="785" y="121"/>
                    </a:cubicBezTo>
                    <a:cubicBezTo>
                      <a:pt x="762" y="115"/>
                      <a:pt x="736" y="104"/>
                      <a:pt x="705" y="103"/>
                    </a:cubicBezTo>
                    <a:cubicBezTo>
                      <a:pt x="676" y="102"/>
                      <a:pt x="616" y="105"/>
                      <a:pt x="605" y="119"/>
                    </a:cubicBezTo>
                    <a:cubicBezTo>
                      <a:pt x="597" y="128"/>
                      <a:pt x="601" y="146"/>
                      <a:pt x="601" y="162"/>
                    </a:cubicBezTo>
                    <a:cubicBezTo>
                      <a:pt x="602" y="176"/>
                      <a:pt x="597" y="186"/>
                      <a:pt x="603" y="197"/>
                    </a:cubicBezTo>
                    <a:cubicBezTo>
                      <a:pt x="612" y="185"/>
                      <a:pt x="635" y="197"/>
                      <a:pt x="647" y="200"/>
                    </a:cubicBezTo>
                    <a:close/>
                    <a:moveTo>
                      <a:pt x="454" y="175"/>
                    </a:moveTo>
                    <a:cubicBezTo>
                      <a:pt x="453" y="188"/>
                      <a:pt x="450" y="203"/>
                      <a:pt x="451" y="216"/>
                    </a:cubicBezTo>
                    <a:cubicBezTo>
                      <a:pt x="476" y="221"/>
                      <a:pt x="497" y="240"/>
                      <a:pt x="515" y="256"/>
                    </a:cubicBezTo>
                    <a:cubicBezTo>
                      <a:pt x="520" y="273"/>
                      <a:pt x="505" y="297"/>
                      <a:pt x="500" y="318"/>
                    </a:cubicBezTo>
                    <a:cubicBezTo>
                      <a:pt x="531" y="312"/>
                      <a:pt x="552" y="321"/>
                      <a:pt x="574" y="330"/>
                    </a:cubicBezTo>
                    <a:cubicBezTo>
                      <a:pt x="575" y="345"/>
                      <a:pt x="573" y="362"/>
                      <a:pt x="579" y="374"/>
                    </a:cubicBezTo>
                    <a:cubicBezTo>
                      <a:pt x="584" y="457"/>
                      <a:pt x="592" y="550"/>
                      <a:pt x="586" y="636"/>
                    </a:cubicBezTo>
                    <a:cubicBezTo>
                      <a:pt x="586" y="650"/>
                      <a:pt x="583" y="663"/>
                      <a:pt x="582" y="676"/>
                    </a:cubicBezTo>
                    <a:cubicBezTo>
                      <a:pt x="579" y="724"/>
                      <a:pt x="585" y="778"/>
                      <a:pt x="583" y="824"/>
                    </a:cubicBezTo>
                    <a:cubicBezTo>
                      <a:pt x="583" y="839"/>
                      <a:pt x="574" y="858"/>
                      <a:pt x="589" y="868"/>
                    </a:cubicBezTo>
                    <a:cubicBezTo>
                      <a:pt x="585" y="854"/>
                      <a:pt x="595" y="822"/>
                      <a:pt x="586" y="809"/>
                    </a:cubicBezTo>
                    <a:cubicBezTo>
                      <a:pt x="586" y="805"/>
                      <a:pt x="593" y="807"/>
                      <a:pt x="591" y="801"/>
                    </a:cubicBezTo>
                    <a:cubicBezTo>
                      <a:pt x="592" y="728"/>
                      <a:pt x="589" y="643"/>
                      <a:pt x="592" y="568"/>
                    </a:cubicBezTo>
                    <a:cubicBezTo>
                      <a:pt x="595" y="507"/>
                      <a:pt x="592" y="448"/>
                      <a:pt x="591" y="392"/>
                    </a:cubicBezTo>
                    <a:cubicBezTo>
                      <a:pt x="590" y="346"/>
                      <a:pt x="590" y="296"/>
                      <a:pt x="591" y="250"/>
                    </a:cubicBezTo>
                    <a:cubicBezTo>
                      <a:pt x="591" y="207"/>
                      <a:pt x="590" y="169"/>
                      <a:pt x="586" y="125"/>
                    </a:cubicBezTo>
                    <a:cubicBezTo>
                      <a:pt x="586" y="126"/>
                      <a:pt x="586" y="127"/>
                      <a:pt x="585" y="127"/>
                    </a:cubicBezTo>
                    <a:cubicBezTo>
                      <a:pt x="554" y="147"/>
                      <a:pt x="490" y="160"/>
                      <a:pt x="454" y="175"/>
                    </a:cubicBezTo>
                    <a:close/>
                    <a:moveTo>
                      <a:pt x="944" y="892"/>
                    </a:moveTo>
                    <a:cubicBezTo>
                      <a:pt x="981" y="896"/>
                      <a:pt x="1011" y="889"/>
                      <a:pt x="1023" y="868"/>
                    </a:cubicBezTo>
                    <a:cubicBezTo>
                      <a:pt x="1029" y="822"/>
                      <a:pt x="1024" y="774"/>
                      <a:pt x="1023" y="727"/>
                    </a:cubicBezTo>
                    <a:cubicBezTo>
                      <a:pt x="1020" y="629"/>
                      <a:pt x="1024" y="539"/>
                      <a:pt x="1029" y="457"/>
                    </a:cubicBezTo>
                    <a:cubicBezTo>
                      <a:pt x="1032" y="414"/>
                      <a:pt x="1026" y="369"/>
                      <a:pt x="1026" y="321"/>
                    </a:cubicBezTo>
                    <a:cubicBezTo>
                      <a:pt x="1026" y="313"/>
                      <a:pt x="1029" y="305"/>
                      <a:pt x="1029" y="297"/>
                    </a:cubicBezTo>
                    <a:cubicBezTo>
                      <a:pt x="1029" y="289"/>
                      <a:pt x="1026" y="281"/>
                      <a:pt x="1026" y="272"/>
                    </a:cubicBezTo>
                    <a:cubicBezTo>
                      <a:pt x="1027" y="250"/>
                      <a:pt x="1036" y="205"/>
                      <a:pt x="1021" y="181"/>
                    </a:cubicBezTo>
                    <a:cubicBezTo>
                      <a:pt x="1015" y="171"/>
                      <a:pt x="993" y="162"/>
                      <a:pt x="976" y="160"/>
                    </a:cubicBezTo>
                    <a:cubicBezTo>
                      <a:pt x="950" y="158"/>
                      <a:pt x="929" y="160"/>
                      <a:pt x="903" y="157"/>
                    </a:cubicBezTo>
                    <a:cubicBezTo>
                      <a:pt x="873" y="154"/>
                      <a:pt x="851" y="148"/>
                      <a:pt x="835" y="151"/>
                    </a:cubicBezTo>
                    <a:cubicBezTo>
                      <a:pt x="829" y="152"/>
                      <a:pt x="812" y="158"/>
                      <a:pt x="809" y="165"/>
                    </a:cubicBezTo>
                    <a:cubicBezTo>
                      <a:pt x="807" y="169"/>
                      <a:pt x="809" y="172"/>
                      <a:pt x="809" y="178"/>
                    </a:cubicBezTo>
                    <a:cubicBezTo>
                      <a:pt x="809" y="191"/>
                      <a:pt x="811" y="210"/>
                      <a:pt x="811" y="224"/>
                    </a:cubicBezTo>
                    <a:cubicBezTo>
                      <a:pt x="811" y="230"/>
                      <a:pt x="806" y="236"/>
                      <a:pt x="806" y="242"/>
                    </a:cubicBezTo>
                    <a:cubicBezTo>
                      <a:pt x="806" y="260"/>
                      <a:pt x="808" y="282"/>
                      <a:pt x="808" y="300"/>
                    </a:cubicBezTo>
                    <a:cubicBezTo>
                      <a:pt x="808" y="348"/>
                      <a:pt x="817" y="404"/>
                      <a:pt x="817" y="459"/>
                    </a:cubicBezTo>
                    <a:cubicBezTo>
                      <a:pt x="817" y="486"/>
                      <a:pt x="814" y="513"/>
                      <a:pt x="815" y="539"/>
                    </a:cubicBezTo>
                    <a:cubicBezTo>
                      <a:pt x="816" y="567"/>
                      <a:pt x="822" y="594"/>
                      <a:pt x="821" y="620"/>
                    </a:cubicBezTo>
                    <a:cubicBezTo>
                      <a:pt x="821" y="659"/>
                      <a:pt x="820" y="702"/>
                      <a:pt x="820" y="744"/>
                    </a:cubicBezTo>
                    <a:cubicBezTo>
                      <a:pt x="819" y="790"/>
                      <a:pt x="810" y="836"/>
                      <a:pt x="824" y="874"/>
                    </a:cubicBezTo>
                    <a:cubicBezTo>
                      <a:pt x="856" y="879"/>
                      <a:pt x="902" y="889"/>
                      <a:pt x="944" y="892"/>
                    </a:cubicBezTo>
                    <a:close/>
                    <a:moveTo>
                      <a:pt x="603" y="247"/>
                    </a:moveTo>
                    <a:cubicBezTo>
                      <a:pt x="624" y="248"/>
                      <a:pt x="645" y="262"/>
                      <a:pt x="670" y="266"/>
                    </a:cubicBezTo>
                    <a:cubicBezTo>
                      <a:pt x="701" y="272"/>
                      <a:pt x="772" y="276"/>
                      <a:pt x="794" y="259"/>
                    </a:cubicBezTo>
                    <a:cubicBezTo>
                      <a:pt x="792" y="237"/>
                      <a:pt x="792" y="229"/>
                      <a:pt x="796" y="210"/>
                    </a:cubicBezTo>
                    <a:cubicBezTo>
                      <a:pt x="736" y="228"/>
                      <a:pt x="664" y="220"/>
                      <a:pt x="603" y="203"/>
                    </a:cubicBezTo>
                    <a:cubicBezTo>
                      <a:pt x="599" y="218"/>
                      <a:pt x="602" y="230"/>
                      <a:pt x="603" y="247"/>
                    </a:cubicBezTo>
                    <a:close/>
                    <a:moveTo>
                      <a:pt x="498" y="256"/>
                    </a:moveTo>
                    <a:cubicBezTo>
                      <a:pt x="473" y="247"/>
                      <a:pt x="454" y="226"/>
                      <a:pt x="421" y="222"/>
                    </a:cubicBezTo>
                    <a:cubicBezTo>
                      <a:pt x="415" y="230"/>
                      <a:pt x="409" y="236"/>
                      <a:pt x="406" y="247"/>
                    </a:cubicBezTo>
                    <a:cubicBezTo>
                      <a:pt x="445" y="247"/>
                      <a:pt x="467" y="271"/>
                      <a:pt x="498" y="289"/>
                    </a:cubicBezTo>
                    <a:cubicBezTo>
                      <a:pt x="501" y="275"/>
                      <a:pt x="506" y="267"/>
                      <a:pt x="498" y="256"/>
                    </a:cubicBezTo>
                    <a:close/>
                    <a:moveTo>
                      <a:pt x="274" y="260"/>
                    </a:moveTo>
                    <a:cubicBezTo>
                      <a:pt x="227" y="335"/>
                      <a:pt x="190" y="418"/>
                      <a:pt x="151" y="498"/>
                    </a:cubicBezTo>
                    <a:cubicBezTo>
                      <a:pt x="149" y="504"/>
                      <a:pt x="143" y="508"/>
                      <a:pt x="141" y="513"/>
                    </a:cubicBezTo>
                    <a:cubicBezTo>
                      <a:pt x="135" y="525"/>
                      <a:pt x="135" y="539"/>
                      <a:pt x="130" y="551"/>
                    </a:cubicBezTo>
                    <a:cubicBezTo>
                      <a:pt x="113" y="595"/>
                      <a:pt x="80" y="636"/>
                      <a:pt x="66" y="680"/>
                    </a:cubicBezTo>
                    <a:cubicBezTo>
                      <a:pt x="45" y="708"/>
                      <a:pt x="34" y="738"/>
                      <a:pt x="21" y="773"/>
                    </a:cubicBezTo>
                    <a:cubicBezTo>
                      <a:pt x="34" y="785"/>
                      <a:pt x="58" y="791"/>
                      <a:pt x="72" y="798"/>
                    </a:cubicBezTo>
                    <a:cubicBezTo>
                      <a:pt x="76" y="800"/>
                      <a:pt x="79" y="802"/>
                      <a:pt x="83" y="803"/>
                    </a:cubicBezTo>
                    <a:cubicBezTo>
                      <a:pt x="106" y="812"/>
                      <a:pt x="127" y="821"/>
                      <a:pt x="147" y="821"/>
                    </a:cubicBezTo>
                    <a:cubicBezTo>
                      <a:pt x="151" y="814"/>
                      <a:pt x="151" y="808"/>
                      <a:pt x="148" y="800"/>
                    </a:cubicBezTo>
                    <a:cubicBezTo>
                      <a:pt x="151" y="794"/>
                      <a:pt x="157" y="800"/>
                      <a:pt x="159" y="794"/>
                    </a:cubicBezTo>
                    <a:cubicBezTo>
                      <a:pt x="197" y="708"/>
                      <a:pt x="239" y="627"/>
                      <a:pt x="270" y="533"/>
                    </a:cubicBezTo>
                    <a:cubicBezTo>
                      <a:pt x="308" y="445"/>
                      <a:pt x="344" y="341"/>
                      <a:pt x="389" y="260"/>
                    </a:cubicBezTo>
                    <a:cubicBezTo>
                      <a:pt x="385" y="259"/>
                      <a:pt x="381" y="256"/>
                      <a:pt x="382" y="250"/>
                    </a:cubicBezTo>
                    <a:cubicBezTo>
                      <a:pt x="390" y="248"/>
                      <a:pt x="397" y="245"/>
                      <a:pt x="395" y="233"/>
                    </a:cubicBezTo>
                    <a:cubicBezTo>
                      <a:pt x="365" y="230"/>
                      <a:pt x="310" y="242"/>
                      <a:pt x="274" y="260"/>
                    </a:cubicBezTo>
                    <a:close/>
                    <a:moveTo>
                      <a:pt x="1170" y="797"/>
                    </a:moveTo>
                    <a:cubicBezTo>
                      <a:pt x="1172" y="717"/>
                      <a:pt x="1176" y="626"/>
                      <a:pt x="1174" y="550"/>
                    </a:cubicBezTo>
                    <a:cubicBezTo>
                      <a:pt x="1174" y="527"/>
                      <a:pt x="1170" y="502"/>
                      <a:pt x="1168" y="486"/>
                    </a:cubicBezTo>
                    <a:cubicBezTo>
                      <a:pt x="1168" y="477"/>
                      <a:pt x="1170" y="473"/>
                      <a:pt x="1170" y="462"/>
                    </a:cubicBezTo>
                    <a:cubicBezTo>
                      <a:pt x="1170" y="432"/>
                      <a:pt x="1170" y="401"/>
                      <a:pt x="1170" y="365"/>
                    </a:cubicBezTo>
                    <a:cubicBezTo>
                      <a:pt x="1170" y="339"/>
                      <a:pt x="1175" y="280"/>
                      <a:pt x="1164" y="268"/>
                    </a:cubicBezTo>
                    <a:cubicBezTo>
                      <a:pt x="1159" y="262"/>
                      <a:pt x="1112" y="251"/>
                      <a:pt x="1097" y="251"/>
                    </a:cubicBezTo>
                    <a:cubicBezTo>
                      <a:pt x="1094" y="251"/>
                      <a:pt x="1085" y="254"/>
                      <a:pt x="1082" y="257"/>
                    </a:cubicBezTo>
                    <a:cubicBezTo>
                      <a:pt x="1084" y="279"/>
                      <a:pt x="1079" y="304"/>
                      <a:pt x="1079" y="329"/>
                    </a:cubicBezTo>
                    <a:cubicBezTo>
                      <a:pt x="1079" y="354"/>
                      <a:pt x="1079" y="380"/>
                      <a:pt x="1079" y="406"/>
                    </a:cubicBezTo>
                    <a:cubicBezTo>
                      <a:pt x="1079" y="458"/>
                      <a:pt x="1083" y="507"/>
                      <a:pt x="1085" y="559"/>
                    </a:cubicBezTo>
                    <a:cubicBezTo>
                      <a:pt x="1090" y="673"/>
                      <a:pt x="1083" y="783"/>
                      <a:pt x="1081" y="889"/>
                    </a:cubicBezTo>
                    <a:cubicBezTo>
                      <a:pt x="1098" y="911"/>
                      <a:pt x="1141" y="900"/>
                      <a:pt x="1165" y="891"/>
                    </a:cubicBezTo>
                    <a:cubicBezTo>
                      <a:pt x="1173" y="862"/>
                      <a:pt x="1169" y="832"/>
                      <a:pt x="1170" y="797"/>
                    </a:cubicBezTo>
                    <a:close/>
                    <a:moveTo>
                      <a:pt x="359" y="606"/>
                    </a:moveTo>
                    <a:cubicBezTo>
                      <a:pt x="361" y="598"/>
                      <a:pt x="366" y="593"/>
                      <a:pt x="368" y="585"/>
                    </a:cubicBezTo>
                    <a:cubicBezTo>
                      <a:pt x="364" y="586"/>
                      <a:pt x="360" y="586"/>
                      <a:pt x="356" y="585"/>
                    </a:cubicBezTo>
                    <a:cubicBezTo>
                      <a:pt x="353" y="561"/>
                      <a:pt x="326" y="567"/>
                      <a:pt x="316" y="553"/>
                    </a:cubicBezTo>
                    <a:cubicBezTo>
                      <a:pt x="320" y="550"/>
                      <a:pt x="319" y="543"/>
                      <a:pt x="326" y="542"/>
                    </a:cubicBezTo>
                    <a:cubicBezTo>
                      <a:pt x="334" y="507"/>
                      <a:pt x="361" y="490"/>
                      <a:pt x="363" y="448"/>
                    </a:cubicBezTo>
                    <a:cubicBezTo>
                      <a:pt x="380" y="432"/>
                      <a:pt x="402" y="457"/>
                      <a:pt x="420" y="463"/>
                    </a:cubicBezTo>
                    <a:cubicBezTo>
                      <a:pt x="422" y="456"/>
                      <a:pt x="426" y="452"/>
                      <a:pt x="429" y="445"/>
                    </a:cubicBezTo>
                    <a:cubicBezTo>
                      <a:pt x="411" y="432"/>
                      <a:pt x="394" y="433"/>
                      <a:pt x="380" y="423"/>
                    </a:cubicBezTo>
                    <a:cubicBezTo>
                      <a:pt x="377" y="397"/>
                      <a:pt x="400" y="399"/>
                      <a:pt x="403" y="372"/>
                    </a:cubicBezTo>
                    <a:cubicBezTo>
                      <a:pt x="413" y="360"/>
                      <a:pt x="419" y="345"/>
                      <a:pt x="423" y="330"/>
                    </a:cubicBezTo>
                    <a:cubicBezTo>
                      <a:pt x="426" y="319"/>
                      <a:pt x="428" y="299"/>
                      <a:pt x="432" y="307"/>
                    </a:cubicBezTo>
                    <a:cubicBezTo>
                      <a:pt x="435" y="305"/>
                      <a:pt x="430" y="302"/>
                      <a:pt x="433" y="301"/>
                    </a:cubicBezTo>
                    <a:cubicBezTo>
                      <a:pt x="453" y="295"/>
                      <a:pt x="468" y="310"/>
                      <a:pt x="486" y="318"/>
                    </a:cubicBezTo>
                    <a:cubicBezTo>
                      <a:pt x="487" y="313"/>
                      <a:pt x="491" y="311"/>
                      <a:pt x="491" y="306"/>
                    </a:cubicBezTo>
                    <a:cubicBezTo>
                      <a:pt x="472" y="279"/>
                      <a:pt x="436" y="263"/>
                      <a:pt x="403" y="259"/>
                    </a:cubicBezTo>
                    <a:cubicBezTo>
                      <a:pt x="403" y="266"/>
                      <a:pt x="393" y="272"/>
                      <a:pt x="397" y="279"/>
                    </a:cubicBezTo>
                    <a:cubicBezTo>
                      <a:pt x="406" y="282"/>
                      <a:pt x="432" y="297"/>
                      <a:pt x="411" y="312"/>
                    </a:cubicBezTo>
                    <a:cubicBezTo>
                      <a:pt x="412" y="321"/>
                      <a:pt x="406" y="323"/>
                      <a:pt x="407" y="332"/>
                    </a:cubicBezTo>
                    <a:cubicBezTo>
                      <a:pt x="396" y="349"/>
                      <a:pt x="388" y="374"/>
                      <a:pt x="380" y="389"/>
                    </a:cubicBezTo>
                    <a:cubicBezTo>
                      <a:pt x="375" y="398"/>
                      <a:pt x="375" y="414"/>
                      <a:pt x="363" y="418"/>
                    </a:cubicBezTo>
                    <a:cubicBezTo>
                      <a:pt x="357" y="416"/>
                      <a:pt x="354" y="411"/>
                      <a:pt x="350" y="406"/>
                    </a:cubicBezTo>
                    <a:cubicBezTo>
                      <a:pt x="345" y="408"/>
                      <a:pt x="340" y="410"/>
                      <a:pt x="332" y="409"/>
                    </a:cubicBezTo>
                    <a:cubicBezTo>
                      <a:pt x="329" y="416"/>
                      <a:pt x="326" y="421"/>
                      <a:pt x="326" y="430"/>
                    </a:cubicBezTo>
                    <a:cubicBezTo>
                      <a:pt x="336" y="433"/>
                      <a:pt x="350" y="440"/>
                      <a:pt x="348" y="453"/>
                    </a:cubicBezTo>
                    <a:cubicBezTo>
                      <a:pt x="348" y="458"/>
                      <a:pt x="338" y="463"/>
                      <a:pt x="335" y="471"/>
                    </a:cubicBezTo>
                    <a:cubicBezTo>
                      <a:pt x="332" y="477"/>
                      <a:pt x="333" y="484"/>
                      <a:pt x="332" y="489"/>
                    </a:cubicBezTo>
                    <a:cubicBezTo>
                      <a:pt x="325" y="510"/>
                      <a:pt x="313" y="536"/>
                      <a:pt x="306" y="550"/>
                    </a:cubicBezTo>
                    <a:cubicBezTo>
                      <a:pt x="304" y="551"/>
                      <a:pt x="300" y="551"/>
                      <a:pt x="298" y="553"/>
                    </a:cubicBezTo>
                    <a:cubicBezTo>
                      <a:pt x="293" y="549"/>
                      <a:pt x="289" y="544"/>
                      <a:pt x="282" y="542"/>
                    </a:cubicBezTo>
                    <a:cubicBezTo>
                      <a:pt x="277" y="550"/>
                      <a:pt x="275" y="559"/>
                      <a:pt x="271" y="568"/>
                    </a:cubicBezTo>
                    <a:cubicBezTo>
                      <a:pt x="282" y="571"/>
                      <a:pt x="292" y="577"/>
                      <a:pt x="291" y="588"/>
                    </a:cubicBezTo>
                    <a:cubicBezTo>
                      <a:pt x="270" y="614"/>
                      <a:pt x="257" y="656"/>
                      <a:pt x="253" y="689"/>
                    </a:cubicBezTo>
                    <a:cubicBezTo>
                      <a:pt x="249" y="693"/>
                      <a:pt x="245" y="695"/>
                      <a:pt x="241" y="695"/>
                    </a:cubicBezTo>
                    <a:cubicBezTo>
                      <a:pt x="234" y="692"/>
                      <a:pt x="231" y="684"/>
                      <a:pt x="223" y="682"/>
                    </a:cubicBezTo>
                    <a:cubicBezTo>
                      <a:pt x="219" y="696"/>
                      <a:pt x="207" y="711"/>
                      <a:pt x="206" y="723"/>
                    </a:cubicBezTo>
                    <a:cubicBezTo>
                      <a:pt x="241" y="714"/>
                      <a:pt x="264" y="741"/>
                      <a:pt x="294" y="753"/>
                    </a:cubicBezTo>
                    <a:cubicBezTo>
                      <a:pt x="297" y="747"/>
                      <a:pt x="302" y="742"/>
                      <a:pt x="304" y="735"/>
                    </a:cubicBezTo>
                    <a:cubicBezTo>
                      <a:pt x="294" y="719"/>
                      <a:pt x="278" y="710"/>
                      <a:pt x="259" y="703"/>
                    </a:cubicBezTo>
                    <a:cubicBezTo>
                      <a:pt x="259" y="701"/>
                      <a:pt x="258" y="700"/>
                      <a:pt x="257" y="698"/>
                    </a:cubicBezTo>
                    <a:cubicBezTo>
                      <a:pt x="260" y="695"/>
                      <a:pt x="260" y="688"/>
                      <a:pt x="266" y="688"/>
                    </a:cubicBezTo>
                    <a:cubicBezTo>
                      <a:pt x="266" y="685"/>
                      <a:pt x="266" y="682"/>
                      <a:pt x="266" y="679"/>
                    </a:cubicBezTo>
                    <a:cubicBezTo>
                      <a:pt x="286" y="663"/>
                      <a:pt x="288" y="630"/>
                      <a:pt x="306" y="612"/>
                    </a:cubicBezTo>
                    <a:cubicBezTo>
                      <a:pt x="306" y="599"/>
                      <a:pt x="309" y="589"/>
                      <a:pt x="318" y="585"/>
                    </a:cubicBezTo>
                    <a:cubicBezTo>
                      <a:pt x="334" y="586"/>
                      <a:pt x="343" y="598"/>
                      <a:pt x="359" y="606"/>
                    </a:cubicBezTo>
                    <a:close/>
                    <a:moveTo>
                      <a:pt x="738" y="285"/>
                    </a:moveTo>
                    <a:cubicBezTo>
                      <a:pt x="691" y="287"/>
                      <a:pt x="645" y="270"/>
                      <a:pt x="601" y="262"/>
                    </a:cubicBezTo>
                    <a:cubicBezTo>
                      <a:pt x="601" y="263"/>
                      <a:pt x="601" y="265"/>
                      <a:pt x="601" y="266"/>
                    </a:cubicBezTo>
                    <a:cubicBezTo>
                      <a:pt x="605" y="427"/>
                      <a:pt x="599" y="604"/>
                      <a:pt x="603" y="744"/>
                    </a:cubicBezTo>
                    <a:cubicBezTo>
                      <a:pt x="606" y="740"/>
                      <a:pt x="620" y="744"/>
                      <a:pt x="620" y="744"/>
                    </a:cubicBezTo>
                    <a:cubicBezTo>
                      <a:pt x="626" y="742"/>
                      <a:pt x="629" y="747"/>
                      <a:pt x="638" y="748"/>
                    </a:cubicBezTo>
                    <a:cubicBezTo>
                      <a:pt x="643" y="750"/>
                      <a:pt x="650" y="747"/>
                      <a:pt x="656" y="748"/>
                    </a:cubicBezTo>
                    <a:cubicBezTo>
                      <a:pt x="660" y="749"/>
                      <a:pt x="663" y="752"/>
                      <a:pt x="667" y="753"/>
                    </a:cubicBezTo>
                    <a:cubicBezTo>
                      <a:pt x="711" y="761"/>
                      <a:pt x="762" y="754"/>
                      <a:pt x="808" y="748"/>
                    </a:cubicBezTo>
                    <a:cubicBezTo>
                      <a:pt x="807" y="692"/>
                      <a:pt x="810" y="637"/>
                      <a:pt x="806" y="576"/>
                    </a:cubicBezTo>
                    <a:cubicBezTo>
                      <a:pt x="803" y="528"/>
                      <a:pt x="806" y="478"/>
                      <a:pt x="803" y="430"/>
                    </a:cubicBezTo>
                    <a:cubicBezTo>
                      <a:pt x="800" y="382"/>
                      <a:pt x="793" y="323"/>
                      <a:pt x="796" y="275"/>
                    </a:cubicBezTo>
                    <a:cubicBezTo>
                      <a:pt x="775" y="275"/>
                      <a:pt x="757" y="284"/>
                      <a:pt x="738" y="285"/>
                    </a:cubicBezTo>
                    <a:close/>
                    <a:moveTo>
                      <a:pt x="1040" y="269"/>
                    </a:moveTo>
                    <a:cubicBezTo>
                      <a:pt x="1039" y="300"/>
                      <a:pt x="1044" y="307"/>
                      <a:pt x="1038" y="327"/>
                    </a:cubicBezTo>
                    <a:cubicBezTo>
                      <a:pt x="1040" y="366"/>
                      <a:pt x="1046" y="408"/>
                      <a:pt x="1043" y="451"/>
                    </a:cubicBezTo>
                    <a:cubicBezTo>
                      <a:pt x="1033" y="587"/>
                      <a:pt x="1037" y="739"/>
                      <a:pt x="1043" y="868"/>
                    </a:cubicBezTo>
                    <a:cubicBezTo>
                      <a:pt x="1049" y="871"/>
                      <a:pt x="1056" y="881"/>
                      <a:pt x="1065" y="877"/>
                    </a:cubicBezTo>
                    <a:cubicBezTo>
                      <a:pt x="1078" y="767"/>
                      <a:pt x="1075" y="662"/>
                      <a:pt x="1073" y="551"/>
                    </a:cubicBezTo>
                    <a:cubicBezTo>
                      <a:pt x="1072" y="517"/>
                      <a:pt x="1067" y="483"/>
                      <a:pt x="1065" y="448"/>
                    </a:cubicBezTo>
                    <a:cubicBezTo>
                      <a:pt x="1063" y="389"/>
                      <a:pt x="1070" y="325"/>
                      <a:pt x="1067" y="268"/>
                    </a:cubicBezTo>
                    <a:cubicBezTo>
                      <a:pt x="1053" y="266"/>
                      <a:pt x="1050" y="273"/>
                      <a:pt x="1041" y="268"/>
                    </a:cubicBezTo>
                    <a:cubicBezTo>
                      <a:pt x="1041" y="266"/>
                      <a:pt x="1039" y="267"/>
                      <a:pt x="1040" y="269"/>
                    </a:cubicBezTo>
                    <a:close/>
                    <a:moveTo>
                      <a:pt x="1467" y="397"/>
                    </a:moveTo>
                    <a:cubicBezTo>
                      <a:pt x="1496" y="392"/>
                      <a:pt x="1534" y="379"/>
                      <a:pt x="1547" y="359"/>
                    </a:cubicBezTo>
                    <a:cubicBezTo>
                      <a:pt x="1559" y="341"/>
                      <a:pt x="1543" y="327"/>
                      <a:pt x="1537" y="315"/>
                    </a:cubicBezTo>
                    <a:cubicBezTo>
                      <a:pt x="1531" y="303"/>
                      <a:pt x="1528" y="286"/>
                      <a:pt x="1516" y="283"/>
                    </a:cubicBezTo>
                    <a:cubicBezTo>
                      <a:pt x="1510" y="282"/>
                      <a:pt x="1493" y="283"/>
                      <a:pt x="1481" y="285"/>
                    </a:cubicBezTo>
                    <a:cubicBezTo>
                      <a:pt x="1469" y="286"/>
                      <a:pt x="1454" y="288"/>
                      <a:pt x="1446" y="291"/>
                    </a:cubicBezTo>
                    <a:cubicBezTo>
                      <a:pt x="1429" y="296"/>
                      <a:pt x="1417" y="310"/>
                      <a:pt x="1406" y="315"/>
                    </a:cubicBezTo>
                    <a:cubicBezTo>
                      <a:pt x="1410" y="320"/>
                      <a:pt x="1401" y="324"/>
                      <a:pt x="1405" y="329"/>
                    </a:cubicBezTo>
                    <a:cubicBezTo>
                      <a:pt x="1400" y="329"/>
                      <a:pt x="1397" y="333"/>
                      <a:pt x="1394" y="336"/>
                    </a:cubicBezTo>
                    <a:cubicBezTo>
                      <a:pt x="1395" y="363"/>
                      <a:pt x="1412" y="382"/>
                      <a:pt x="1422" y="404"/>
                    </a:cubicBezTo>
                    <a:cubicBezTo>
                      <a:pt x="1435" y="397"/>
                      <a:pt x="1450" y="400"/>
                      <a:pt x="1467" y="397"/>
                    </a:cubicBezTo>
                    <a:close/>
                    <a:moveTo>
                      <a:pt x="388" y="292"/>
                    </a:moveTo>
                    <a:cubicBezTo>
                      <a:pt x="371" y="325"/>
                      <a:pt x="355" y="359"/>
                      <a:pt x="339" y="392"/>
                    </a:cubicBezTo>
                    <a:cubicBezTo>
                      <a:pt x="350" y="388"/>
                      <a:pt x="350" y="396"/>
                      <a:pt x="359" y="397"/>
                    </a:cubicBezTo>
                    <a:cubicBezTo>
                      <a:pt x="378" y="369"/>
                      <a:pt x="393" y="332"/>
                      <a:pt x="403" y="300"/>
                    </a:cubicBezTo>
                    <a:cubicBezTo>
                      <a:pt x="400" y="295"/>
                      <a:pt x="397" y="291"/>
                      <a:pt x="388" y="292"/>
                    </a:cubicBezTo>
                    <a:close/>
                    <a:moveTo>
                      <a:pt x="447" y="319"/>
                    </a:moveTo>
                    <a:cubicBezTo>
                      <a:pt x="438" y="329"/>
                      <a:pt x="435" y="344"/>
                      <a:pt x="424" y="366"/>
                    </a:cubicBezTo>
                    <a:cubicBezTo>
                      <a:pt x="416" y="383"/>
                      <a:pt x="401" y="399"/>
                      <a:pt x="403" y="410"/>
                    </a:cubicBezTo>
                    <a:cubicBezTo>
                      <a:pt x="405" y="422"/>
                      <a:pt x="423" y="423"/>
                      <a:pt x="430" y="433"/>
                    </a:cubicBezTo>
                    <a:cubicBezTo>
                      <a:pt x="452" y="406"/>
                      <a:pt x="462" y="367"/>
                      <a:pt x="479" y="335"/>
                    </a:cubicBezTo>
                    <a:cubicBezTo>
                      <a:pt x="472" y="326"/>
                      <a:pt x="459" y="318"/>
                      <a:pt x="447" y="319"/>
                    </a:cubicBezTo>
                    <a:close/>
                    <a:moveTo>
                      <a:pt x="492" y="333"/>
                    </a:moveTo>
                    <a:cubicBezTo>
                      <a:pt x="481" y="368"/>
                      <a:pt x="456" y="403"/>
                      <a:pt x="445" y="438"/>
                    </a:cubicBezTo>
                    <a:cubicBezTo>
                      <a:pt x="437" y="466"/>
                      <a:pt x="445" y="513"/>
                      <a:pt x="447" y="548"/>
                    </a:cubicBezTo>
                    <a:cubicBezTo>
                      <a:pt x="449" y="581"/>
                      <a:pt x="444" y="615"/>
                      <a:pt x="445" y="644"/>
                    </a:cubicBezTo>
                    <a:cubicBezTo>
                      <a:pt x="448" y="710"/>
                      <a:pt x="450" y="788"/>
                      <a:pt x="447" y="858"/>
                    </a:cubicBezTo>
                    <a:cubicBezTo>
                      <a:pt x="449" y="863"/>
                      <a:pt x="459" y="865"/>
                      <a:pt x="456" y="877"/>
                    </a:cubicBezTo>
                    <a:cubicBezTo>
                      <a:pt x="490" y="894"/>
                      <a:pt x="531" y="886"/>
                      <a:pt x="567" y="876"/>
                    </a:cubicBezTo>
                    <a:cubicBezTo>
                      <a:pt x="576" y="837"/>
                      <a:pt x="568" y="796"/>
                      <a:pt x="568" y="754"/>
                    </a:cubicBezTo>
                    <a:cubicBezTo>
                      <a:pt x="569" y="691"/>
                      <a:pt x="577" y="625"/>
                      <a:pt x="576" y="548"/>
                    </a:cubicBezTo>
                    <a:cubicBezTo>
                      <a:pt x="575" y="527"/>
                      <a:pt x="576" y="505"/>
                      <a:pt x="574" y="486"/>
                    </a:cubicBezTo>
                    <a:cubicBezTo>
                      <a:pt x="574" y="480"/>
                      <a:pt x="570" y="475"/>
                      <a:pt x="570" y="470"/>
                    </a:cubicBezTo>
                    <a:cubicBezTo>
                      <a:pt x="568" y="455"/>
                      <a:pt x="573" y="439"/>
                      <a:pt x="571" y="424"/>
                    </a:cubicBezTo>
                    <a:cubicBezTo>
                      <a:pt x="568" y="395"/>
                      <a:pt x="562" y="368"/>
                      <a:pt x="559" y="336"/>
                    </a:cubicBezTo>
                    <a:cubicBezTo>
                      <a:pt x="539" y="327"/>
                      <a:pt x="512" y="327"/>
                      <a:pt x="492" y="333"/>
                    </a:cubicBezTo>
                    <a:close/>
                    <a:moveTo>
                      <a:pt x="1426" y="416"/>
                    </a:moveTo>
                    <a:cubicBezTo>
                      <a:pt x="1427" y="428"/>
                      <a:pt x="1433" y="434"/>
                      <a:pt x="1437" y="442"/>
                    </a:cubicBezTo>
                    <a:cubicBezTo>
                      <a:pt x="1444" y="443"/>
                      <a:pt x="1445" y="437"/>
                      <a:pt x="1452" y="438"/>
                    </a:cubicBezTo>
                    <a:cubicBezTo>
                      <a:pt x="1498" y="454"/>
                      <a:pt x="1610" y="417"/>
                      <a:pt x="1558" y="362"/>
                    </a:cubicBezTo>
                    <a:cubicBezTo>
                      <a:pt x="1536" y="402"/>
                      <a:pt x="1477" y="409"/>
                      <a:pt x="1426" y="416"/>
                    </a:cubicBezTo>
                    <a:close/>
                    <a:moveTo>
                      <a:pt x="1396" y="503"/>
                    </a:moveTo>
                    <a:cubicBezTo>
                      <a:pt x="1396" y="514"/>
                      <a:pt x="1393" y="526"/>
                      <a:pt x="1393" y="538"/>
                    </a:cubicBezTo>
                    <a:cubicBezTo>
                      <a:pt x="1393" y="562"/>
                      <a:pt x="1395" y="590"/>
                      <a:pt x="1396" y="618"/>
                    </a:cubicBezTo>
                    <a:cubicBezTo>
                      <a:pt x="1396" y="635"/>
                      <a:pt x="1396" y="654"/>
                      <a:pt x="1399" y="665"/>
                    </a:cubicBezTo>
                    <a:cubicBezTo>
                      <a:pt x="1401" y="673"/>
                      <a:pt x="1411" y="681"/>
                      <a:pt x="1417" y="691"/>
                    </a:cubicBezTo>
                    <a:cubicBezTo>
                      <a:pt x="1430" y="712"/>
                      <a:pt x="1442" y="742"/>
                      <a:pt x="1455" y="773"/>
                    </a:cubicBezTo>
                    <a:cubicBezTo>
                      <a:pt x="1464" y="794"/>
                      <a:pt x="1478" y="842"/>
                      <a:pt x="1493" y="855"/>
                    </a:cubicBezTo>
                    <a:cubicBezTo>
                      <a:pt x="1502" y="862"/>
                      <a:pt x="1523" y="864"/>
                      <a:pt x="1534" y="870"/>
                    </a:cubicBezTo>
                    <a:cubicBezTo>
                      <a:pt x="1557" y="881"/>
                      <a:pt x="1587" y="883"/>
                      <a:pt x="1610" y="888"/>
                    </a:cubicBezTo>
                    <a:cubicBezTo>
                      <a:pt x="1599" y="872"/>
                      <a:pt x="1594" y="853"/>
                      <a:pt x="1588" y="833"/>
                    </a:cubicBezTo>
                    <a:cubicBezTo>
                      <a:pt x="1584" y="818"/>
                      <a:pt x="1575" y="805"/>
                      <a:pt x="1570" y="791"/>
                    </a:cubicBezTo>
                    <a:cubicBezTo>
                      <a:pt x="1568" y="785"/>
                      <a:pt x="1569" y="779"/>
                      <a:pt x="1567" y="773"/>
                    </a:cubicBezTo>
                    <a:cubicBezTo>
                      <a:pt x="1556" y="740"/>
                      <a:pt x="1538" y="707"/>
                      <a:pt x="1525" y="674"/>
                    </a:cubicBezTo>
                    <a:cubicBezTo>
                      <a:pt x="1511" y="640"/>
                      <a:pt x="1500" y="606"/>
                      <a:pt x="1485" y="574"/>
                    </a:cubicBezTo>
                    <a:cubicBezTo>
                      <a:pt x="1455" y="509"/>
                      <a:pt x="1428" y="443"/>
                      <a:pt x="1396" y="380"/>
                    </a:cubicBezTo>
                    <a:cubicBezTo>
                      <a:pt x="1396" y="379"/>
                      <a:pt x="1393" y="378"/>
                      <a:pt x="1393" y="380"/>
                    </a:cubicBezTo>
                    <a:cubicBezTo>
                      <a:pt x="1392" y="413"/>
                      <a:pt x="1395" y="458"/>
                      <a:pt x="1396" y="503"/>
                    </a:cubicBezTo>
                    <a:close/>
                    <a:moveTo>
                      <a:pt x="1443" y="454"/>
                    </a:moveTo>
                    <a:cubicBezTo>
                      <a:pt x="1451" y="465"/>
                      <a:pt x="1454" y="481"/>
                      <a:pt x="1461" y="492"/>
                    </a:cubicBezTo>
                    <a:cubicBezTo>
                      <a:pt x="1461" y="489"/>
                      <a:pt x="1462" y="487"/>
                      <a:pt x="1466" y="488"/>
                    </a:cubicBezTo>
                    <a:cubicBezTo>
                      <a:pt x="1476" y="489"/>
                      <a:pt x="1491" y="488"/>
                      <a:pt x="1502" y="488"/>
                    </a:cubicBezTo>
                    <a:cubicBezTo>
                      <a:pt x="1534" y="486"/>
                      <a:pt x="1574" y="457"/>
                      <a:pt x="1584" y="435"/>
                    </a:cubicBezTo>
                    <a:cubicBezTo>
                      <a:pt x="1588" y="426"/>
                      <a:pt x="1588" y="415"/>
                      <a:pt x="1579" y="410"/>
                    </a:cubicBezTo>
                    <a:cubicBezTo>
                      <a:pt x="1554" y="454"/>
                      <a:pt x="1488" y="454"/>
                      <a:pt x="1443" y="454"/>
                    </a:cubicBezTo>
                    <a:close/>
                    <a:moveTo>
                      <a:pt x="1464" y="503"/>
                    </a:moveTo>
                    <a:cubicBezTo>
                      <a:pt x="1467" y="504"/>
                      <a:pt x="1466" y="510"/>
                      <a:pt x="1469" y="512"/>
                    </a:cubicBezTo>
                    <a:cubicBezTo>
                      <a:pt x="1488" y="513"/>
                      <a:pt x="1508" y="518"/>
                      <a:pt x="1526" y="516"/>
                    </a:cubicBezTo>
                    <a:cubicBezTo>
                      <a:pt x="1563" y="513"/>
                      <a:pt x="1589" y="484"/>
                      <a:pt x="1607" y="456"/>
                    </a:cubicBezTo>
                    <a:cubicBezTo>
                      <a:pt x="1600" y="452"/>
                      <a:pt x="1601" y="442"/>
                      <a:pt x="1594" y="439"/>
                    </a:cubicBezTo>
                    <a:cubicBezTo>
                      <a:pt x="1569" y="483"/>
                      <a:pt x="1522" y="507"/>
                      <a:pt x="1464" y="503"/>
                    </a:cubicBezTo>
                    <a:close/>
                    <a:moveTo>
                      <a:pt x="285" y="533"/>
                    </a:moveTo>
                    <a:cubicBezTo>
                      <a:pt x="291" y="533"/>
                      <a:pt x="294" y="538"/>
                      <a:pt x="300" y="535"/>
                    </a:cubicBezTo>
                    <a:cubicBezTo>
                      <a:pt x="304" y="525"/>
                      <a:pt x="318" y="503"/>
                      <a:pt x="324" y="485"/>
                    </a:cubicBezTo>
                    <a:cubicBezTo>
                      <a:pt x="329" y="471"/>
                      <a:pt x="342" y="441"/>
                      <a:pt x="318" y="442"/>
                    </a:cubicBezTo>
                    <a:cubicBezTo>
                      <a:pt x="311" y="477"/>
                      <a:pt x="296" y="500"/>
                      <a:pt x="285" y="533"/>
                    </a:cubicBezTo>
                    <a:close/>
                    <a:moveTo>
                      <a:pt x="382" y="460"/>
                    </a:moveTo>
                    <a:cubicBezTo>
                      <a:pt x="364" y="482"/>
                      <a:pt x="349" y="518"/>
                      <a:pt x="336" y="548"/>
                    </a:cubicBezTo>
                    <a:cubicBezTo>
                      <a:pt x="348" y="558"/>
                      <a:pt x="361" y="565"/>
                      <a:pt x="371" y="576"/>
                    </a:cubicBezTo>
                    <a:cubicBezTo>
                      <a:pt x="387" y="546"/>
                      <a:pt x="401" y="513"/>
                      <a:pt x="412" y="479"/>
                    </a:cubicBezTo>
                    <a:cubicBezTo>
                      <a:pt x="406" y="468"/>
                      <a:pt x="393" y="462"/>
                      <a:pt x="382" y="460"/>
                    </a:cubicBezTo>
                    <a:close/>
                    <a:moveTo>
                      <a:pt x="418" y="494"/>
                    </a:moveTo>
                    <a:cubicBezTo>
                      <a:pt x="416" y="499"/>
                      <a:pt x="417" y="505"/>
                      <a:pt x="415" y="510"/>
                    </a:cubicBezTo>
                    <a:cubicBezTo>
                      <a:pt x="407" y="532"/>
                      <a:pt x="393" y="552"/>
                      <a:pt x="386" y="573"/>
                    </a:cubicBezTo>
                    <a:cubicBezTo>
                      <a:pt x="380" y="592"/>
                      <a:pt x="378" y="621"/>
                      <a:pt x="377" y="645"/>
                    </a:cubicBezTo>
                    <a:cubicBezTo>
                      <a:pt x="374" y="709"/>
                      <a:pt x="381" y="752"/>
                      <a:pt x="371" y="809"/>
                    </a:cubicBezTo>
                    <a:cubicBezTo>
                      <a:pt x="391" y="825"/>
                      <a:pt x="412" y="841"/>
                      <a:pt x="435" y="855"/>
                    </a:cubicBezTo>
                    <a:cubicBezTo>
                      <a:pt x="438" y="814"/>
                      <a:pt x="438" y="775"/>
                      <a:pt x="438" y="730"/>
                    </a:cubicBezTo>
                    <a:cubicBezTo>
                      <a:pt x="438" y="687"/>
                      <a:pt x="433" y="646"/>
                      <a:pt x="433" y="614"/>
                    </a:cubicBezTo>
                    <a:cubicBezTo>
                      <a:pt x="434" y="570"/>
                      <a:pt x="438" y="510"/>
                      <a:pt x="432" y="465"/>
                    </a:cubicBezTo>
                    <a:cubicBezTo>
                      <a:pt x="430" y="476"/>
                      <a:pt x="422" y="484"/>
                      <a:pt x="418" y="494"/>
                    </a:cubicBezTo>
                    <a:close/>
                    <a:moveTo>
                      <a:pt x="1473" y="523"/>
                    </a:moveTo>
                    <a:cubicBezTo>
                      <a:pt x="1501" y="584"/>
                      <a:pt x="1527" y="649"/>
                      <a:pt x="1553" y="712"/>
                    </a:cubicBezTo>
                    <a:cubicBezTo>
                      <a:pt x="1607" y="718"/>
                      <a:pt x="1672" y="688"/>
                      <a:pt x="1696" y="641"/>
                    </a:cubicBezTo>
                    <a:cubicBezTo>
                      <a:pt x="1669" y="583"/>
                      <a:pt x="1643" y="525"/>
                      <a:pt x="1613" y="471"/>
                    </a:cubicBezTo>
                    <a:cubicBezTo>
                      <a:pt x="1589" y="511"/>
                      <a:pt x="1530" y="544"/>
                      <a:pt x="1473" y="523"/>
                    </a:cubicBezTo>
                    <a:close/>
                    <a:moveTo>
                      <a:pt x="227" y="673"/>
                    </a:moveTo>
                    <a:cubicBezTo>
                      <a:pt x="231" y="674"/>
                      <a:pt x="236" y="676"/>
                      <a:pt x="241" y="677"/>
                    </a:cubicBezTo>
                    <a:cubicBezTo>
                      <a:pt x="249" y="643"/>
                      <a:pt x="263" y="616"/>
                      <a:pt x="274" y="585"/>
                    </a:cubicBezTo>
                    <a:cubicBezTo>
                      <a:pt x="270" y="585"/>
                      <a:pt x="269" y="581"/>
                      <a:pt x="265" y="582"/>
                    </a:cubicBezTo>
                    <a:cubicBezTo>
                      <a:pt x="254" y="614"/>
                      <a:pt x="239" y="642"/>
                      <a:pt x="227" y="673"/>
                    </a:cubicBezTo>
                    <a:close/>
                    <a:moveTo>
                      <a:pt x="330" y="601"/>
                    </a:moveTo>
                    <a:cubicBezTo>
                      <a:pt x="314" y="610"/>
                      <a:pt x="305" y="633"/>
                      <a:pt x="303" y="650"/>
                    </a:cubicBezTo>
                    <a:cubicBezTo>
                      <a:pt x="295" y="661"/>
                      <a:pt x="281" y="676"/>
                      <a:pt x="277" y="695"/>
                    </a:cubicBezTo>
                    <a:cubicBezTo>
                      <a:pt x="287" y="706"/>
                      <a:pt x="301" y="712"/>
                      <a:pt x="309" y="724"/>
                    </a:cubicBezTo>
                    <a:cubicBezTo>
                      <a:pt x="325" y="691"/>
                      <a:pt x="338" y="656"/>
                      <a:pt x="351" y="620"/>
                    </a:cubicBezTo>
                    <a:cubicBezTo>
                      <a:pt x="345" y="613"/>
                      <a:pt x="338" y="607"/>
                      <a:pt x="330" y="601"/>
                    </a:cubicBezTo>
                    <a:close/>
                    <a:moveTo>
                      <a:pt x="1561" y="727"/>
                    </a:moveTo>
                    <a:cubicBezTo>
                      <a:pt x="1562" y="734"/>
                      <a:pt x="1565" y="739"/>
                      <a:pt x="1567" y="744"/>
                    </a:cubicBezTo>
                    <a:cubicBezTo>
                      <a:pt x="1568" y="740"/>
                      <a:pt x="1571" y="737"/>
                      <a:pt x="1575" y="736"/>
                    </a:cubicBezTo>
                    <a:cubicBezTo>
                      <a:pt x="1588" y="737"/>
                      <a:pt x="1609" y="736"/>
                      <a:pt x="1622" y="735"/>
                    </a:cubicBezTo>
                    <a:cubicBezTo>
                      <a:pt x="1652" y="732"/>
                      <a:pt x="1682" y="709"/>
                      <a:pt x="1698" y="691"/>
                    </a:cubicBezTo>
                    <a:cubicBezTo>
                      <a:pt x="1706" y="681"/>
                      <a:pt x="1714" y="664"/>
                      <a:pt x="1702" y="657"/>
                    </a:cubicBezTo>
                    <a:cubicBezTo>
                      <a:pt x="1668" y="701"/>
                      <a:pt x="1622" y="725"/>
                      <a:pt x="1561" y="727"/>
                    </a:cubicBezTo>
                    <a:close/>
                    <a:moveTo>
                      <a:pt x="1714" y="686"/>
                    </a:moveTo>
                    <a:cubicBezTo>
                      <a:pt x="1690" y="728"/>
                      <a:pt x="1630" y="762"/>
                      <a:pt x="1567" y="745"/>
                    </a:cubicBezTo>
                    <a:cubicBezTo>
                      <a:pt x="1574" y="769"/>
                      <a:pt x="1582" y="790"/>
                      <a:pt x="1611" y="776"/>
                    </a:cubicBezTo>
                    <a:cubicBezTo>
                      <a:pt x="1664" y="788"/>
                      <a:pt x="1720" y="764"/>
                      <a:pt x="1735" y="720"/>
                    </a:cubicBezTo>
                    <a:cubicBezTo>
                      <a:pt x="1727" y="710"/>
                      <a:pt x="1727" y="692"/>
                      <a:pt x="1714" y="686"/>
                    </a:cubicBezTo>
                    <a:close/>
                    <a:moveTo>
                      <a:pt x="198" y="736"/>
                    </a:moveTo>
                    <a:cubicBezTo>
                      <a:pt x="192" y="747"/>
                      <a:pt x="188" y="759"/>
                      <a:pt x="183" y="771"/>
                    </a:cubicBezTo>
                    <a:cubicBezTo>
                      <a:pt x="205" y="775"/>
                      <a:pt x="217" y="773"/>
                      <a:pt x="238" y="780"/>
                    </a:cubicBezTo>
                    <a:cubicBezTo>
                      <a:pt x="249" y="789"/>
                      <a:pt x="258" y="801"/>
                      <a:pt x="273" y="808"/>
                    </a:cubicBezTo>
                    <a:cubicBezTo>
                      <a:pt x="275" y="792"/>
                      <a:pt x="283" y="786"/>
                      <a:pt x="286" y="770"/>
                    </a:cubicBezTo>
                    <a:cubicBezTo>
                      <a:pt x="267" y="752"/>
                      <a:pt x="235" y="732"/>
                      <a:pt x="198" y="736"/>
                    </a:cubicBezTo>
                    <a:close/>
                    <a:moveTo>
                      <a:pt x="1649" y="841"/>
                    </a:moveTo>
                    <a:cubicBezTo>
                      <a:pt x="1685" y="844"/>
                      <a:pt x="1727" y="826"/>
                      <a:pt x="1746" y="801"/>
                    </a:cubicBezTo>
                    <a:cubicBezTo>
                      <a:pt x="1763" y="779"/>
                      <a:pt x="1759" y="763"/>
                      <a:pt x="1746" y="739"/>
                    </a:cubicBezTo>
                    <a:cubicBezTo>
                      <a:pt x="1744" y="739"/>
                      <a:pt x="1743" y="739"/>
                      <a:pt x="1741" y="739"/>
                    </a:cubicBezTo>
                    <a:cubicBezTo>
                      <a:pt x="1713" y="789"/>
                      <a:pt x="1644" y="794"/>
                      <a:pt x="1588" y="794"/>
                    </a:cubicBezTo>
                    <a:cubicBezTo>
                      <a:pt x="1596" y="808"/>
                      <a:pt x="1602" y="824"/>
                      <a:pt x="1611" y="836"/>
                    </a:cubicBezTo>
                    <a:cubicBezTo>
                      <a:pt x="1622" y="834"/>
                      <a:pt x="1636" y="840"/>
                      <a:pt x="1649" y="841"/>
                    </a:cubicBezTo>
                    <a:close/>
                    <a:moveTo>
                      <a:pt x="600" y="808"/>
                    </a:moveTo>
                    <a:cubicBezTo>
                      <a:pt x="659" y="823"/>
                      <a:pt x="733" y="828"/>
                      <a:pt x="805" y="818"/>
                    </a:cubicBezTo>
                    <a:cubicBezTo>
                      <a:pt x="806" y="797"/>
                      <a:pt x="807" y="783"/>
                      <a:pt x="808" y="764"/>
                    </a:cubicBezTo>
                    <a:cubicBezTo>
                      <a:pt x="735" y="773"/>
                      <a:pt x="656" y="770"/>
                      <a:pt x="605" y="756"/>
                    </a:cubicBezTo>
                    <a:cubicBezTo>
                      <a:pt x="599" y="772"/>
                      <a:pt x="601" y="787"/>
                      <a:pt x="600" y="808"/>
                    </a:cubicBezTo>
                    <a:close/>
                    <a:moveTo>
                      <a:pt x="171" y="801"/>
                    </a:moveTo>
                    <a:cubicBezTo>
                      <a:pt x="212" y="803"/>
                      <a:pt x="234" y="829"/>
                      <a:pt x="260" y="839"/>
                    </a:cubicBezTo>
                    <a:cubicBezTo>
                      <a:pt x="261" y="834"/>
                      <a:pt x="264" y="831"/>
                      <a:pt x="265" y="826"/>
                    </a:cubicBezTo>
                    <a:cubicBezTo>
                      <a:pt x="248" y="797"/>
                      <a:pt x="218" y="786"/>
                      <a:pt x="179" y="783"/>
                    </a:cubicBezTo>
                    <a:cubicBezTo>
                      <a:pt x="178" y="782"/>
                      <a:pt x="178" y="781"/>
                      <a:pt x="177" y="782"/>
                    </a:cubicBezTo>
                    <a:cubicBezTo>
                      <a:pt x="175" y="788"/>
                      <a:pt x="172" y="794"/>
                      <a:pt x="171" y="801"/>
                    </a:cubicBezTo>
                    <a:close/>
                    <a:moveTo>
                      <a:pt x="1748" y="818"/>
                    </a:moveTo>
                    <a:cubicBezTo>
                      <a:pt x="1714" y="855"/>
                      <a:pt x="1666" y="857"/>
                      <a:pt x="1614" y="852"/>
                    </a:cubicBezTo>
                    <a:cubicBezTo>
                      <a:pt x="1627" y="872"/>
                      <a:pt x="1631" y="896"/>
                      <a:pt x="1652" y="905"/>
                    </a:cubicBezTo>
                    <a:cubicBezTo>
                      <a:pt x="1666" y="910"/>
                      <a:pt x="1687" y="907"/>
                      <a:pt x="1702" y="906"/>
                    </a:cubicBezTo>
                    <a:cubicBezTo>
                      <a:pt x="1739" y="903"/>
                      <a:pt x="1774" y="880"/>
                      <a:pt x="1784" y="850"/>
                    </a:cubicBezTo>
                    <a:cubicBezTo>
                      <a:pt x="1792" y="827"/>
                      <a:pt x="1776" y="807"/>
                      <a:pt x="1766" y="788"/>
                    </a:cubicBezTo>
                    <a:cubicBezTo>
                      <a:pt x="1762" y="799"/>
                      <a:pt x="1754" y="811"/>
                      <a:pt x="1748" y="818"/>
                    </a:cubicBezTo>
                    <a:close/>
                    <a:moveTo>
                      <a:pt x="159" y="839"/>
                    </a:moveTo>
                    <a:cubicBezTo>
                      <a:pt x="178" y="859"/>
                      <a:pt x="237" y="889"/>
                      <a:pt x="253" y="850"/>
                    </a:cubicBezTo>
                    <a:cubicBezTo>
                      <a:pt x="225" y="836"/>
                      <a:pt x="204" y="814"/>
                      <a:pt x="165" y="811"/>
                    </a:cubicBezTo>
                    <a:cubicBezTo>
                      <a:pt x="158" y="820"/>
                      <a:pt x="160" y="831"/>
                      <a:pt x="159" y="839"/>
                    </a:cubicBezTo>
                    <a:close/>
                    <a:moveTo>
                      <a:pt x="606" y="873"/>
                    </a:moveTo>
                    <a:cubicBezTo>
                      <a:pt x="627" y="876"/>
                      <a:pt x="662" y="885"/>
                      <a:pt x="695" y="889"/>
                    </a:cubicBezTo>
                    <a:cubicBezTo>
                      <a:pt x="725" y="893"/>
                      <a:pt x="787" y="897"/>
                      <a:pt x="800" y="874"/>
                    </a:cubicBezTo>
                    <a:cubicBezTo>
                      <a:pt x="806" y="865"/>
                      <a:pt x="802" y="841"/>
                      <a:pt x="803" y="833"/>
                    </a:cubicBezTo>
                    <a:cubicBezTo>
                      <a:pt x="733" y="836"/>
                      <a:pt x="659" y="841"/>
                      <a:pt x="601" y="821"/>
                    </a:cubicBezTo>
                    <a:cubicBezTo>
                      <a:pt x="599" y="839"/>
                      <a:pt x="599" y="860"/>
                      <a:pt x="606" y="8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07"/>
              <p:cNvSpPr>
                <a:spLocks noEditPoints="1"/>
              </p:cNvSpPr>
              <p:nvPr/>
            </p:nvSpPr>
            <p:spPr bwMode="auto">
              <a:xfrm>
                <a:off x="10762366" y="4829740"/>
                <a:ext cx="125413" cy="481013"/>
              </a:xfrm>
              <a:custGeom>
                <a:avLst/>
                <a:gdLst>
                  <a:gd name="T0" fmla="*/ 146 w 162"/>
                  <a:gd name="T1" fmla="*/ 598 h 618"/>
                  <a:gd name="T2" fmla="*/ 23 w 162"/>
                  <a:gd name="T3" fmla="*/ 598 h 618"/>
                  <a:gd name="T4" fmla="*/ 11 w 162"/>
                  <a:gd name="T5" fmla="*/ 481 h 618"/>
                  <a:gd name="T6" fmla="*/ 16 w 162"/>
                  <a:gd name="T7" fmla="*/ 352 h 618"/>
                  <a:gd name="T8" fmla="*/ 13 w 162"/>
                  <a:gd name="T9" fmla="*/ 321 h 618"/>
                  <a:gd name="T10" fmla="*/ 8 w 162"/>
                  <a:gd name="T11" fmla="*/ 178 h 618"/>
                  <a:gd name="T12" fmla="*/ 6 w 162"/>
                  <a:gd name="T13" fmla="*/ 93 h 618"/>
                  <a:gd name="T14" fmla="*/ 13 w 162"/>
                  <a:gd name="T15" fmla="*/ 27 h 618"/>
                  <a:gd name="T16" fmla="*/ 38 w 162"/>
                  <a:gd name="T17" fmla="*/ 5 h 618"/>
                  <a:gd name="T18" fmla="*/ 63 w 162"/>
                  <a:gd name="T19" fmla="*/ 8 h 618"/>
                  <a:gd name="T20" fmla="*/ 152 w 162"/>
                  <a:gd name="T21" fmla="*/ 40 h 618"/>
                  <a:gd name="T22" fmla="*/ 152 w 162"/>
                  <a:gd name="T23" fmla="*/ 125 h 618"/>
                  <a:gd name="T24" fmla="*/ 152 w 162"/>
                  <a:gd name="T25" fmla="*/ 434 h 618"/>
                  <a:gd name="T26" fmla="*/ 146 w 162"/>
                  <a:gd name="T27" fmla="*/ 598 h 618"/>
                  <a:gd name="T28" fmla="*/ 44 w 162"/>
                  <a:gd name="T29" fmla="*/ 587 h 618"/>
                  <a:gd name="T30" fmla="*/ 102 w 162"/>
                  <a:gd name="T31" fmla="*/ 592 h 618"/>
                  <a:gd name="T32" fmla="*/ 137 w 162"/>
                  <a:gd name="T33" fmla="*/ 569 h 618"/>
                  <a:gd name="T34" fmla="*/ 138 w 162"/>
                  <a:gd name="T35" fmla="*/ 510 h 618"/>
                  <a:gd name="T36" fmla="*/ 138 w 162"/>
                  <a:gd name="T37" fmla="*/ 401 h 618"/>
                  <a:gd name="T38" fmla="*/ 140 w 162"/>
                  <a:gd name="T39" fmla="*/ 127 h 618"/>
                  <a:gd name="T40" fmla="*/ 140 w 162"/>
                  <a:gd name="T41" fmla="*/ 52 h 618"/>
                  <a:gd name="T42" fmla="*/ 110 w 162"/>
                  <a:gd name="T43" fmla="*/ 25 h 618"/>
                  <a:gd name="T44" fmla="*/ 37 w 162"/>
                  <a:gd name="T45" fmla="*/ 30 h 618"/>
                  <a:gd name="T46" fmla="*/ 20 w 162"/>
                  <a:gd name="T47" fmla="*/ 67 h 618"/>
                  <a:gd name="T48" fmla="*/ 19 w 162"/>
                  <a:gd name="T49" fmla="*/ 80 h 618"/>
                  <a:gd name="T50" fmla="*/ 25 w 162"/>
                  <a:gd name="T51" fmla="*/ 283 h 618"/>
                  <a:gd name="T52" fmla="*/ 20 w 162"/>
                  <a:gd name="T53" fmla="*/ 560 h 618"/>
                  <a:gd name="T54" fmla="*/ 23 w 162"/>
                  <a:gd name="T55" fmla="*/ 575 h 618"/>
                  <a:gd name="T56" fmla="*/ 41 w 162"/>
                  <a:gd name="T57" fmla="*/ 593 h 618"/>
                  <a:gd name="T58" fmla="*/ 44 w 162"/>
                  <a:gd name="T59" fmla="*/ 587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2" h="618">
                    <a:moveTo>
                      <a:pt x="146" y="598"/>
                    </a:moveTo>
                    <a:cubicBezTo>
                      <a:pt x="116" y="618"/>
                      <a:pt x="60" y="613"/>
                      <a:pt x="23" y="598"/>
                    </a:cubicBezTo>
                    <a:cubicBezTo>
                      <a:pt x="2" y="571"/>
                      <a:pt x="9" y="525"/>
                      <a:pt x="11" y="481"/>
                    </a:cubicBezTo>
                    <a:cubicBezTo>
                      <a:pt x="13" y="440"/>
                      <a:pt x="15" y="393"/>
                      <a:pt x="16" y="352"/>
                    </a:cubicBezTo>
                    <a:cubicBezTo>
                      <a:pt x="16" y="342"/>
                      <a:pt x="13" y="331"/>
                      <a:pt x="13" y="321"/>
                    </a:cubicBezTo>
                    <a:cubicBezTo>
                      <a:pt x="13" y="268"/>
                      <a:pt x="11" y="224"/>
                      <a:pt x="8" y="178"/>
                    </a:cubicBezTo>
                    <a:cubicBezTo>
                      <a:pt x="6" y="148"/>
                      <a:pt x="5" y="123"/>
                      <a:pt x="6" y="93"/>
                    </a:cubicBezTo>
                    <a:cubicBezTo>
                      <a:pt x="8" y="74"/>
                      <a:pt x="0" y="46"/>
                      <a:pt x="13" y="27"/>
                    </a:cubicBezTo>
                    <a:cubicBezTo>
                      <a:pt x="18" y="18"/>
                      <a:pt x="32" y="6"/>
                      <a:pt x="38" y="5"/>
                    </a:cubicBezTo>
                    <a:cubicBezTo>
                      <a:pt x="43" y="5"/>
                      <a:pt x="54" y="8"/>
                      <a:pt x="63" y="8"/>
                    </a:cubicBezTo>
                    <a:cubicBezTo>
                      <a:pt x="98" y="8"/>
                      <a:pt x="138" y="0"/>
                      <a:pt x="152" y="40"/>
                    </a:cubicBezTo>
                    <a:cubicBezTo>
                      <a:pt x="162" y="68"/>
                      <a:pt x="153" y="99"/>
                      <a:pt x="152" y="125"/>
                    </a:cubicBezTo>
                    <a:cubicBezTo>
                      <a:pt x="148" y="217"/>
                      <a:pt x="152" y="337"/>
                      <a:pt x="152" y="434"/>
                    </a:cubicBezTo>
                    <a:cubicBezTo>
                      <a:pt x="152" y="493"/>
                      <a:pt x="158" y="548"/>
                      <a:pt x="146" y="598"/>
                    </a:cubicBezTo>
                    <a:close/>
                    <a:moveTo>
                      <a:pt x="44" y="587"/>
                    </a:moveTo>
                    <a:cubicBezTo>
                      <a:pt x="54" y="593"/>
                      <a:pt x="82" y="600"/>
                      <a:pt x="102" y="592"/>
                    </a:cubicBezTo>
                    <a:cubicBezTo>
                      <a:pt x="119" y="600"/>
                      <a:pt x="134" y="590"/>
                      <a:pt x="137" y="569"/>
                    </a:cubicBezTo>
                    <a:cubicBezTo>
                      <a:pt x="139" y="553"/>
                      <a:pt x="138" y="531"/>
                      <a:pt x="138" y="510"/>
                    </a:cubicBezTo>
                    <a:cubicBezTo>
                      <a:pt x="139" y="475"/>
                      <a:pt x="138" y="439"/>
                      <a:pt x="138" y="401"/>
                    </a:cubicBezTo>
                    <a:cubicBezTo>
                      <a:pt x="141" y="295"/>
                      <a:pt x="136" y="227"/>
                      <a:pt x="140" y="127"/>
                    </a:cubicBezTo>
                    <a:cubicBezTo>
                      <a:pt x="141" y="100"/>
                      <a:pt x="145" y="72"/>
                      <a:pt x="140" y="52"/>
                    </a:cubicBezTo>
                    <a:cubicBezTo>
                      <a:pt x="137" y="41"/>
                      <a:pt x="123" y="32"/>
                      <a:pt x="110" y="25"/>
                    </a:cubicBezTo>
                    <a:cubicBezTo>
                      <a:pt x="88" y="14"/>
                      <a:pt x="50" y="28"/>
                      <a:pt x="37" y="30"/>
                    </a:cubicBezTo>
                    <a:cubicBezTo>
                      <a:pt x="22" y="31"/>
                      <a:pt x="22" y="55"/>
                      <a:pt x="20" y="67"/>
                    </a:cubicBezTo>
                    <a:cubicBezTo>
                      <a:pt x="20" y="71"/>
                      <a:pt x="19" y="75"/>
                      <a:pt x="19" y="80"/>
                    </a:cubicBezTo>
                    <a:cubicBezTo>
                      <a:pt x="16" y="145"/>
                      <a:pt x="20" y="218"/>
                      <a:pt x="25" y="283"/>
                    </a:cubicBezTo>
                    <a:cubicBezTo>
                      <a:pt x="31" y="373"/>
                      <a:pt x="21" y="480"/>
                      <a:pt x="20" y="560"/>
                    </a:cubicBezTo>
                    <a:cubicBezTo>
                      <a:pt x="23" y="564"/>
                      <a:pt x="25" y="571"/>
                      <a:pt x="23" y="575"/>
                    </a:cubicBezTo>
                    <a:cubicBezTo>
                      <a:pt x="31" y="579"/>
                      <a:pt x="34" y="588"/>
                      <a:pt x="41" y="593"/>
                    </a:cubicBezTo>
                    <a:cubicBezTo>
                      <a:pt x="42" y="591"/>
                      <a:pt x="40" y="586"/>
                      <a:pt x="44" y="5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>
                    <a:lumMod val="9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8639868" y="4421531"/>
              <a:ext cx="4084319" cy="1764319"/>
              <a:chOff x="8198530" y="2440948"/>
              <a:chExt cx="4084319" cy="1764319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8198530" y="2440948"/>
                <a:ext cx="135957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600" b="1" dirty="0" smtClean="0">
                    <a:ln w="50800">
                      <a:solidFill>
                        <a:schemeClr val="bg1"/>
                      </a:solidFill>
                    </a:ln>
                    <a:noFill/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04</a:t>
                </a:r>
                <a:endParaRPr lang="zh-CN" altLang="en-US" sz="6600" b="1" dirty="0">
                  <a:ln w="50800">
                    <a:solidFill>
                      <a:schemeClr val="bg1"/>
                    </a:solidFill>
                  </a:ln>
                  <a:noFill/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8696249" y="3189604"/>
                <a:ext cx="3586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spc="600" dirty="0" smtClean="0">
                    <a:solidFill>
                      <a:srgbClr val="00B0F0"/>
                    </a:solidFill>
                    <a:latin typeface="【豌豆】嘉丽体" panose="020B0604000101010104" pitchFamily="34" charset="-128"/>
                    <a:ea typeface="【豌豆】嘉丽体" panose="020B0604000101010104" pitchFamily="34" charset="-128"/>
                    <a:cs typeface="【豌豆】嘉丽体" panose="020B0604000101010104" pitchFamily="34" charset="-128"/>
                  </a:rPr>
                  <a:t>学习常规</a:t>
                </a:r>
                <a:endParaRPr lang="zh-CN" altLang="en-US" sz="6000" spc="600" dirty="0">
                  <a:solidFill>
                    <a:srgbClr val="00B0F0"/>
                  </a:solidFill>
                  <a:latin typeface="【豌豆】嘉丽体" panose="020B0604000101010104" pitchFamily="34" charset="-128"/>
                  <a:ea typeface="【豌豆】嘉丽体" panose="020B0604000101010104" pitchFamily="34" charset="-128"/>
                  <a:cs typeface="【豌豆】嘉丽体" panose="020B0604000101010104" pitchFamily="34" charset="-128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9372429" y="2732078"/>
                <a:ext cx="277783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spc="300" dirty="0" smtClean="0">
                    <a:solidFill>
                      <a:schemeClr val="bg1"/>
                    </a:solidFill>
                    <a:latin typeface="汉仪歪歪体简" panose="00020600040101010101" pitchFamily="18" charset="-122"/>
                    <a:ea typeface="汉仪歪歪体简" panose="00020600040101010101" pitchFamily="18" charset="-122"/>
                  </a:rPr>
                  <a:t>PART FOUR</a:t>
                </a:r>
                <a:endParaRPr lang="zh-CN" altLang="en-US" sz="4000" spc="300" dirty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98"/>
          <p:cNvSpPr txBox="1"/>
          <p:nvPr>
            <p:custDataLst>
              <p:tags r:id="rId1"/>
            </p:custDataLst>
          </p:nvPr>
        </p:nvSpPr>
        <p:spPr>
          <a:xfrm>
            <a:off x="1632031" y="643208"/>
            <a:ext cx="8927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spc="600" dirty="0" smtClean="0">
                <a:ln w="92075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假期生活</a:t>
            </a:r>
            <a:endParaRPr lang="zh-CN" altLang="en-US" sz="16600" b="1" spc="600" dirty="0">
              <a:ln w="92075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4" name="PA_文本框 201"/>
          <p:cNvSpPr txBox="1"/>
          <p:nvPr>
            <p:custDataLst>
              <p:tags r:id="rId2"/>
            </p:custDataLst>
          </p:nvPr>
        </p:nvSpPr>
        <p:spPr>
          <a:xfrm>
            <a:off x="2696902" y="3009417"/>
            <a:ext cx="6798197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spc="6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和小伙伴们讲讲自己的假期都有什么好玩的事情</a:t>
            </a:r>
            <a:endParaRPr lang="zh-CN" altLang="en-US" sz="3600" spc="6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5" name="PA_文本框 203"/>
          <p:cNvSpPr txBox="1"/>
          <p:nvPr>
            <p:custDataLst>
              <p:tags r:id="rId3"/>
            </p:custDataLst>
          </p:nvPr>
        </p:nvSpPr>
        <p:spPr>
          <a:xfrm>
            <a:off x="4483830" y="4400232"/>
            <a:ext cx="3224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THE PART ONE</a:t>
            </a:r>
            <a:endParaRPr lang="zh-CN" altLang="en-US" sz="3600" spc="300" dirty="0">
              <a:solidFill>
                <a:srgbClr val="00B0F0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554" y="5046563"/>
            <a:ext cx="3420318" cy="1545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8128" y="5046563"/>
            <a:ext cx="3420318" cy="154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0" t="49382" r="56140" b="26803"/>
          <a:stretch>
            <a:fillRect/>
          </a:stretch>
        </p:blipFill>
        <p:spPr>
          <a:xfrm>
            <a:off x="462986" y="3576577"/>
            <a:ext cx="3287553" cy="30209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49526" y="680293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顾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09868" y="0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回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1838" y="212201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假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17195" y="375740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期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4756" y="1979579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流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78192" y="2500037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交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17068" y="2215991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见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99644" y="2175135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闻</a:t>
            </a:r>
            <a:endParaRPr lang="zh-CN" altLang="en-US" sz="138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11838" y="4393754"/>
            <a:ext cx="559266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在寒假期间，你有哪些难忘的事和快乐的事和大家分享下呢？</a:t>
            </a:r>
            <a:endParaRPr lang="zh-CN" altLang="en-US" sz="2800" dirty="0">
              <a:solidFill>
                <a:srgbClr val="00B0F0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2226" y="1741769"/>
            <a:ext cx="6634163" cy="4745038"/>
            <a:chOff x="2795588" y="1058863"/>
            <a:chExt cx="6634163" cy="4745038"/>
          </a:xfrm>
        </p:grpSpPr>
        <p:sp>
          <p:nvSpPr>
            <p:cNvPr id="5" name="Freeform 5"/>
            <p:cNvSpPr/>
            <p:nvPr/>
          </p:nvSpPr>
          <p:spPr bwMode="auto">
            <a:xfrm>
              <a:off x="5737226" y="2378075"/>
              <a:ext cx="242888" cy="123825"/>
            </a:xfrm>
            <a:custGeom>
              <a:avLst/>
              <a:gdLst>
                <a:gd name="T0" fmla="*/ 57 w 57"/>
                <a:gd name="T1" fmla="*/ 27 h 29"/>
                <a:gd name="T2" fmla="*/ 19 w 57"/>
                <a:gd name="T3" fmla="*/ 17 h 29"/>
                <a:gd name="T4" fmla="*/ 5 w 57"/>
                <a:gd name="T5" fmla="*/ 22 h 29"/>
                <a:gd name="T6" fmla="*/ 0 w 57"/>
                <a:gd name="T7" fmla="*/ 13 h 29"/>
                <a:gd name="T8" fmla="*/ 57 w 57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9">
                  <a:moveTo>
                    <a:pt x="57" y="27"/>
                  </a:moveTo>
                  <a:cubicBezTo>
                    <a:pt x="44" y="29"/>
                    <a:pt x="37" y="14"/>
                    <a:pt x="19" y="17"/>
                  </a:cubicBezTo>
                  <a:cubicBezTo>
                    <a:pt x="13" y="18"/>
                    <a:pt x="13" y="24"/>
                    <a:pt x="5" y="22"/>
                  </a:cubicBezTo>
                  <a:cubicBezTo>
                    <a:pt x="2" y="20"/>
                    <a:pt x="0" y="18"/>
                    <a:pt x="0" y="13"/>
                  </a:cubicBezTo>
                  <a:cubicBezTo>
                    <a:pt x="19" y="0"/>
                    <a:pt x="48" y="12"/>
                    <a:pt x="57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6361113" y="2451100"/>
              <a:ext cx="215900" cy="212725"/>
            </a:xfrm>
            <a:custGeom>
              <a:avLst/>
              <a:gdLst>
                <a:gd name="T0" fmla="*/ 50 w 51"/>
                <a:gd name="T1" fmla="*/ 3 h 50"/>
                <a:gd name="T2" fmla="*/ 51 w 51"/>
                <a:gd name="T3" fmla="*/ 11 h 50"/>
                <a:gd name="T4" fmla="*/ 49 w 51"/>
                <a:gd name="T5" fmla="*/ 14 h 50"/>
                <a:gd name="T6" fmla="*/ 30 w 51"/>
                <a:gd name="T7" fmla="*/ 11 h 50"/>
                <a:gd name="T8" fmla="*/ 42 w 51"/>
                <a:gd name="T9" fmla="*/ 29 h 50"/>
                <a:gd name="T10" fmla="*/ 25 w 51"/>
                <a:gd name="T11" fmla="*/ 23 h 50"/>
                <a:gd name="T12" fmla="*/ 15 w 51"/>
                <a:gd name="T13" fmla="*/ 46 h 50"/>
                <a:gd name="T14" fmla="*/ 1 w 51"/>
                <a:gd name="T15" fmla="*/ 36 h 50"/>
                <a:gd name="T16" fmla="*/ 19 w 51"/>
                <a:gd name="T17" fmla="*/ 3 h 50"/>
                <a:gd name="T18" fmla="*/ 50 w 51"/>
                <a:gd name="T19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0">
                  <a:moveTo>
                    <a:pt x="50" y="3"/>
                  </a:moveTo>
                  <a:cubicBezTo>
                    <a:pt x="51" y="8"/>
                    <a:pt x="50" y="7"/>
                    <a:pt x="51" y="11"/>
                  </a:cubicBezTo>
                  <a:cubicBezTo>
                    <a:pt x="49" y="11"/>
                    <a:pt x="49" y="12"/>
                    <a:pt x="49" y="14"/>
                  </a:cubicBezTo>
                  <a:cubicBezTo>
                    <a:pt x="39" y="14"/>
                    <a:pt x="36" y="8"/>
                    <a:pt x="30" y="11"/>
                  </a:cubicBezTo>
                  <a:cubicBezTo>
                    <a:pt x="33" y="18"/>
                    <a:pt x="45" y="21"/>
                    <a:pt x="42" y="29"/>
                  </a:cubicBezTo>
                  <a:cubicBezTo>
                    <a:pt x="33" y="30"/>
                    <a:pt x="32" y="23"/>
                    <a:pt x="25" y="23"/>
                  </a:cubicBezTo>
                  <a:cubicBezTo>
                    <a:pt x="18" y="27"/>
                    <a:pt x="19" y="39"/>
                    <a:pt x="15" y="46"/>
                  </a:cubicBezTo>
                  <a:cubicBezTo>
                    <a:pt x="6" y="50"/>
                    <a:pt x="0" y="44"/>
                    <a:pt x="1" y="36"/>
                  </a:cubicBezTo>
                  <a:cubicBezTo>
                    <a:pt x="6" y="31"/>
                    <a:pt x="12" y="13"/>
                    <a:pt x="19" y="3"/>
                  </a:cubicBezTo>
                  <a:cubicBezTo>
                    <a:pt x="30" y="0"/>
                    <a:pt x="42" y="1"/>
                    <a:pt x="5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957763" y="2441575"/>
              <a:ext cx="236538" cy="200025"/>
            </a:xfrm>
            <a:custGeom>
              <a:avLst/>
              <a:gdLst>
                <a:gd name="T0" fmla="*/ 56 w 56"/>
                <a:gd name="T1" fmla="*/ 23 h 47"/>
                <a:gd name="T2" fmla="*/ 54 w 56"/>
                <a:gd name="T3" fmla="*/ 26 h 47"/>
                <a:gd name="T4" fmla="*/ 37 w 56"/>
                <a:gd name="T5" fmla="*/ 25 h 47"/>
                <a:gd name="T6" fmla="*/ 0 w 56"/>
                <a:gd name="T7" fmla="*/ 47 h 47"/>
                <a:gd name="T8" fmla="*/ 56 w 56"/>
                <a:gd name="T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7">
                  <a:moveTo>
                    <a:pt x="56" y="23"/>
                  </a:moveTo>
                  <a:cubicBezTo>
                    <a:pt x="54" y="23"/>
                    <a:pt x="55" y="25"/>
                    <a:pt x="54" y="26"/>
                  </a:cubicBezTo>
                  <a:cubicBezTo>
                    <a:pt x="47" y="29"/>
                    <a:pt x="43" y="24"/>
                    <a:pt x="37" y="25"/>
                  </a:cubicBezTo>
                  <a:cubicBezTo>
                    <a:pt x="20" y="26"/>
                    <a:pt x="11" y="44"/>
                    <a:pt x="0" y="47"/>
                  </a:cubicBezTo>
                  <a:cubicBezTo>
                    <a:pt x="5" y="26"/>
                    <a:pt x="40" y="0"/>
                    <a:pt x="56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5780088" y="2590800"/>
              <a:ext cx="147638" cy="195263"/>
            </a:xfrm>
            <a:custGeom>
              <a:avLst/>
              <a:gdLst>
                <a:gd name="T0" fmla="*/ 27 w 35"/>
                <a:gd name="T1" fmla="*/ 13 h 46"/>
                <a:gd name="T2" fmla="*/ 19 w 35"/>
                <a:gd name="T3" fmla="*/ 19 h 46"/>
                <a:gd name="T4" fmla="*/ 35 w 35"/>
                <a:gd name="T5" fmla="*/ 36 h 46"/>
                <a:gd name="T6" fmla="*/ 20 w 35"/>
                <a:gd name="T7" fmla="*/ 46 h 46"/>
                <a:gd name="T8" fmla="*/ 0 w 35"/>
                <a:gd name="T9" fmla="*/ 17 h 46"/>
                <a:gd name="T10" fmla="*/ 27 w 35"/>
                <a:gd name="T11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6">
                  <a:moveTo>
                    <a:pt x="27" y="13"/>
                  </a:moveTo>
                  <a:cubicBezTo>
                    <a:pt x="27" y="18"/>
                    <a:pt x="23" y="19"/>
                    <a:pt x="19" y="19"/>
                  </a:cubicBezTo>
                  <a:cubicBezTo>
                    <a:pt x="17" y="32"/>
                    <a:pt x="26" y="29"/>
                    <a:pt x="35" y="36"/>
                  </a:cubicBezTo>
                  <a:cubicBezTo>
                    <a:pt x="34" y="45"/>
                    <a:pt x="25" y="46"/>
                    <a:pt x="20" y="46"/>
                  </a:cubicBezTo>
                  <a:cubicBezTo>
                    <a:pt x="8" y="44"/>
                    <a:pt x="0" y="25"/>
                    <a:pt x="0" y="17"/>
                  </a:cubicBezTo>
                  <a:cubicBezTo>
                    <a:pt x="2" y="7"/>
                    <a:pt x="23" y="0"/>
                    <a:pt x="27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5067301" y="2705100"/>
              <a:ext cx="149225" cy="195263"/>
            </a:xfrm>
            <a:custGeom>
              <a:avLst/>
              <a:gdLst>
                <a:gd name="T0" fmla="*/ 33 w 35"/>
                <a:gd name="T1" fmla="*/ 15 h 46"/>
                <a:gd name="T2" fmla="*/ 16 w 35"/>
                <a:gd name="T3" fmla="*/ 25 h 46"/>
                <a:gd name="T4" fmla="*/ 35 w 35"/>
                <a:gd name="T5" fmla="*/ 36 h 46"/>
                <a:gd name="T6" fmla="*/ 11 w 35"/>
                <a:gd name="T7" fmla="*/ 39 h 46"/>
                <a:gd name="T8" fmla="*/ 2 w 35"/>
                <a:gd name="T9" fmla="*/ 22 h 46"/>
                <a:gd name="T10" fmla="*/ 33 w 35"/>
                <a:gd name="T11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6">
                  <a:moveTo>
                    <a:pt x="33" y="15"/>
                  </a:moveTo>
                  <a:cubicBezTo>
                    <a:pt x="32" y="26"/>
                    <a:pt x="20" y="19"/>
                    <a:pt x="16" y="25"/>
                  </a:cubicBezTo>
                  <a:cubicBezTo>
                    <a:pt x="17" y="38"/>
                    <a:pt x="31" y="26"/>
                    <a:pt x="35" y="36"/>
                  </a:cubicBezTo>
                  <a:cubicBezTo>
                    <a:pt x="30" y="46"/>
                    <a:pt x="15" y="43"/>
                    <a:pt x="11" y="39"/>
                  </a:cubicBezTo>
                  <a:cubicBezTo>
                    <a:pt x="9" y="36"/>
                    <a:pt x="2" y="25"/>
                    <a:pt x="2" y="22"/>
                  </a:cubicBezTo>
                  <a:cubicBezTo>
                    <a:pt x="0" y="5"/>
                    <a:pt x="24" y="0"/>
                    <a:pt x="3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4410076" y="2752725"/>
              <a:ext cx="322263" cy="169863"/>
            </a:xfrm>
            <a:custGeom>
              <a:avLst/>
              <a:gdLst>
                <a:gd name="T0" fmla="*/ 15 w 76"/>
                <a:gd name="T1" fmla="*/ 0 h 40"/>
                <a:gd name="T2" fmla="*/ 75 w 76"/>
                <a:gd name="T3" fmla="*/ 20 h 40"/>
                <a:gd name="T4" fmla="*/ 76 w 76"/>
                <a:gd name="T5" fmla="*/ 30 h 40"/>
                <a:gd name="T6" fmla="*/ 67 w 76"/>
                <a:gd name="T7" fmla="*/ 33 h 40"/>
                <a:gd name="T8" fmla="*/ 61 w 76"/>
                <a:gd name="T9" fmla="*/ 24 h 40"/>
                <a:gd name="T10" fmla="*/ 33 w 76"/>
                <a:gd name="T11" fmla="*/ 40 h 40"/>
                <a:gd name="T12" fmla="*/ 41 w 76"/>
                <a:gd name="T13" fmla="*/ 13 h 40"/>
                <a:gd name="T14" fmla="*/ 15 w 76"/>
                <a:gd name="T15" fmla="*/ 28 h 40"/>
                <a:gd name="T16" fmla="*/ 9 w 76"/>
                <a:gd name="T17" fmla="*/ 28 h 40"/>
                <a:gd name="T18" fmla="*/ 15 w 76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40">
                  <a:moveTo>
                    <a:pt x="15" y="0"/>
                  </a:moveTo>
                  <a:cubicBezTo>
                    <a:pt x="39" y="0"/>
                    <a:pt x="60" y="5"/>
                    <a:pt x="75" y="20"/>
                  </a:cubicBezTo>
                  <a:cubicBezTo>
                    <a:pt x="74" y="24"/>
                    <a:pt x="75" y="27"/>
                    <a:pt x="76" y="30"/>
                  </a:cubicBezTo>
                  <a:cubicBezTo>
                    <a:pt x="74" y="34"/>
                    <a:pt x="66" y="28"/>
                    <a:pt x="67" y="33"/>
                  </a:cubicBezTo>
                  <a:cubicBezTo>
                    <a:pt x="65" y="30"/>
                    <a:pt x="61" y="29"/>
                    <a:pt x="61" y="24"/>
                  </a:cubicBezTo>
                  <a:cubicBezTo>
                    <a:pt x="48" y="17"/>
                    <a:pt x="37" y="28"/>
                    <a:pt x="33" y="40"/>
                  </a:cubicBezTo>
                  <a:cubicBezTo>
                    <a:pt x="23" y="32"/>
                    <a:pt x="35" y="18"/>
                    <a:pt x="41" y="13"/>
                  </a:cubicBezTo>
                  <a:cubicBezTo>
                    <a:pt x="27" y="1"/>
                    <a:pt x="16" y="16"/>
                    <a:pt x="15" y="28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0" y="17"/>
                    <a:pt x="13" y="1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5360988" y="2917825"/>
              <a:ext cx="373063" cy="182563"/>
            </a:xfrm>
            <a:custGeom>
              <a:avLst/>
              <a:gdLst>
                <a:gd name="T0" fmla="*/ 84 w 88"/>
                <a:gd name="T1" fmla="*/ 2 h 43"/>
                <a:gd name="T2" fmla="*/ 84 w 88"/>
                <a:gd name="T3" fmla="*/ 20 h 43"/>
                <a:gd name="T4" fmla="*/ 73 w 88"/>
                <a:gd name="T5" fmla="*/ 23 h 43"/>
                <a:gd name="T6" fmla="*/ 19 w 88"/>
                <a:gd name="T7" fmla="*/ 33 h 43"/>
                <a:gd name="T8" fmla="*/ 13 w 88"/>
                <a:gd name="T9" fmla="*/ 9 h 43"/>
                <a:gd name="T10" fmla="*/ 48 w 88"/>
                <a:gd name="T11" fmla="*/ 26 h 43"/>
                <a:gd name="T12" fmla="*/ 74 w 88"/>
                <a:gd name="T13" fmla="*/ 1 h 43"/>
                <a:gd name="T14" fmla="*/ 84 w 88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43">
                  <a:moveTo>
                    <a:pt x="84" y="2"/>
                  </a:moveTo>
                  <a:cubicBezTo>
                    <a:pt x="88" y="9"/>
                    <a:pt x="84" y="14"/>
                    <a:pt x="84" y="20"/>
                  </a:cubicBezTo>
                  <a:cubicBezTo>
                    <a:pt x="79" y="20"/>
                    <a:pt x="79" y="25"/>
                    <a:pt x="73" y="23"/>
                  </a:cubicBezTo>
                  <a:cubicBezTo>
                    <a:pt x="59" y="43"/>
                    <a:pt x="37" y="32"/>
                    <a:pt x="19" y="33"/>
                  </a:cubicBezTo>
                  <a:cubicBezTo>
                    <a:pt x="12" y="28"/>
                    <a:pt x="0" y="14"/>
                    <a:pt x="13" y="9"/>
                  </a:cubicBezTo>
                  <a:cubicBezTo>
                    <a:pt x="18" y="24"/>
                    <a:pt x="34" y="20"/>
                    <a:pt x="48" y="26"/>
                  </a:cubicBezTo>
                  <a:cubicBezTo>
                    <a:pt x="58" y="20"/>
                    <a:pt x="69" y="13"/>
                    <a:pt x="74" y="1"/>
                  </a:cubicBezTo>
                  <a:cubicBezTo>
                    <a:pt x="78" y="0"/>
                    <a:pt x="81" y="2"/>
                    <a:pt x="8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267326" y="2973388"/>
              <a:ext cx="682625" cy="233363"/>
            </a:xfrm>
            <a:custGeom>
              <a:avLst/>
              <a:gdLst>
                <a:gd name="T0" fmla="*/ 161 w 161"/>
                <a:gd name="T1" fmla="*/ 2 h 55"/>
                <a:gd name="T2" fmla="*/ 143 w 161"/>
                <a:gd name="T3" fmla="*/ 28 h 55"/>
                <a:gd name="T4" fmla="*/ 52 w 161"/>
                <a:gd name="T5" fmla="*/ 54 h 55"/>
                <a:gd name="T6" fmla="*/ 0 w 161"/>
                <a:gd name="T7" fmla="*/ 40 h 55"/>
                <a:gd name="T8" fmla="*/ 107 w 161"/>
                <a:gd name="T9" fmla="*/ 35 h 55"/>
                <a:gd name="T10" fmla="*/ 137 w 161"/>
                <a:gd name="T11" fmla="*/ 19 h 55"/>
                <a:gd name="T12" fmla="*/ 155 w 161"/>
                <a:gd name="T13" fmla="*/ 0 h 55"/>
                <a:gd name="T14" fmla="*/ 161 w 161"/>
                <a:gd name="T15" fmla="*/ 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55">
                  <a:moveTo>
                    <a:pt x="161" y="2"/>
                  </a:moveTo>
                  <a:cubicBezTo>
                    <a:pt x="161" y="12"/>
                    <a:pt x="152" y="21"/>
                    <a:pt x="143" y="28"/>
                  </a:cubicBezTo>
                  <a:cubicBezTo>
                    <a:pt x="120" y="47"/>
                    <a:pt x="78" y="55"/>
                    <a:pt x="52" y="54"/>
                  </a:cubicBezTo>
                  <a:cubicBezTo>
                    <a:pt x="33" y="54"/>
                    <a:pt x="14" y="50"/>
                    <a:pt x="0" y="40"/>
                  </a:cubicBezTo>
                  <a:cubicBezTo>
                    <a:pt x="34" y="40"/>
                    <a:pt x="75" y="46"/>
                    <a:pt x="107" y="35"/>
                  </a:cubicBezTo>
                  <a:cubicBezTo>
                    <a:pt x="114" y="33"/>
                    <a:pt x="130" y="24"/>
                    <a:pt x="137" y="19"/>
                  </a:cubicBezTo>
                  <a:cubicBezTo>
                    <a:pt x="144" y="14"/>
                    <a:pt x="150" y="7"/>
                    <a:pt x="155" y="0"/>
                  </a:cubicBezTo>
                  <a:cubicBezTo>
                    <a:pt x="157" y="0"/>
                    <a:pt x="159" y="1"/>
                    <a:pt x="16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2795588" y="1058863"/>
              <a:ext cx="6634163" cy="4745038"/>
            </a:xfrm>
            <a:custGeom>
              <a:avLst/>
              <a:gdLst>
                <a:gd name="T0" fmla="*/ 1052 w 1565"/>
                <a:gd name="T1" fmla="*/ 1107 h 1118"/>
                <a:gd name="T2" fmla="*/ 240 w 1565"/>
                <a:gd name="T3" fmla="*/ 1004 h 1118"/>
                <a:gd name="T4" fmla="*/ 342 w 1565"/>
                <a:gd name="T5" fmla="*/ 711 h 1118"/>
                <a:gd name="T6" fmla="*/ 541 w 1565"/>
                <a:gd name="T7" fmla="*/ 582 h 1118"/>
                <a:gd name="T8" fmla="*/ 331 w 1565"/>
                <a:gd name="T9" fmla="*/ 319 h 1118"/>
                <a:gd name="T10" fmla="*/ 709 w 1565"/>
                <a:gd name="T11" fmla="*/ 14 h 1118"/>
                <a:gd name="T12" fmla="*/ 953 w 1565"/>
                <a:gd name="T13" fmla="*/ 341 h 1118"/>
                <a:gd name="T14" fmla="*/ 1042 w 1565"/>
                <a:gd name="T15" fmla="*/ 748 h 1118"/>
                <a:gd name="T16" fmla="*/ 1241 w 1565"/>
                <a:gd name="T17" fmla="*/ 859 h 1118"/>
                <a:gd name="T18" fmla="*/ 1507 w 1565"/>
                <a:gd name="T19" fmla="*/ 635 h 1118"/>
                <a:gd name="T20" fmla="*/ 471 w 1565"/>
                <a:gd name="T21" fmla="*/ 301 h 1118"/>
                <a:gd name="T22" fmla="*/ 608 w 1565"/>
                <a:gd name="T23" fmla="*/ 291 h 1118"/>
                <a:gd name="T24" fmla="*/ 807 w 1565"/>
                <a:gd name="T25" fmla="*/ 257 h 1118"/>
                <a:gd name="T26" fmla="*/ 867 w 1565"/>
                <a:gd name="T27" fmla="*/ 206 h 1118"/>
                <a:gd name="T28" fmla="*/ 699 w 1565"/>
                <a:gd name="T29" fmla="*/ 54 h 1118"/>
                <a:gd name="T30" fmla="*/ 480 w 1565"/>
                <a:gd name="T31" fmla="*/ 56 h 1118"/>
                <a:gd name="T32" fmla="*/ 678 w 1565"/>
                <a:gd name="T33" fmla="*/ 215 h 1118"/>
                <a:gd name="T34" fmla="*/ 491 w 1565"/>
                <a:gd name="T35" fmla="*/ 313 h 1118"/>
                <a:gd name="T36" fmla="*/ 829 w 1565"/>
                <a:gd name="T37" fmla="*/ 444 h 1118"/>
                <a:gd name="T38" fmla="*/ 721 w 1565"/>
                <a:gd name="T39" fmla="*/ 267 h 1118"/>
                <a:gd name="T40" fmla="*/ 452 w 1565"/>
                <a:gd name="T41" fmla="*/ 464 h 1118"/>
                <a:gd name="T42" fmla="*/ 561 w 1565"/>
                <a:gd name="T43" fmla="*/ 560 h 1118"/>
                <a:gd name="T44" fmla="*/ 650 w 1565"/>
                <a:gd name="T45" fmla="*/ 591 h 1118"/>
                <a:gd name="T46" fmla="*/ 675 w 1565"/>
                <a:gd name="T47" fmla="*/ 662 h 1118"/>
                <a:gd name="T48" fmla="*/ 667 w 1565"/>
                <a:gd name="T49" fmla="*/ 716 h 1118"/>
                <a:gd name="T50" fmla="*/ 862 w 1565"/>
                <a:gd name="T51" fmla="*/ 602 h 1118"/>
                <a:gd name="T52" fmla="*/ 1479 w 1565"/>
                <a:gd name="T53" fmla="*/ 633 h 1118"/>
                <a:gd name="T54" fmla="*/ 1409 w 1565"/>
                <a:gd name="T55" fmla="*/ 650 h 1118"/>
                <a:gd name="T56" fmla="*/ 264 w 1565"/>
                <a:gd name="T57" fmla="*/ 696 h 1118"/>
                <a:gd name="T58" fmla="*/ 248 w 1565"/>
                <a:gd name="T59" fmla="*/ 736 h 1118"/>
                <a:gd name="T60" fmla="*/ 856 w 1565"/>
                <a:gd name="T61" fmla="*/ 783 h 1118"/>
                <a:gd name="T62" fmla="*/ 782 w 1565"/>
                <a:gd name="T63" fmla="*/ 758 h 1118"/>
                <a:gd name="T64" fmla="*/ 590 w 1565"/>
                <a:gd name="T65" fmla="*/ 726 h 1118"/>
                <a:gd name="T66" fmla="*/ 698 w 1565"/>
                <a:gd name="T67" fmla="*/ 763 h 1118"/>
                <a:gd name="T68" fmla="*/ 1322 w 1565"/>
                <a:gd name="T69" fmla="*/ 751 h 1118"/>
                <a:gd name="T70" fmla="*/ 934 w 1565"/>
                <a:gd name="T71" fmla="*/ 850 h 1118"/>
                <a:gd name="T72" fmla="*/ 548 w 1565"/>
                <a:gd name="T73" fmla="*/ 769 h 1118"/>
                <a:gd name="T74" fmla="*/ 1027 w 1565"/>
                <a:gd name="T75" fmla="*/ 800 h 1118"/>
                <a:gd name="T76" fmla="*/ 331 w 1565"/>
                <a:gd name="T77" fmla="*/ 779 h 1118"/>
                <a:gd name="T78" fmla="*/ 1104 w 1565"/>
                <a:gd name="T79" fmla="*/ 908 h 1118"/>
                <a:gd name="T80" fmla="*/ 1065 w 1565"/>
                <a:gd name="T81" fmla="*/ 783 h 1118"/>
                <a:gd name="T82" fmla="*/ 1427 w 1565"/>
                <a:gd name="T83" fmla="*/ 794 h 1118"/>
                <a:gd name="T84" fmla="*/ 1067 w 1565"/>
                <a:gd name="T85" fmla="*/ 812 h 1118"/>
                <a:gd name="T86" fmla="*/ 296 w 1565"/>
                <a:gd name="T87" fmla="*/ 818 h 1118"/>
                <a:gd name="T88" fmla="*/ 487 w 1565"/>
                <a:gd name="T89" fmla="*/ 865 h 1118"/>
                <a:gd name="T90" fmla="*/ 281 w 1565"/>
                <a:gd name="T91" fmla="*/ 863 h 1118"/>
                <a:gd name="T92" fmla="*/ 1422 w 1565"/>
                <a:gd name="T93" fmla="*/ 894 h 1118"/>
                <a:gd name="T94" fmla="*/ 882 w 1565"/>
                <a:gd name="T95" fmla="*/ 959 h 1118"/>
                <a:gd name="T96" fmla="*/ 1433 w 1565"/>
                <a:gd name="T97" fmla="*/ 971 h 1118"/>
                <a:gd name="T98" fmla="*/ 1409 w 1565"/>
                <a:gd name="T99" fmla="*/ 980 h 1118"/>
                <a:gd name="T100" fmla="*/ 1004 w 1565"/>
                <a:gd name="T101" fmla="*/ 1062 h 1118"/>
                <a:gd name="T102" fmla="*/ 933 w 1565"/>
                <a:gd name="T103" fmla="*/ 1024 h 1118"/>
                <a:gd name="T104" fmla="*/ 942 w 1565"/>
                <a:gd name="T105" fmla="*/ 982 h 1118"/>
                <a:gd name="T106" fmla="*/ 947 w 1565"/>
                <a:gd name="T107" fmla="*/ 991 h 1118"/>
                <a:gd name="T108" fmla="*/ 254 w 1565"/>
                <a:gd name="T109" fmla="*/ 1014 h 1118"/>
                <a:gd name="T110" fmla="*/ 1160 w 1565"/>
                <a:gd name="T111" fmla="*/ 1088 h 1118"/>
                <a:gd name="T112" fmla="*/ 1366 w 1565"/>
                <a:gd name="T113" fmla="*/ 1042 h 1118"/>
                <a:gd name="T114" fmla="*/ 1282 w 1565"/>
                <a:gd name="T115" fmla="*/ 1026 h 1118"/>
                <a:gd name="T116" fmla="*/ 435 w 1565"/>
                <a:gd name="T117" fmla="*/ 1005 h 1118"/>
                <a:gd name="T118" fmla="*/ 676 w 1565"/>
                <a:gd name="T119" fmla="*/ 1030 h 1118"/>
                <a:gd name="T120" fmla="*/ 715 w 1565"/>
                <a:gd name="T121" fmla="*/ 1055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5" h="1118">
                  <a:moveTo>
                    <a:pt x="1507" y="635"/>
                  </a:moveTo>
                  <a:cubicBezTo>
                    <a:pt x="1511" y="631"/>
                    <a:pt x="1510" y="650"/>
                    <a:pt x="1507" y="646"/>
                  </a:cubicBezTo>
                  <a:cubicBezTo>
                    <a:pt x="1510" y="664"/>
                    <a:pt x="1505" y="682"/>
                    <a:pt x="1514" y="698"/>
                  </a:cubicBezTo>
                  <a:cubicBezTo>
                    <a:pt x="1509" y="707"/>
                    <a:pt x="1512" y="722"/>
                    <a:pt x="1515" y="727"/>
                  </a:cubicBezTo>
                  <a:cubicBezTo>
                    <a:pt x="1512" y="746"/>
                    <a:pt x="1516" y="766"/>
                    <a:pt x="1522" y="779"/>
                  </a:cubicBezTo>
                  <a:cubicBezTo>
                    <a:pt x="1520" y="781"/>
                    <a:pt x="1518" y="783"/>
                    <a:pt x="1517" y="784"/>
                  </a:cubicBezTo>
                  <a:cubicBezTo>
                    <a:pt x="1523" y="841"/>
                    <a:pt x="1517" y="877"/>
                    <a:pt x="1525" y="923"/>
                  </a:cubicBezTo>
                  <a:cubicBezTo>
                    <a:pt x="1519" y="943"/>
                    <a:pt x="1525" y="962"/>
                    <a:pt x="1523" y="985"/>
                  </a:cubicBezTo>
                  <a:cubicBezTo>
                    <a:pt x="1557" y="1002"/>
                    <a:pt x="1565" y="1053"/>
                    <a:pt x="1546" y="1085"/>
                  </a:cubicBezTo>
                  <a:cubicBezTo>
                    <a:pt x="1508" y="1098"/>
                    <a:pt x="1468" y="1090"/>
                    <a:pt x="1428" y="1092"/>
                  </a:cubicBezTo>
                  <a:cubicBezTo>
                    <a:pt x="1402" y="1094"/>
                    <a:pt x="1375" y="1091"/>
                    <a:pt x="1348" y="1092"/>
                  </a:cubicBezTo>
                  <a:cubicBezTo>
                    <a:pt x="1332" y="1093"/>
                    <a:pt x="1317" y="1093"/>
                    <a:pt x="1301" y="1093"/>
                  </a:cubicBezTo>
                  <a:cubicBezTo>
                    <a:pt x="1284" y="1094"/>
                    <a:pt x="1269" y="1095"/>
                    <a:pt x="1252" y="1097"/>
                  </a:cubicBezTo>
                  <a:cubicBezTo>
                    <a:pt x="1212" y="1101"/>
                    <a:pt x="1169" y="1098"/>
                    <a:pt x="1125" y="1100"/>
                  </a:cubicBezTo>
                  <a:cubicBezTo>
                    <a:pt x="1101" y="1100"/>
                    <a:pt x="1076" y="1105"/>
                    <a:pt x="1052" y="1107"/>
                  </a:cubicBezTo>
                  <a:cubicBezTo>
                    <a:pt x="1039" y="1108"/>
                    <a:pt x="1026" y="1106"/>
                    <a:pt x="1013" y="1107"/>
                  </a:cubicBezTo>
                  <a:cubicBezTo>
                    <a:pt x="941" y="1111"/>
                    <a:pt x="867" y="1112"/>
                    <a:pt x="791" y="1115"/>
                  </a:cubicBezTo>
                  <a:cubicBezTo>
                    <a:pt x="760" y="1116"/>
                    <a:pt x="729" y="1112"/>
                    <a:pt x="698" y="1112"/>
                  </a:cubicBezTo>
                  <a:cubicBezTo>
                    <a:pt x="626" y="1113"/>
                    <a:pt x="537" y="1118"/>
                    <a:pt x="461" y="1116"/>
                  </a:cubicBezTo>
                  <a:cubicBezTo>
                    <a:pt x="418" y="1114"/>
                    <a:pt x="376" y="1104"/>
                    <a:pt x="325" y="1103"/>
                  </a:cubicBezTo>
                  <a:cubicBezTo>
                    <a:pt x="310" y="1103"/>
                    <a:pt x="293" y="1105"/>
                    <a:pt x="279" y="1106"/>
                  </a:cubicBezTo>
                  <a:cubicBezTo>
                    <a:pt x="204" y="1108"/>
                    <a:pt x="126" y="1098"/>
                    <a:pt x="55" y="1096"/>
                  </a:cubicBezTo>
                  <a:cubicBezTo>
                    <a:pt x="52" y="1097"/>
                    <a:pt x="48" y="1097"/>
                    <a:pt x="46" y="1100"/>
                  </a:cubicBezTo>
                  <a:cubicBezTo>
                    <a:pt x="34" y="1096"/>
                    <a:pt x="22" y="1103"/>
                    <a:pt x="11" y="1093"/>
                  </a:cubicBezTo>
                  <a:cubicBezTo>
                    <a:pt x="8" y="1087"/>
                    <a:pt x="5" y="1081"/>
                    <a:pt x="0" y="1077"/>
                  </a:cubicBezTo>
                  <a:cubicBezTo>
                    <a:pt x="0" y="1043"/>
                    <a:pt x="13" y="1020"/>
                    <a:pt x="45" y="1009"/>
                  </a:cubicBezTo>
                  <a:cubicBezTo>
                    <a:pt x="59" y="1004"/>
                    <a:pt x="62" y="1007"/>
                    <a:pt x="78" y="1007"/>
                  </a:cubicBezTo>
                  <a:cubicBezTo>
                    <a:pt x="90" y="1008"/>
                    <a:pt x="102" y="1002"/>
                    <a:pt x="116" y="1001"/>
                  </a:cubicBezTo>
                  <a:cubicBezTo>
                    <a:pt x="148" y="999"/>
                    <a:pt x="182" y="1005"/>
                    <a:pt x="212" y="997"/>
                  </a:cubicBezTo>
                  <a:cubicBezTo>
                    <a:pt x="221" y="1001"/>
                    <a:pt x="228" y="1001"/>
                    <a:pt x="240" y="1004"/>
                  </a:cubicBezTo>
                  <a:cubicBezTo>
                    <a:pt x="227" y="983"/>
                    <a:pt x="214" y="962"/>
                    <a:pt x="214" y="935"/>
                  </a:cubicBezTo>
                  <a:cubicBezTo>
                    <a:pt x="214" y="925"/>
                    <a:pt x="218" y="913"/>
                    <a:pt x="220" y="901"/>
                  </a:cubicBezTo>
                  <a:cubicBezTo>
                    <a:pt x="222" y="889"/>
                    <a:pt x="224" y="880"/>
                    <a:pt x="232" y="869"/>
                  </a:cubicBezTo>
                  <a:cubicBezTo>
                    <a:pt x="237" y="861"/>
                    <a:pt x="246" y="854"/>
                    <a:pt x="251" y="845"/>
                  </a:cubicBezTo>
                  <a:cubicBezTo>
                    <a:pt x="265" y="825"/>
                    <a:pt x="277" y="803"/>
                    <a:pt x="288" y="786"/>
                  </a:cubicBezTo>
                  <a:cubicBezTo>
                    <a:pt x="290" y="784"/>
                    <a:pt x="293" y="781"/>
                    <a:pt x="295" y="779"/>
                  </a:cubicBezTo>
                  <a:cubicBezTo>
                    <a:pt x="293" y="762"/>
                    <a:pt x="269" y="760"/>
                    <a:pt x="264" y="751"/>
                  </a:cubicBezTo>
                  <a:cubicBezTo>
                    <a:pt x="234" y="753"/>
                    <a:pt x="223" y="729"/>
                    <a:pt x="233" y="702"/>
                  </a:cubicBezTo>
                  <a:cubicBezTo>
                    <a:pt x="238" y="698"/>
                    <a:pt x="243" y="690"/>
                    <a:pt x="244" y="685"/>
                  </a:cubicBezTo>
                  <a:cubicBezTo>
                    <a:pt x="233" y="675"/>
                    <a:pt x="224" y="664"/>
                    <a:pt x="213" y="655"/>
                  </a:cubicBezTo>
                  <a:cubicBezTo>
                    <a:pt x="213" y="642"/>
                    <a:pt x="222" y="634"/>
                    <a:pt x="227" y="627"/>
                  </a:cubicBezTo>
                  <a:cubicBezTo>
                    <a:pt x="254" y="634"/>
                    <a:pt x="263" y="658"/>
                    <a:pt x="290" y="663"/>
                  </a:cubicBezTo>
                  <a:cubicBezTo>
                    <a:pt x="292" y="667"/>
                    <a:pt x="295" y="668"/>
                    <a:pt x="295" y="672"/>
                  </a:cubicBezTo>
                  <a:cubicBezTo>
                    <a:pt x="299" y="673"/>
                    <a:pt x="304" y="673"/>
                    <a:pt x="308" y="675"/>
                  </a:cubicBezTo>
                  <a:cubicBezTo>
                    <a:pt x="320" y="686"/>
                    <a:pt x="332" y="697"/>
                    <a:pt x="342" y="711"/>
                  </a:cubicBezTo>
                  <a:cubicBezTo>
                    <a:pt x="366" y="727"/>
                    <a:pt x="386" y="747"/>
                    <a:pt x="407" y="766"/>
                  </a:cubicBezTo>
                  <a:cubicBezTo>
                    <a:pt x="419" y="763"/>
                    <a:pt x="429" y="759"/>
                    <a:pt x="440" y="756"/>
                  </a:cubicBezTo>
                  <a:cubicBezTo>
                    <a:pt x="458" y="715"/>
                    <a:pt x="461" y="660"/>
                    <a:pt x="462" y="621"/>
                  </a:cubicBezTo>
                  <a:cubicBezTo>
                    <a:pt x="454" y="617"/>
                    <a:pt x="451" y="623"/>
                    <a:pt x="443" y="619"/>
                  </a:cubicBezTo>
                  <a:cubicBezTo>
                    <a:pt x="426" y="630"/>
                    <a:pt x="402" y="645"/>
                    <a:pt x="389" y="661"/>
                  </a:cubicBezTo>
                  <a:cubicBezTo>
                    <a:pt x="375" y="677"/>
                    <a:pt x="363" y="697"/>
                    <a:pt x="341" y="706"/>
                  </a:cubicBezTo>
                  <a:cubicBezTo>
                    <a:pt x="342" y="686"/>
                    <a:pt x="362" y="678"/>
                    <a:pt x="375" y="665"/>
                  </a:cubicBezTo>
                  <a:cubicBezTo>
                    <a:pt x="378" y="661"/>
                    <a:pt x="379" y="656"/>
                    <a:pt x="382" y="652"/>
                  </a:cubicBezTo>
                  <a:cubicBezTo>
                    <a:pt x="389" y="645"/>
                    <a:pt x="399" y="637"/>
                    <a:pt x="410" y="628"/>
                  </a:cubicBezTo>
                  <a:cubicBezTo>
                    <a:pt x="423" y="618"/>
                    <a:pt x="431" y="608"/>
                    <a:pt x="447" y="609"/>
                  </a:cubicBezTo>
                  <a:cubicBezTo>
                    <a:pt x="451" y="609"/>
                    <a:pt x="455" y="607"/>
                    <a:pt x="460" y="607"/>
                  </a:cubicBezTo>
                  <a:cubicBezTo>
                    <a:pt x="463" y="607"/>
                    <a:pt x="467" y="609"/>
                    <a:pt x="470" y="609"/>
                  </a:cubicBezTo>
                  <a:cubicBezTo>
                    <a:pt x="485" y="607"/>
                    <a:pt x="503" y="596"/>
                    <a:pt x="519" y="591"/>
                  </a:cubicBezTo>
                  <a:cubicBezTo>
                    <a:pt x="523" y="590"/>
                    <a:pt x="527" y="591"/>
                    <a:pt x="529" y="590"/>
                  </a:cubicBezTo>
                  <a:cubicBezTo>
                    <a:pt x="534" y="588"/>
                    <a:pt x="535" y="584"/>
                    <a:pt x="541" y="582"/>
                  </a:cubicBezTo>
                  <a:cubicBezTo>
                    <a:pt x="546" y="567"/>
                    <a:pt x="548" y="556"/>
                    <a:pt x="562" y="551"/>
                  </a:cubicBezTo>
                  <a:cubicBezTo>
                    <a:pt x="523" y="536"/>
                    <a:pt x="486" y="518"/>
                    <a:pt x="465" y="484"/>
                  </a:cubicBezTo>
                  <a:cubicBezTo>
                    <a:pt x="457" y="496"/>
                    <a:pt x="428" y="498"/>
                    <a:pt x="412" y="495"/>
                  </a:cubicBezTo>
                  <a:cubicBezTo>
                    <a:pt x="407" y="484"/>
                    <a:pt x="422" y="482"/>
                    <a:pt x="425" y="473"/>
                  </a:cubicBezTo>
                  <a:cubicBezTo>
                    <a:pt x="420" y="471"/>
                    <a:pt x="409" y="459"/>
                    <a:pt x="404" y="459"/>
                  </a:cubicBezTo>
                  <a:cubicBezTo>
                    <a:pt x="393" y="458"/>
                    <a:pt x="383" y="468"/>
                    <a:pt x="370" y="468"/>
                  </a:cubicBezTo>
                  <a:cubicBezTo>
                    <a:pt x="359" y="467"/>
                    <a:pt x="354" y="462"/>
                    <a:pt x="344" y="459"/>
                  </a:cubicBezTo>
                  <a:cubicBezTo>
                    <a:pt x="334" y="456"/>
                    <a:pt x="318" y="461"/>
                    <a:pt x="309" y="449"/>
                  </a:cubicBezTo>
                  <a:cubicBezTo>
                    <a:pt x="311" y="443"/>
                    <a:pt x="321" y="442"/>
                    <a:pt x="325" y="444"/>
                  </a:cubicBezTo>
                  <a:cubicBezTo>
                    <a:pt x="343" y="440"/>
                    <a:pt x="353" y="419"/>
                    <a:pt x="355" y="405"/>
                  </a:cubicBezTo>
                  <a:cubicBezTo>
                    <a:pt x="338" y="387"/>
                    <a:pt x="295" y="388"/>
                    <a:pt x="293" y="359"/>
                  </a:cubicBezTo>
                  <a:cubicBezTo>
                    <a:pt x="307" y="359"/>
                    <a:pt x="322" y="363"/>
                    <a:pt x="331" y="353"/>
                  </a:cubicBezTo>
                  <a:cubicBezTo>
                    <a:pt x="320" y="348"/>
                    <a:pt x="310" y="341"/>
                    <a:pt x="299" y="334"/>
                  </a:cubicBezTo>
                  <a:cubicBezTo>
                    <a:pt x="293" y="331"/>
                    <a:pt x="282" y="329"/>
                    <a:pt x="285" y="321"/>
                  </a:cubicBezTo>
                  <a:cubicBezTo>
                    <a:pt x="296" y="317"/>
                    <a:pt x="323" y="326"/>
                    <a:pt x="331" y="319"/>
                  </a:cubicBezTo>
                  <a:cubicBezTo>
                    <a:pt x="328" y="309"/>
                    <a:pt x="317" y="307"/>
                    <a:pt x="310" y="301"/>
                  </a:cubicBezTo>
                  <a:cubicBezTo>
                    <a:pt x="298" y="290"/>
                    <a:pt x="292" y="276"/>
                    <a:pt x="284" y="261"/>
                  </a:cubicBezTo>
                  <a:cubicBezTo>
                    <a:pt x="291" y="253"/>
                    <a:pt x="298" y="262"/>
                    <a:pt x="304" y="266"/>
                  </a:cubicBezTo>
                  <a:cubicBezTo>
                    <a:pt x="316" y="267"/>
                    <a:pt x="322" y="269"/>
                    <a:pt x="334" y="266"/>
                  </a:cubicBezTo>
                  <a:cubicBezTo>
                    <a:pt x="314" y="257"/>
                    <a:pt x="298" y="246"/>
                    <a:pt x="289" y="227"/>
                  </a:cubicBezTo>
                  <a:cubicBezTo>
                    <a:pt x="291" y="226"/>
                    <a:pt x="291" y="224"/>
                    <a:pt x="293" y="222"/>
                  </a:cubicBezTo>
                  <a:cubicBezTo>
                    <a:pt x="300" y="221"/>
                    <a:pt x="301" y="225"/>
                    <a:pt x="304" y="228"/>
                  </a:cubicBezTo>
                  <a:cubicBezTo>
                    <a:pt x="327" y="228"/>
                    <a:pt x="335" y="221"/>
                    <a:pt x="351" y="213"/>
                  </a:cubicBezTo>
                  <a:cubicBezTo>
                    <a:pt x="397" y="174"/>
                    <a:pt x="423" y="113"/>
                    <a:pt x="457" y="61"/>
                  </a:cubicBezTo>
                  <a:cubicBezTo>
                    <a:pt x="474" y="52"/>
                    <a:pt x="485" y="30"/>
                    <a:pt x="501" y="20"/>
                  </a:cubicBezTo>
                  <a:cubicBezTo>
                    <a:pt x="514" y="12"/>
                    <a:pt x="545" y="3"/>
                    <a:pt x="563" y="2"/>
                  </a:cubicBezTo>
                  <a:cubicBezTo>
                    <a:pt x="575" y="0"/>
                    <a:pt x="585" y="3"/>
                    <a:pt x="595" y="4"/>
                  </a:cubicBezTo>
                  <a:cubicBezTo>
                    <a:pt x="602" y="4"/>
                    <a:pt x="610" y="1"/>
                    <a:pt x="617" y="2"/>
                  </a:cubicBezTo>
                  <a:cubicBezTo>
                    <a:pt x="644" y="3"/>
                    <a:pt x="665" y="18"/>
                    <a:pt x="689" y="27"/>
                  </a:cubicBezTo>
                  <a:cubicBezTo>
                    <a:pt x="697" y="24"/>
                    <a:pt x="704" y="20"/>
                    <a:pt x="709" y="14"/>
                  </a:cubicBezTo>
                  <a:cubicBezTo>
                    <a:pt x="726" y="8"/>
                    <a:pt x="756" y="12"/>
                    <a:pt x="774" y="15"/>
                  </a:cubicBezTo>
                  <a:cubicBezTo>
                    <a:pt x="802" y="30"/>
                    <a:pt x="817" y="57"/>
                    <a:pt x="839" y="79"/>
                  </a:cubicBezTo>
                  <a:cubicBezTo>
                    <a:pt x="855" y="123"/>
                    <a:pt x="875" y="164"/>
                    <a:pt x="925" y="176"/>
                  </a:cubicBezTo>
                  <a:cubicBezTo>
                    <a:pt x="931" y="170"/>
                    <a:pt x="939" y="173"/>
                    <a:pt x="944" y="179"/>
                  </a:cubicBezTo>
                  <a:cubicBezTo>
                    <a:pt x="938" y="198"/>
                    <a:pt x="917" y="208"/>
                    <a:pt x="896" y="216"/>
                  </a:cubicBezTo>
                  <a:cubicBezTo>
                    <a:pt x="913" y="221"/>
                    <a:pt x="938" y="242"/>
                    <a:pt x="953" y="221"/>
                  </a:cubicBezTo>
                  <a:cubicBezTo>
                    <a:pt x="958" y="221"/>
                    <a:pt x="961" y="221"/>
                    <a:pt x="963" y="223"/>
                  </a:cubicBezTo>
                  <a:cubicBezTo>
                    <a:pt x="957" y="243"/>
                    <a:pt x="947" y="263"/>
                    <a:pt x="927" y="273"/>
                  </a:cubicBezTo>
                  <a:cubicBezTo>
                    <a:pt x="938" y="277"/>
                    <a:pt x="949" y="264"/>
                    <a:pt x="958" y="271"/>
                  </a:cubicBezTo>
                  <a:cubicBezTo>
                    <a:pt x="957" y="287"/>
                    <a:pt x="949" y="291"/>
                    <a:pt x="939" y="301"/>
                  </a:cubicBezTo>
                  <a:cubicBezTo>
                    <a:pt x="948" y="304"/>
                    <a:pt x="955" y="297"/>
                    <a:pt x="959" y="293"/>
                  </a:cubicBezTo>
                  <a:cubicBezTo>
                    <a:pt x="964" y="293"/>
                    <a:pt x="967" y="295"/>
                    <a:pt x="969" y="297"/>
                  </a:cubicBezTo>
                  <a:cubicBezTo>
                    <a:pt x="963" y="315"/>
                    <a:pt x="955" y="330"/>
                    <a:pt x="937" y="336"/>
                  </a:cubicBezTo>
                  <a:cubicBezTo>
                    <a:pt x="942" y="339"/>
                    <a:pt x="948" y="334"/>
                    <a:pt x="952" y="338"/>
                  </a:cubicBezTo>
                  <a:cubicBezTo>
                    <a:pt x="952" y="340"/>
                    <a:pt x="952" y="340"/>
                    <a:pt x="953" y="341"/>
                  </a:cubicBezTo>
                  <a:cubicBezTo>
                    <a:pt x="950" y="351"/>
                    <a:pt x="933" y="366"/>
                    <a:pt x="921" y="374"/>
                  </a:cubicBezTo>
                  <a:cubicBezTo>
                    <a:pt x="900" y="389"/>
                    <a:pt x="916" y="400"/>
                    <a:pt x="932" y="408"/>
                  </a:cubicBezTo>
                  <a:cubicBezTo>
                    <a:pt x="932" y="410"/>
                    <a:pt x="932" y="413"/>
                    <a:pt x="932" y="415"/>
                  </a:cubicBezTo>
                  <a:cubicBezTo>
                    <a:pt x="914" y="427"/>
                    <a:pt x="883" y="428"/>
                    <a:pt x="860" y="423"/>
                  </a:cubicBezTo>
                  <a:cubicBezTo>
                    <a:pt x="865" y="432"/>
                    <a:pt x="871" y="441"/>
                    <a:pt x="876" y="450"/>
                  </a:cubicBezTo>
                  <a:cubicBezTo>
                    <a:pt x="874" y="451"/>
                    <a:pt x="874" y="453"/>
                    <a:pt x="873" y="455"/>
                  </a:cubicBezTo>
                  <a:cubicBezTo>
                    <a:pt x="861" y="461"/>
                    <a:pt x="851" y="449"/>
                    <a:pt x="840" y="447"/>
                  </a:cubicBezTo>
                  <a:cubicBezTo>
                    <a:pt x="823" y="481"/>
                    <a:pt x="801" y="510"/>
                    <a:pt x="769" y="530"/>
                  </a:cubicBezTo>
                  <a:cubicBezTo>
                    <a:pt x="785" y="539"/>
                    <a:pt x="805" y="544"/>
                    <a:pt x="804" y="570"/>
                  </a:cubicBezTo>
                  <a:cubicBezTo>
                    <a:pt x="821" y="577"/>
                    <a:pt x="847" y="576"/>
                    <a:pt x="857" y="594"/>
                  </a:cubicBezTo>
                  <a:cubicBezTo>
                    <a:pt x="861" y="593"/>
                    <a:pt x="863" y="589"/>
                    <a:pt x="866" y="591"/>
                  </a:cubicBezTo>
                  <a:cubicBezTo>
                    <a:pt x="890" y="594"/>
                    <a:pt x="907" y="602"/>
                    <a:pt x="923" y="615"/>
                  </a:cubicBezTo>
                  <a:cubicBezTo>
                    <a:pt x="940" y="627"/>
                    <a:pt x="953" y="652"/>
                    <a:pt x="966" y="671"/>
                  </a:cubicBezTo>
                  <a:cubicBezTo>
                    <a:pt x="976" y="686"/>
                    <a:pt x="987" y="701"/>
                    <a:pt x="1001" y="713"/>
                  </a:cubicBezTo>
                  <a:cubicBezTo>
                    <a:pt x="1014" y="725"/>
                    <a:pt x="1025" y="741"/>
                    <a:pt x="1042" y="748"/>
                  </a:cubicBezTo>
                  <a:cubicBezTo>
                    <a:pt x="1049" y="758"/>
                    <a:pt x="1058" y="765"/>
                    <a:pt x="1070" y="769"/>
                  </a:cubicBezTo>
                  <a:cubicBezTo>
                    <a:pt x="1083" y="785"/>
                    <a:pt x="1104" y="793"/>
                    <a:pt x="1113" y="812"/>
                  </a:cubicBezTo>
                  <a:cubicBezTo>
                    <a:pt x="1115" y="813"/>
                    <a:pt x="1120" y="813"/>
                    <a:pt x="1121" y="815"/>
                  </a:cubicBezTo>
                  <a:cubicBezTo>
                    <a:pt x="1125" y="822"/>
                    <a:pt x="1126" y="827"/>
                    <a:pt x="1130" y="834"/>
                  </a:cubicBezTo>
                  <a:cubicBezTo>
                    <a:pt x="1130" y="834"/>
                    <a:pt x="1134" y="837"/>
                    <a:pt x="1134" y="837"/>
                  </a:cubicBezTo>
                  <a:cubicBezTo>
                    <a:pt x="1136" y="841"/>
                    <a:pt x="1134" y="846"/>
                    <a:pt x="1136" y="850"/>
                  </a:cubicBezTo>
                  <a:cubicBezTo>
                    <a:pt x="1144" y="864"/>
                    <a:pt x="1159" y="873"/>
                    <a:pt x="1165" y="890"/>
                  </a:cubicBezTo>
                  <a:cubicBezTo>
                    <a:pt x="1167" y="896"/>
                    <a:pt x="1170" y="915"/>
                    <a:pt x="1169" y="925"/>
                  </a:cubicBezTo>
                  <a:cubicBezTo>
                    <a:pt x="1167" y="942"/>
                    <a:pt x="1154" y="951"/>
                    <a:pt x="1148" y="965"/>
                  </a:cubicBezTo>
                  <a:cubicBezTo>
                    <a:pt x="1142" y="965"/>
                    <a:pt x="1143" y="967"/>
                    <a:pt x="1139" y="965"/>
                  </a:cubicBezTo>
                  <a:cubicBezTo>
                    <a:pt x="1140" y="971"/>
                    <a:pt x="1139" y="980"/>
                    <a:pt x="1133" y="982"/>
                  </a:cubicBezTo>
                  <a:cubicBezTo>
                    <a:pt x="1155" y="987"/>
                    <a:pt x="1183" y="980"/>
                    <a:pt x="1201" y="984"/>
                  </a:cubicBezTo>
                  <a:cubicBezTo>
                    <a:pt x="1204" y="971"/>
                    <a:pt x="1210" y="962"/>
                    <a:pt x="1215" y="949"/>
                  </a:cubicBezTo>
                  <a:cubicBezTo>
                    <a:pt x="1221" y="932"/>
                    <a:pt x="1222" y="913"/>
                    <a:pt x="1227" y="896"/>
                  </a:cubicBezTo>
                  <a:cubicBezTo>
                    <a:pt x="1231" y="887"/>
                    <a:pt x="1238" y="871"/>
                    <a:pt x="1241" y="859"/>
                  </a:cubicBezTo>
                  <a:cubicBezTo>
                    <a:pt x="1243" y="850"/>
                    <a:pt x="1243" y="840"/>
                    <a:pt x="1245" y="832"/>
                  </a:cubicBezTo>
                  <a:cubicBezTo>
                    <a:pt x="1253" y="802"/>
                    <a:pt x="1270" y="777"/>
                    <a:pt x="1272" y="746"/>
                  </a:cubicBezTo>
                  <a:cubicBezTo>
                    <a:pt x="1282" y="738"/>
                    <a:pt x="1295" y="725"/>
                    <a:pt x="1300" y="717"/>
                  </a:cubicBezTo>
                  <a:cubicBezTo>
                    <a:pt x="1302" y="712"/>
                    <a:pt x="1310" y="708"/>
                    <a:pt x="1311" y="706"/>
                  </a:cubicBezTo>
                  <a:cubicBezTo>
                    <a:pt x="1312" y="703"/>
                    <a:pt x="1311" y="700"/>
                    <a:pt x="1312" y="697"/>
                  </a:cubicBezTo>
                  <a:cubicBezTo>
                    <a:pt x="1314" y="693"/>
                    <a:pt x="1319" y="689"/>
                    <a:pt x="1321" y="683"/>
                  </a:cubicBezTo>
                  <a:cubicBezTo>
                    <a:pt x="1332" y="683"/>
                    <a:pt x="1340" y="684"/>
                    <a:pt x="1348" y="686"/>
                  </a:cubicBezTo>
                  <a:cubicBezTo>
                    <a:pt x="1362" y="659"/>
                    <a:pt x="1386" y="642"/>
                    <a:pt x="1406" y="621"/>
                  </a:cubicBezTo>
                  <a:cubicBezTo>
                    <a:pt x="1409" y="618"/>
                    <a:pt x="1412" y="623"/>
                    <a:pt x="1416" y="624"/>
                  </a:cubicBezTo>
                  <a:cubicBezTo>
                    <a:pt x="1419" y="603"/>
                    <a:pt x="1410" y="584"/>
                    <a:pt x="1427" y="576"/>
                  </a:cubicBezTo>
                  <a:cubicBezTo>
                    <a:pt x="1436" y="579"/>
                    <a:pt x="1434" y="592"/>
                    <a:pt x="1442" y="596"/>
                  </a:cubicBezTo>
                  <a:cubicBezTo>
                    <a:pt x="1457" y="596"/>
                    <a:pt x="1464" y="585"/>
                    <a:pt x="1472" y="599"/>
                  </a:cubicBezTo>
                  <a:cubicBezTo>
                    <a:pt x="1479" y="596"/>
                    <a:pt x="1479" y="587"/>
                    <a:pt x="1489" y="587"/>
                  </a:cubicBezTo>
                  <a:cubicBezTo>
                    <a:pt x="1507" y="595"/>
                    <a:pt x="1499" y="625"/>
                    <a:pt x="1508" y="637"/>
                  </a:cubicBezTo>
                  <a:cubicBezTo>
                    <a:pt x="1508" y="636"/>
                    <a:pt x="1508" y="635"/>
                    <a:pt x="1507" y="635"/>
                  </a:cubicBezTo>
                  <a:close/>
                  <a:moveTo>
                    <a:pt x="310" y="332"/>
                  </a:moveTo>
                  <a:cubicBezTo>
                    <a:pt x="319" y="342"/>
                    <a:pt x="340" y="340"/>
                    <a:pt x="349" y="351"/>
                  </a:cubicBezTo>
                  <a:cubicBezTo>
                    <a:pt x="340" y="360"/>
                    <a:pt x="325" y="369"/>
                    <a:pt x="311" y="369"/>
                  </a:cubicBezTo>
                  <a:cubicBezTo>
                    <a:pt x="320" y="377"/>
                    <a:pt x="336" y="387"/>
                    <a:pt x="349" y="392"/>
                  </a:cubicBezTo>
                  <a:cubicBezTo>
                    <a:pt x="353" y="393"/>
                    <a:pt x="361" y="391"/>
                    <a:pt x="364" y="393"/>
                  </a:cubicBezTo>
                  <a:cubicBezTo>
                    <a:pt x="374" y="399"/>
                    <a:pt x="366" y="405"/>
                    <a:pt x="362" y="413"/>
                  </a:cubicBezTo>
                  <a:cubicBezTo>
                    <a:pt x="356" y="427"/>
                    <a:pt x="352" y="441"/>
                    <a:pt x="340" y="449"/>
                  </a:cubicBezTo>
                  <a:cubicBezTo>
                    <a:pt x="355" y="457"/>
                    <a:pt x="375" y="461"/>
                    <a:pt x="392" y="454"/>
                  </a:cubicBezTo>
                  <a:cubicBezTo>
                    <a:pt x="371" y="440"/>
                    <a:pt x="366" y="406"/>
                    <a:pt x="380" y="387"/>
                  </a:cubicBezTo>
                  <a:cubicBezTo>
                    <a:pt x="375" y="387"/>
                    <a:pt x="375" y="384"/>
                    <a:pt x="375" y="380"/>
                  </a:cubicBezTo>
                  <a:cubicBezTo>
                    <a:pt x="380" y="374"/>
                    <a:pt x="389" y="374"/>
                    <a:pt x="399" y="370"/>
                  </a:cubicBezTo>
                  <a:cubicBezTo>
                    <a:pt x="409" y="360"/>
                    <a:pt x="406" y="342"/>
                    <a:pt x="416" y="332"/>
                  </a:cubicBezTo>
                  <a:cubicBezTo>
                    <a:pt x="419" y="348"/>
                    <a:pt x="412" y="365"/>
                    <a:pt x="406" y="375"/>
                  </a:cubicBezTo>
                  <a:cubicBezTo>
                    <a:pt x="433" y="370"/>
                    <a:pt x="468" y="353"/>
                    <a:pt x="458" y="324"/>
                  </a:cubicBezTo>
                  <a:cubicBezTo>
                    <a:pt x="465" y="319"/>
                    <a:pt x="463" y="305"/>
                    <a:pt x="471" y="301"/>
                  </a:cubicBezTo>
                  <a:cubicBezTo>
                    <a:pt x="472" y="308"/>
                    <a:pt x="469" y="312"/>
                    <a:pt x="470" y="319"/>
                  </a:cubicBezTo>
                  <a:cubicBezTo>
                    <a:pt x="481" y="325"/>
                    <a:pt x="466" y="345"/>
                    <a:pt x="478" y="351"/>
                  </a:cubicBezTo>
                  <a:cubicBezTo>
                    <a:pt x="480" y="342"/>
                    <a:pt x="478" y="332"/>
                    <a:pt x="481" y="319"/>
                  </a:cubicBezTo>
                  <a:cubicBezTo>
                    <a:pt x="483" y="308"/>
                    <a:pt x="489" y="277"/>
                    <a:pt x="503" y="282"/>
                  </a:cubicBezTo>
                  <a:cubicBezTo>
                    <a:pt x="500" y="299"/>
                    <a:pt x="496" y="316"/>
                    <a:pt x="503" y="329"/>
                  </a:cubicBezTo>
                  <a:cubicBezTo>
                    <a:pt x="503" y="302"/>
                    <a:pt x="511" y="287"/>
                    <a:pt x="517" y="271"/>
                  </a:cubicBezTo>
                  <a:cubicBezTo>
                    <a:pt x="520" y="270"/>
                    <a:pt x="528" y="265"/>
                    <a:pt x="529" y="271"/>
                  </a:cubicBezTo>
                  <a:cubicBezTo>
                    <a:pt x="527" y="281"/>
                    <a:pt x="521" y="304"/>
                    <a:pt x="531" y="314"/>
                  </a:cubicBezTo>
                  <a:cubicBezTo>
                    <a:pt x="529" y="293"/>
                    <a:pt x="539" y="275"/>
                    <a:pt x="547" y="263"/>
                  </a:cubicBezTo>
                  <a:cubicBezTo>
                    <a:pt x="554" y="252"/>
                    <a:pt x="555" y="235"/>
                    <a:pt x="568" y="245"/>
                  </a:cubicBezTo>
                  <a:cubicBezTo>
                    <a:pt x="561" y="260"/>
                    <a:pt x="559" y="291"/>
                    <a:pt x="571" y="303"/>
                  </a:cubicBezTo>
                  <a:cubicBezTo>
                    <a:pt x="570" y="286"/>
                    <a:pt x="572" y="273"/>
                    <a:pt x="582" y="260"/>
                  </a:cubicBezTo>
                  <a:cubicBezTo>
                    <a:pt x="585" y="249"/>
                    <a:pt x="586" y="237"/>
                    <a:pt x="597" y="235"/>
                  </a:cubicBezTo>
                  <a:cubicBezTo>
                    <a:pt x="597" y="237"/>
                    <a:pt x="600" y="235"/>
                    <a:pt x="600" y="237"/>
                  </a:cubicBezTo>
                  <a:cubicBezTo>
                    <a:pt x="597" y="253"/>
                    <a:pt x="596" y="279"/>
                    <a:pt x="608" y="291"/>
                  </a:cubicBezTo>
                  <a:cubicBezTo>
                    <a:pt x="600" y="257"/>
                    <a:pt x="617" y="218"/>
                    <a:pt x="645" y="197"/>
                  </a:cubicBezTo>
                  <a:cubicBezTo>
                    <a:pt x="646" y="199"/>
                    <a:pt x="647" y="199"/>
                    <a:pt x="649" y="198"/>
                  </a:cubicBezTo>
                  <a:cubicBezTo>
                    <a:pt x="650" y="201"/>
                    <a:pt x="650" y="205"/>
                    <a:pt x="652" y="207"/>
                  </a:cubicBezTo>
                  <a:cubicBezTo>
                    <a:pt x="633" y="226"/>
                    <a:pt x="641" y="272"/>
                    <a:pt x="665" y="279"/>
                  </a:cubicBezTo>
                  <a:cubicBezTo>
                    <a:pt x="663" y="264"/>
                    <a:pt x="660" y="242"/>
                    <a:pt x="665" y="222"/>
                  </a:cubicBezTo>
                  <a:cubicBezTo>
                    <a:pt x="668" y="214"/>
                    <a:pt x="685" y="184"/>
                    <a:pt x="691" y="182"/>
                  </a:cubicBezTo>
                  <a:cubicBezTo>
                    <a:pt x="701" y="180"/>
                    <a:pt x="717" y="200"/>
                    <a:pt x="721" y="207"/>
                  </a:cubicBezTo>
                  <a:cubicBezTo>
                    <a:pt x="729" y="221"/>
                    <a:pt x="727" y="239"/>
                    <a:pt x="733" y="255"/>
                  </a:cubicBezTo>
                  <a:cubicBezTo>
                    <a:pt x="741" y="239"/>
                    <a:pt x="762" y="225"/>
                    <a:pt x="750" y="202"/>
                  </a:cubicBezTo>
                  <a:cubicBezTo>
                    <a:pt x="751" y="202"/>
                    <a:pt x="751" y="201"/>
                    <a:pt x="751" y="200"/>
                  </a:cubicBezTo>
                  <a:cubicBezTo>
                    <a:pt x="758" y="199"/>
                    <a:pt x="757" y="199"/>
                    <a:pt x="762" y="201"/>
                  </a:cubicBezTo>
                  <a:cubicBezTo>
                    <a:pt x="769" y="227"/>
                    <a:pt x="782" y="249"/>
                    <a:pt x="775" y="279"/>
                  </a:cubicBezTo>
                  <a:cubicBezTo>
                    <a:pt x="791" y="275"/>
                    <a:pt x="796" y="261"/>
                    <a:pt x="794" y="245"/>
                  </a:cubicBezTo>
                  <a:cubicBezTo>
                    <a:pt x="796" y="243"/>
                    <a:pt x="797" y="242"/>
                    <a:pt x="800" y="241"/>
                  </a:cubicBezTo>
                  <a:cubicBezTo>
                    <a:pt x="808" y="244"/>
                    <a:pt x="806" y="248"/>
                    <a:pt x="807" y="257"/>
                  </a:cubicBezTo>
                  <a:cubicBezTo>
                    <a:pt x="808" y="261"/>
                    <a:pt x="812" y="267"/>
                    <a:pt x="812" y="271"/>
                  </a:cubicBezTo>
                  <a:cubicBezTo>
                    <a:pt x="816" y="291"/>
                    <a:pt x="817" y="311"/>
                    <a:pt x="812" y="328"/>
                  </a:cubicBezTo>
                  <a:cubicBezTo>
                    <a:pt x="829" y="321"/>
                    <a:pt x="834" y="302"/>
                    <a:pt x="846" y="291"/>
                  </a:cubicBezTo>
                  <a:cubicBezTo>
                    <a:pt x="848" y="293"/>
                    <a:pt x="846" y="299"/>
                    <a:pt x="851" y="299"/>
                  </a:cubicBezTo>
                  <a:cubicBezTo>
                    <a:pt x="896" y="297"/>
                    <a:pt x="916" y="329"/>
                    <a:pt x="911" y="366"/>
                  </a:cubicBezTo>
                  <a:cubicBezTo>
                    <a:pt x="925" y="366"/>
                    <a:pt x="929" y="356"/>
                    <a:pt x="934" y="347"/>
                  </a:cubicBezTo>
                  <a:cubicBezTo>
                    <a:pt x="927" y="343"/>
                    <a:pt x="911" y="343"/>
                    <a:pt x="917" y="329"/>
                  </a:cubicBezTo>
                  <a:cubicBezTo>
                    <a:pt x="931" y="325"/>
                    <a:pt x="948" y="328"/>
                    <a:pt x="951" y="311"/>
                  </a:cubicBezTo>
                  <a:cubicBezTo>
                    <a:pt x="933" y="307"/>
                    <a:pt x="919" y="317"/>
                    <a:pt x="910" y="307"/>
                  </a:cubicBezTo>
                  <a:cubicBezTo>
                    <a:pt x="915" y="295"/>
                    <a:pt x="936" y="298"/>
                    <a:pt x="939" y="285"/>
                  </a:cubicBezTo>
                  <a:cubicBezTo>
                    <a:pt x="925" y="281"/>
                    <a:pt x="905" y="286"/>
                    <a:pt x="897" y="276"/>
                  </a:cubicBezTo>
                  <a:cubicBezTo>
                    <a:pt x="899" y="273"/>
                    <a:pt x="900" y="269"/>
                    <a:pt x="903" y="268"/>
                  </a:cubicBezTo>
                  <a:cubicBezTo>
                    <a:pt x="924" y="270"/>
                    <a:pt x="938" y="256"/>
                    <a:pt x="944" y="240"/>
                  </a:cubicBezTo>
                  <a:cubicBezTo>
                    <a:pt x="939" y="239"/>
                    <a:pt x="936" y="242"/>
                    <a:pt x="931" y="241"/>
                  </a:cubicBezTo>
                  <a:cubicBezTo>
                    <a:pt x="911" y="228"/>
                    <a:pt x="879" y="226"/>
                    <a:pt x="867" y="206"/>
                  </a:cubicBezTo>
                  <a:cubicBezTo>
                    <a:pt x="882" y="197"/>
                    <a:pt x="915" y="208"/>
                    <a:pt x="918" y="186"/>
                  </a:cubicBezTo>
                  <a:cubicBezTo>
                    <a:pt x="910" y="183"/>
                    <a:pt x="906" y="187"/>
                    <a:pt x="896" y="184"/>
                  </a:cubicBezTo>
                  <a:cubicBezTo>
                    <a:pt x="893" y="180"/>
                    <a:pt x="889" y="177"/>
                    <a:pt x="887" y="172"/>
                  </a:cubicBezTo>
                  <a:cubicBezTo>
                    <a:pt x="863" y="162"/>
                    <a:pt x="848" y="140"/>
                    <a:pt x="837" y="116"/>
                  </a:cubicBezTo>
                  <a:cubicBezTo>
                    <a:pt x="832" y="105"/>
                    <a:pt x="830" y="91"/>
                    <a:pt x="825" y="80"/>
                  </a:cubicBezTo>
                  <a:cubicBezTo>
                    <a:pt x="814" y="60"/>
                    <a:pt x="796" y="46"/>
                    <a:pt x="782" y="30"/>
                  </a:cubicBezTo>
                  <a:cubicBezTo>
                    <a:pt x="761" y="22"/>
                    <a:pt x="724" y="9"/>
                    <a:pt x="705" y="31"/>
                  </a:cubicBezTo>
                  <a:cubicBezTo>
                    <a:pt x="713" y="36"/>
                    <a:pt x="709" y="45"/>
                    <a:pt x="710" y="51"/>
                  </a:cubicBezTo>
                  <a:cubicBezTo>
                    <a:pt x="726" y="45"/>
                    <a:pt x="755" y="38"/>
                    <a:pt x="767" y="49"/>
                  </a:cubicBezTo>
                  <a:cubicBezTo>
                    <a:pt x="761" y="58"/>
                    <a:pt x="750" y="58"/>
                    <a:pt x="743" y="65"/>
                  </a:cubicBezTo>
                  <a:cubicBezTo>
                    <a:pt x="737" y="70"/>
                    <a:pt x="736" y="81"/>
                    <a:pt x="726" y="81"/>
                  </a:cubicBezTo>
                  <a:cubicBezTo>
                    <a:pt x="726" y="80"/>
                    <a:pt x="725" y="79"/>
                    <a:pt x="724" y="79"/>
                  </a:cubicBezTo>
                  <a:cubicBezTo>
                    <a:pt x="729" y="68"/>
                    <a:pt x="738" y="60"/>
                    <a:pt x="746" y="53"/>
                  </a:cubicBezTo>
                  <a:cubicBezTo>
                    <a:pt x="727" y="47"/>
                    <a:pt x="719" y="61"/>
                    <a:pt x="708" y="68"/>
                  </a:cubicBezTo>
                  <a:cubicBezTo>
                    <a:pt x="703" y="65"/>
                    <a:pt x="704" y="57"/>
                    <a:pt x="699" y="54"/>
                  </a:cubicBezTo>
                  <a:cubicBezTo>
                    <a:pt x="688" y="74"/>
                    <a:pt x="676" y="48"/>
                    <a:pt x="657" y="43"/>
                  </a:cubicBezTo>
                  <a:cubicBezTo>
                    <a:pt x="649" y="41"/>
                    <a:pt x="646" y="42"/>
                    <a:pt x="642" y="39"/>
                  </a:cubicBezTo>
                  <a:cubicBezTo>
                    <a:pt x="649" y="51"/>
                    <a:pt x="662" y="57"/>
                    <a:pt x="662" y="76"/>
                  </a:cubicBezTo>
                  <a:cubicBezTo>
                    <a:pt x="651" y="89"/>
                    <a:pt x="637" y="73"/>
                    <a:pt x="624" y="70"/>
                  </a:cubicBezTo>
                  <a:cubicBezTo>
                    <a:pt x="619" y="73"/>
                    <a:pt x="612" y="73"/>
                    <a:pt x="609" y="69"/>
                  </a:cubicBezTo>
                  <a:cubicBezTo>
                    <a:pt x="612" y="47"/>
                    <a:pt x="644" y="72"/>
                    <a:pt x="653" y="70"/>
                  </a:cubicBezTo>
                  <a:cubicBezTo>
                    <a:pt x="647" y="60"/>
                    <a:pt x="641" y="49"/>
                    <a:pt x="632" y="43"/>
                  </a:cubicBezTo>
                  <a:cubicBezTo>
                    <a:pt x="610" y="43"/>
                    <a:pt x="618" y="27"/>
                    <a:pt x="633" y="27"/>
                  </a:cubicBezTo>
                  <a:cubicBezTo>
                    <a:pt x="651" y="26"/>
                    <a:pt x="678" y="46"/>
                    <a:pt x="689" y="49"/>
                  </a:cubicBezTo>
                  <a:cubicBezTo>
                    <a:pt x="690" y="44"/>
                    <a:pt x="695" y="43"/>
                    <a:pt x="696" y="38"/>
                  </a:cubicBezTo>
                  <a:cubicBezTo>
                    <a:pt x="688" y="38"/>
                    <a:pt x="688" y="39"/>
                    <a:pt x="681" y="39"/>
                  </a:cubicBezTo>
                  <a:cubicBezTo>
                    <a:pt x="674" y="30"/>
                    <a:pt x="660" y="23"/>
                    <a:pt x="648" y="19"/>
                  </a:cubicBezTo>
                  <a:cubicBezTo>
                    <a:pt x="630" y="13"/>
                    <a:pt x="614" y="14"/>
                    <a:pt x="599" y="14"/>
                  </a:cubicBezTo>
                  <a:cubicBezTo>
                    <a:pt x="573" y="14"/>
                    <a:pt x="544" y="13"/>
                    <a:pt x="523" y="22"/>
                  </a:cubicBezTo>
                  <a:cubicBezTo>
                    <a:pt x="503" y="29"/>
                    <a:pt x="493" y="43"/>
                    <a:pt x="480" y="56"/>
                  </a:cubicBezTo>
                  <a:cubicBezTo>
                    <a:pt x="477" y="59"/>
                    <a:pt x="473" y="60"/>
                    <a:pt x="470" y="63"/>
                  </a:cubicBezTo>
                  <a:cubicBezTo>
                    <a:pt x="460" y="72"/>
                    <a:pt x="451" y="89"/>
                    <a:pt x="442" y="104"/>
                  </a:cubicBezTo>
                  <a:cubicBezTo>
                    <a:pt x="430" y="124"/>
                    <a:pt x="419" y="145"/>
                    <a:pt x="407" y="161"/>
                  </a:cubicBezTo>
                  <a:cubicBezTo>
                    <a:pt x="391" y="183"/>
                    <a:pt x="380" y="205"/>
                    <a:pt x="360" y="222"/>
                  </a:cubicBezTo>
                  <a:cubicBezTo>
                    <a:pt x="347" y="231"/>
                    <a:pt x="331" y="236"/>
                    <a:pt x="309" y="236"/>
                  </a:cubicBezTo>
                  <a:cubicBezTo>
                    <a:pt x="315" y="246"/>
                    <a:pt x="335" y="260"/>
                    <a:pt x="351" y="260"/>
                  </a:cubicBezTo>
                  <a:cubicBezTo>
                    <a:pt x="353" y="262"/>
                    <a:pt x="356" y="265"/>
                    <a:pt x="355" y="271"/>
                  </a:cubicBezTo>
                  <a:cubicBezTo>
                    <a:pt x="336" y="279"/>
                    <a:pt x="321" y="275"/>
                    <a:pt x="303" y="277"/>
                  </a:cubicBezTo>
                  <a:cubicBezTo>
                    <a:pt x="313" y="291"/>
                    <a:pt x="326" y="303"/>
                    <a:pt x="341" y="312"/>
                  </a:cubicBezTo>
                  <a:cubicBezTo>
                    <a:pt x="348" y="311"/>
                    <a:pt x="353" y="312"/>
                    <a:pt x="356" y="317"/>
                  </a:cubicBezTo>
                  <a:cubicBezTo>
                    <a:pt x="351" y="331"/>
                    <a:pt x="319" y="329"/>
                    <a:pt x="310" y="332"/>
                  </a:cubicBezTo>
                  <a:close/>
                  <a:moveTo>
                    <a:pt x="721" y="267"/>
                  </a:moveTo>
                  <a:cubicBezTo>
                    <a:pt x="723" y="250"/>
                    <a:pt x="720" y="219"/>
                    <a:pt x="709" y="206"/>
                  </a:cubicBezTo>
                  <a:cubicBezTo>
                    <a:pt x="707" y="204"/>
                    <a:pt x="698" y="197"/>
                    <a:pt x="695" y="197"/>
                  </a:cubicBezTo>
                  <a:cubicBezTo>
                    <a:pt x="692" y="197"/>
                    <a:pt x="679" y="211"/>
                    <a:pt x="678" y="215"/>
                  </a:cubicBezTo>
                  <a:cubicBezTo>
                    <a:pt x="673" y="235"/>
                    <a:pt x="662" y="275"/>
                    <a:pt x="684" y="289"/>
                  </a:cubicBezTo>
                  <a:cubicBezTo>
                    <a:pt x="683" y="294"/>
                    <a:pt x="680" y="298"/>
                    <a:pt x="675" y="298"/>
                  </a:cubicBezTo>
                  <a:cubicBezTo>
                    <a:pt x="658" y="285"/>
                    <a:pt x="638" y="276"/>
                    <a:pt x="633" y="253"/>
                  </a:cubicBezTo>
                  <a:cubicBezTo>
                    <a:pt x="631" y="246"/>
                    <a:pt x="635" y="235"/>
                    <a:pt x="630" y="226"/>
                  </a:cubicBezTo>
                  <a:cubicBezTo>
                    <a:pt x="614" y="244"/>
                    <a:pt x="610" y="283"/>
                    <a:pt x="623" y="306"/>
                  </a:cubicBezTo>
                  <a:cubicBezTo>
                    <a:pt x="610" y="323"/>
                    <a:pt x="589" y="281"/>
                    <a:pt x="589" y="260"/>
                  </a:cubicBezTo>
                  <a:cubicBezTo>
                    <a:pt x="577" y="275"/>
                    <a:pt x="576" y="302"/>
                    <a:pt x="583" y="319"/>
                  </a:cubicBezTo>
                  <a:cubicBezTo>
                    <a:pt x="582" y="323"/>
                    <a:pt x="578" y="323"/>
                    <a:pt x="576" y="324"/>
                  </a:cubicBezTo>
                  <a:cubicBezTo>
                    <a:pt x="558" y="312"/>
                    <a:pt x="554" y="291"/>
                    <a:pt x="553" y="265"/>
                  </a:cubicBezTo>
                  <a:cubicBezTo>
                    <a:pt x="541" y="283"/>
                    <a:pt x="536" y="306"/>
                    <a:pt x="541" y="332"/>
                  </a:cubicBezTo>
                  <a:cubicBezTo>
                    <a:pt x="538" y="333"/>
                    <a:pt x="537" y="334"/>
                    <a:pt x="534" y="336"/>
                  </a:cubicBezTo>
                  <a:cubicBezTo>
                    <a:pt x="523" y="328"/>
                    <a:pt x="520" y="309"/>
                    <a:pt x="516" y="296"/>
                  </a:cubicBezTo>
                  <a:cubicBezTo>
                    <a:pt x="512" y="313"/>
                    <a:pt x="509" y="332"/>
                    <a:pt x="513" y="349"/>
                  </a:cubicBezTo>
                  <a:cubicBezTo>
                    <a:pt x="511" y="351"/>
                    <a:pt x="508" y="353"/>
                    <a:pt x="504" y="353"/>
                  </a:cubicBezTo>
                  <a:cubicBezTo>
                    <a:pt x="494" y="344"/>
                    <a:pt x="494" y="327"/>
                    <a:pt x="491" y="313"/>
                  </a:cubicBezTo>
                  <a:cubicBezTo>
                    <a:pt x="486" y="330"/>
                    <a:pt x="484" y="348"/>
                    <a:pt x="490" y="363"/>
                  </a:cubicBezTo>
                  <a:cubicBezTo>
                    <a:pt x="481" y="376"/>
                    <a:pt x="471" y="358"/>
                    <a:pt x="468" y="351"/>
                  </a:cubicBezTo>
                  <a:cubicBezTo>
                    <a:pt x="460" y="357"/>
                    <a:pt x="455" y="368"/>
                    <a:pt x="445" y="373"/>
                  </a:cubicBezTo>
                  <a:cubicBezTo>
                    <a:pt x="427" y="379"/>
                    <a:pt x="407" y="387"/>
                    <a:pt x="390" y="390"/>
                  </a:cubicBezTo>
                  <a:cubicBezTo>
                    <a:pt x="387" y="401"/>
                    <a:pt x="381" y="407"/>
                    <a:pt x="382" y="419"/>
                  </a:cubicBezTo>
                  <a:cubicBezTo>
                    <a:pt x="385" y="445"/>
                    <a:pt x="427" y="470"/>
                    <a:pt x="447" y="456"/>
                  </a:cubicBezTo>
                  <a:cubicBezTo>
                    <a:pt x="452" y="453"/>
                    <a:pt x="452" y="441"/>
                    <a:pt x="463" y="445"/>
                  </a:cubicBezTo>
                  <a:cubicBezTo>
                    <a:pt x="459" y="453"/>
                    <a:pt x="466" y="453"/>
                    <a:pt x="463" y="464"/>
                  </a:cubicBezTo>
                  <a:cubicBezTo>
                    <a:pt x="472" y="472"/>
                    <a:pt x="477" y="484"/>
                    <a:pt x="483" y="494"/>
                  </a:cubicBezTo>
                  <a:cubicBezTo>
                    <a:pt x="504" y="508"/>
                    <a:pt x="519" y="527"/>
                    <a:pt x="549" y="531"/>
                  </a:cubicBezTo>
                  <a:cubicBezTo>
                    <a:pt x="577" y="549"/>
                    <a:pt x="617" y="563"/>
                    <a:pt x="650" y="562"/>
                  </a:cubicBezTo>
                  <a:cubicBezTo>
                    <a:pt x="660" y="553"/>
                    <a:pt x="678" y="558"/>
                    <a:pt x="688" y="554"/>
                  </a:cubicBezTo>
                  <a:cubicBezTo>
                    <a:pt x="696" y="550"/>
                    <a:pt x="702" y="541"/>
                    <a:pt x="713" y="546"/>
                  </a:cubicBezTo>
                  <a:cubicBezTo>
                    <a:pt x="728" y="536"/>
                    <a:pt x="750" y="532"/>
                    <a:pt x="762" y="519"/>
                  </a:cubicBezTo>
                  <a:cubicBezTo>
                    <a:pt x="797" y="505"/>
                    <a:pt x="811" y="471"/>
                    <a:pt x="829" y="444"/>
                  </a:cubicBezTo>
                  <a:cubicBezTo>
                    <a:pt x="827" y="442"/>
                    <a:pt x="822" y="443"/>
                    <a:pt x="822" y="439"/>
                  </a:cubicBezTo>
                  <a:cubicBezTo>
                    <a:pt x="825" y="438"/>
                    <a:pt x="827" y="436"/>
                    <a:pt x="831" y="437"/>
                  </a:cubicBezTo>
                  <a:cubicBezTo>
                    <a:pt x="838" y="427"/>
                    <a:pt x="829" y="392"/>
                    <a:pt x="841" y="388"/>
                  </a:cubicBezTo>
                  <a:cubicBezTo>
                    <a:pt x="849" y="385"/>
                    <a:pt x="862" y="395"/>
                    <a:pt x="870" y="394"/>
                  </a:cubicBezTo>
                  <a:cubicBezTo>
                    <a:pt x="887" y="392"/>
                    <a:pt x="899" y="371"/>
                    <a:pt x="900" y="353"/>
                  </a:cubicBezTo>
                  <a:cubicBezTo>
                    <a:pt x="900" y="328"/>
                    <a:pt x="882" y="310"/>
                    <a:pt x="856" y="309"/>
                  </a:cubicBezTo>
                  <a:cubicBezTo>
                    <a:pt x="853" y="313"/>
                    <a:pt x="845" y="318"/>
                    <a:pt x="841" y="313"/>
                  </a:cubicBezTo>
                  <a:cubicBezTo>
                    <a:pt x="827" y="325"/>
                    <a:pt x="820" y="344"/>
                    <a:pt x="796" y="347"/>
                  </a:cubicBezTo>
                  <a:cubicBezTo>
                    <a:pt x="792" y="341"/>
                    <a:pt x="795" y="334"/>
                    <a:pt x="801" y="332"/>
                  </a:cubicBezTo>
                  <a:cubicBezTo>
                    <a:pt x="810" y="309"/>
                    <a:pt x="804" y="287"/>
                    <a:pt x="800" y="268"/>
                  </a:cubicBezTo>
                  <a:cubicBezTo>
                    <a:pt x="794" y="283"/>
                    <a:pt x="779" y="288"/>
                    <a:pt x="765" y="296"/>
                  </a:cubicBezTo>
                  <a:cubicBezTo>
                    <a:pt x="763" y="293"/>
                    <a:pt x="759" y="293"/>
                    <a:pt x="760" y="287"/>
                  </a:cubicBezTo>
                  <a:cubicBezTo>
                    <a:pt x="772" y="269"/>
                    <a:pt x="769" y="250"/>
                    <a:pt x="762" y="230"/>
                  </a:cubicBezTo>
                  <a:cubicBezTo>
                    <a:pt x="749" y="242"/>
                    <a:pt x="742" y="261"/>
                    <a:pt x="728" y="272"/>
                  </a:cubicBezTo>
                  <a:cubicBezTo>
                    <a:pt x="725" y="271"/>
                    <a:pt x="722" y="270"/>
                    <a:pt x="721" y="267"/>
                  </a:cubicBezTo>
                  <a:close/>
                  <a:moveTo>
                    <a:pt x="898" y="393"/>
                  </a:moveTo>
                  <a:cubicBezTo>
                    <a:pt x="884" y="402"/>
                    <a:pt x="871" y="407"/>
                    <a:pt x="850" y="403"/>
                  </a:cubicBezTo>
                  <a:cubicBezTo>
                    <a:pt x="850" y="401"/>
                    <a:pt x="849" y="400"/>
                    <a:pt x="847" y="399"/>
                  </a:cubicBezTo>
                  <a:cubicBezTo>
                    <a:pt x="848" y="403"/>
                    <a:pt x="849" y="404"/>
                    <a:pt x="847" y="408"/>
                  </a:cubicBezTo>
                  <a:cubicBezTo>
                    <a:pt x="872" y="415"/>
                    <a:pt x="899" y="423"/>
                    <a:pt x="915" y="409"/>
                  </a:cubicBezTo>
                  <a:cubicBezTo>
                    <a:pt x="908" y="404"/>
                    <a:pt x="902" y="400"/>
                    <a:pt x="898" y="393"/>
                  </a:cubicBezTo>
                  <a:close/>
                  <a:moveTo>
                    <a:pt x="842" y="438"/>
                  </a:moveTo>
                  <a:cubicBezTo>
                    <a:pt x="846" y="439"/>
                    <a:pt x="849" y="441"/>
                    <a:pt x="853" y="442"/>
                  </a:cubicBezTo>
                  <a:cubicBezTo>
                    <a:pt x="856" y="434"/>
                    <a:pt x="849" y="426"/>
                    <a:pt x="846" y="420"/>
                  </a:cubicBezTo>
                  <a:cubicBezTo>
                    <a:pt x="843" y="425"/>
                    <a:pt x="844" y="433"/>
                    <a:pt x="842" y="438"/>
                  </a:cubicBezTo>
                  <a:close/>
                  <a:moveTo>
                    <a:pt x="452" y="464"/>
                  </a:moveTo>
                  <a:cubicBezTo>
                    <a:pt x="448" y="468"/>
                    <a:pt x="443" y="469"/>
                    <a:pt x="438" y="469"/>
                  </a:cubicBezTo>
                  <a:cubicBezTo>
                    <a:pt x="435" y="474"/>
                    <a:pt x="432" y="481"/>
                    <a:pt x="427" y="485"/>
                  </a:cubicBezTo>
                  <a:cubicBezTo>
                    <a:pt x="438" y="489"/>
                    <a:pt x="453" y="484"/>
                    <a:pt x="463" y="480"/>
                  </a:cubicBezTo>
                  <a:cubicBezTo>
                    <a:pt x="457" y="477"/>
                    <a:pt x="458" y="467"/>
                    <a:pt x="452" y="464"/>
                  </a:cubicBezTo>
                  <a:close/>
                  <a:moveTo>
                    <a:pt x="750" y="540"/>
                  </a:moveTo>
                  <a:cubicBezTo>
                    <a:pt x="744" y="547"/>
                    <a:pt x="743" y="560"/>
                    <a:pt x="736" y="567"/>
                  </a:cubicBezTo>
                  <a:cubicBezTo>
                    <a:pt x="750" y="578"/>
                    <a:pt x="757" y="606"/>
                    <a:pt x="780" y="599"/>
                  </a:cubicBezTo>
                  <a:cubicBezTo>
                    <a:pt x="786" y="581"/>
                    <a:pt x="774" y="569"/>
                    <a:pt x="767" y="557"/>
                  </a:cubicBezTo>
                  <a:cubicBezTo>
                    <a:pt x="777" y="558"/>
                    <a:pt x="779" y="567"/>
                    <a:pt x="786" y="570"/>
                  </a:cubicBezTo>
                  <a:cubicBezTo>
                    <a:pt x="798" y="551"/>
                    <a:pt x="770" y="543"/>
                    <a:pt x="750" y="540"/>
                  </a:cubicBezTo>
                  <a:close/>
                  <a:moveTo>
                    <a:pt x="647" y="577"/>
                  </a:moveTo>
                  <a:cubicBezTo>
                    <a:pt x="669" y="591"/>
                    <a:pt x="696" y="580"/>
                    <a:pt x="713" y="576"/>
                  </a:cubicBezTo>
                  <a:cubicBezTo>
                    <a:pt x="718" y="570"/>
                    <a:pt x="730" y="564"/>
                    <a:pt x="729" y="554"/>
                  </a:cubicBezTo>
                  <a:cubicBezTo>
                    <a:pt x="701" y="567"/>
                    <a:pt x="675" y="570"/>
                    <a:pt x="647" y="577"/>
                  </a:cubicBezTo>
                  <a:close/>
                  <a:moveTo>
                    <a:pt x="561" y="560"/>
                  </a:moveTo>
                  <a:cubicBezTo>
                    <a:pt x="556" y="565"/>
                    <a:pt x="553" y="573"/>
                    <a:pt x="549" y="579"/>
                  </a:cubicBezTo>
                  <a:cubicBezTo>
                    <a:pt x="550" y="585"/>
                    <a:pt x="554" y="583"/>
                    <a:pt x="554" y="586"/>
                  </a:cubicBezTo>
                  <a:cubicBezTo>
                    <a:pt x="562" y="580"/>
                    <a:pt x="568" y="566"/>
                    <a:pt x="569" y="557"/>
                  </a:cubicBezTo>
                  <a:cubicBezTo>
                    <a:pt x="567" y="560"/>
                    <a:pt x="564" y="562"/>
                    <a:pt x="561" y="560"/>
                  </a:cubicBezTo>
                  <a:close/>
                  <a:moveTo>
                    <a:pt x="576" y="567"/>
                  </a:moveTo>
                  <a:cubicBezTo>
                    <a:pt x="570" y="579"/>
                    <a:pt x="562" y="588"/>
                    <a:pt x="559" y="602"/>
                  </a:cubicBezTo>
                  <a:cubicBezTo>
                    <a:pt x="568" y="612"/>
                    <a:pt x="585" y="613"/>
                    <a:pt x="588" y="628"/>
                  </a:cubicBezTo>
                  <a:cubicBezTo>
                    <a:pt x="600" y="638"/>
                    <a:pt x="608" y="623"/>
                    <a:pt x="620" y="626"/>
                  </a:cubicBezTo>
                  <a:cubicBezTo>
                    <a:pt x="633" y="629"/>
                    <a:pt x="635" y="652"/>
                    <a:pt x="650" y="656"/>
                  </a:cubicBezTo>
                  <a:cubicBezTo>
                    <a:pt x="666" y="660"/>
                    <a:pt x="678" y="646"/>
                    <a:pt x="690" y="656"/>
                  </a:cubicBezTo>
                  <a:cubicBezTo>
                    <a:pt x="694" y="647"/>
                    <a:pt x="682" y="629"/>
                    <a:pt x="693" y="622"/>
                  </a:cubicBezTo>
                  <a:cubicBezTo>
                    <a:pt x="693" y="636"/>
                    <a:pt x="697" y="646"/>
                    <a:pt x="700" y="657"/>
                  </a:cubicBezTo>
                  <a:cubicBezTo>
                    <a:pt x="710" y="656"/>
                    <a:pt x="725" y="645"/>
                    <a:pt x="726" y="637"/>
                  </a:cubicBezTo>
                  <a:cubicBezTo>
                    <a:pt x="729" y="627"/>
                    <a:pt x="715" y="614"/>
                    <a:pt x="725" y="606"/>
                  </a:cubicBezTo>
                  <a:cubicBezTo>
                    <a:pt x="726" y="617"/>
                    <a:pt x="732" y="624"/>
                    <a:pt x="736" y="632"/>
                  </a:cubicBezTo>
                  <a:cubicBezTo>
                    <a:pt x="757" y="633"/>
                    <a:pt x="761" y="619"/>
                    <a:pt x="764" y="604"/>
                  </a:cubicBezTo>
                  <a:cubicBezTo>
                    <a:pt x="748" y="599"/>
                    <a:pt x="743" y="577"/>
                    <a:pt x="728" y="579"/>
                  </a:cubicBezTo>
                  <a:cubicBezTo>
                    <a:pt x="724" y="579"/>
                    <a:pt x="721" y="584"/>
                    <a:pt x="716" y="586"/>
                  </a:cubicBezTo>
                  <a:cubicBezTo>
                    <a:pt x="694" y="597"/>
                    <a:pt x="671" y="600"/>
                    <a:pt x="650" y="591"/>
                  </a:cubicBezTo>
                  <a:cubicBezTo>
                    <a:pt x="646" y="600"/>
                    <a:pt x="650" y="617"/>
                    <a:pt x="637" y="617"/>
                  </a:cubicBezTo>
                  <a:cubicBezTo>
                    <a:pt x="639" y="607"/>
                    <a:pt x="641" y="598"/>
                    <a:pt x="640" y="585"/>
                  </a:cubicBezTo>
                  <a:cubicBezTo>
                    <a:pt x="629" y="583"/>
                    <a:pt x="630" y="572"/>
                    <a:pt x="619" y="572"/>
                  </a:cubicBezTo>
                  <a:cubicBezTo>
                    <a:pt x="603" y="572"/>
                    <a:pt x="593" y="599"/>
                    <a:pt x="584" y="606"/>
                  </a:cubicBezTo>
                  <a:cubicBezTo>
                    <a:pt x="578" y="590"/>
                    <a:pt x="599" y="581"/>
                    <a:pt x="604" y="567"/>
                  </a:cubicBezTo>
                  <a:cubicBezTo>
                    <a:pt x="591" y="565"/>
                    <a:pt x="585" y="563"/>
                    <a:pt x="576" y="567"/>
                  </a:cubicBezTo>
                  <a:close/>
                  <a:moveTo>
                    <a:pt x="866" y="665"/>
                  </a:moveTo>
                  <a:cubicBezTo>
                    <a:pt x="862" y="655"/>
                    <a:pt x="860" y="643"/>
                    <a:pt x="857" y="636"/>
                  </a:cubicBezTo>
                  <a:cubicBezTo>
                    <a:pt x="853" y="624"/>
                    <a:pt x="851" y="607"/>
                    <a:pt x="847" y="600"/>
                  </a:cubicBezTo>
                  <a:cubicBezTo>
                    <a:pt x="839" y="586"/>
                    <a:pt x="815" y="583"/>
                    <a:pt x="799" y="581"/>
                  </a:cubicBezTo>
                  <a:cubicBezTo>
                    <a:pt x="796" y="582"/>
                    <a:pt x="796" y="585"/>
                    <a:pt x="794" y="586"/>
                  </a:cubicBezTo>
                  <a:cubicBezTo>
                    <a:pt x="794" y="589"/>
                    <a:pt x="794" y="594"/>
                    <a:pt x="794" y="599"/>
                  </a:cubicBezTo>
                  <a:cubicBezTo>
                    <a:pt x="789" y="607"/>
                    <a:pt x="780" y="610"/>
                    <a:pt x="772" y="612"/>
                  </a:cubicBezTo>
                  <a:cubicBezTo>
                    <a:pt x="772" y="634"/>
                    <a:pt x="751" y="642"/>
                    <a:pt x="734" y="643"/>
                  </a:cubicBezTo>
                  <a:cubicBezTo>
                    <a:pt x="722" y="665"/>
                    <a:pt x="700" y="673"/>
                    <a:pt x="675" y="662"/>
                  </a:cubicBezTo>
                  <a:cubicBezTo>
                    <a:pt x="668" y="668"/>
                    <a:pt x="657" y="664"/>
                    <a:pt x="648" y="666"/>
                  </a:cubicBezTo>
                  <a:cubicBezTo>
                    <a:pt x="635" y="659"/>
                    <a:pt x="630" y="644"/>
                    <a:pt x="618" y="637"/>
                  </a:cubicBezTo>
                  <a:cubicBezTo>
                    <a:pt x="608" y="643"/>
                    <a:pt x="597" y="641"/>
                    <a:pt x="584" y="638"/>
                  </a:cubicBezTo>
                  <a:cubicBezTo>
                    <a:pt x="578" y="623"/>
                    <a:pt x="561" y="618"/>
                    <a:pt x="549" y="607"/>
                  </a:cubicBezTo>
                  <a:cubicBezTo>
                    <a:pt x="551" y="600"/>
                    <a:pt x="546" y="599"/>
                    <a:pt x="543" y="596"/>
                  </a:cubicBezTo>
                  <a:cubicBezTo>
                    <a:pt x="524" y="602"/>
                    <a:pt x="498" y="612"/>
                    <a:pt x="476" y="620"/>
                  </a:cubicBezTo>
                  <a:cubicBezTo>
                    <a:pt x="467" y="655"/>
                    <a:pt x="473" y="684"/>
                    <a:pt x="463" y="708"/>
                  </a:cubicBezTo>
                  <a:cubicBezTo>
                    <a:pt x="477" y="714"/>
                    <a:pt x="479" y="735"/>
                    <a:pt x="490" y="747"/>
                  </a:cubicBezTo>
                  <a:cubicBezTo>
                    <a:pt x="503" y="737"/>
                    <a:pt x="510" y="720"/>
                    <a:pt x="527" y="713"/>
                  </a:cubicBezTo>
                  <a:cubicBezTo>
                    <a:pt x="537" y="722"/>
                    <a:pt x="540" y="739"/>
                    <a:pt x="548" y="753"/>
                  </a:cubicBezTo>
                  <a:cubicBezTo>
                    <a:pt x="561" y="746"/>
                    <a:pt x="569" y="733"/>
                    <a:pt x="579" y="723"/>
                  </a:cubicBezTo>
                  <a:cubicBezTo>
                    <a:pt x="582" y="695"/>
                    <a:pt x="601" y="716"/>
                    <a:pt x="609" y="728"/>
                  </a:cubicBezTo>
                  <a:cubicBezTo>
                    <a:pt x="617" y="740"/>
                    <a:pt x="621" y="756"/>
                    <a:pt x="628" y="761"/>
                  </a:cubicBezTo>
                  <a:cubicBezTo>
                    <a:pt x="641" y="749"/>
                    <a:pt x="659" y="742"/>
                    <a:pt x="660" y="719"/>
                  </a:cubicBezTo>
                  <a:cubicBezTo>
                    <a:pt x="662" y="719"/>
                    <a:pt x="664" y="716"/>
                    <a:pt x="667" y="716"/>
                  </a:cubicBezTo>
                  <a:cubicBezTo>
                    <a:pt x="674" y="715"/>
                    <a:pt x="675" y="723"/>
                    <a:pt x="678" y="727"/>
                  </a:cubicBezTo>
                  <a:cubicBezTo>
                    <a:pt x="681" y="731"/>
                    <a:pt x="689" y="734"/>
                    <a:pt x="694" y="739"/>
                  </a:cubicBezTo>
                  <a:cubicBezTo>
                    <a:pt x="700" y="747"/>
                    <a:pt x="700" y="755"/>
                    <a:pt x="706" y="756"/>
                  </a:cubicBezTo>
                  <a:cubicBezTo>
                    <a:pt x="712" y="744"/>
                    <a:pt x="731" y="731"/>
                    <a:pt x="739" y="718"/>
                  </a:cubicBezTo>
                  <a:cubicBezTo>
                    <a:pt x="741" y="714"/>
                    <a:pt x="740" y="711"/>
                    <a:pt x="744" y="708"/>
                  </a:cubicBezTo>
                  <a:cubicBezTo>
                    <a:pt x="749" y="705"/>
                    <a:pt x="753" y="707"/>
                    <a:pt x="759" y="708"/>
                  </a:cubicBezTo>
                  <a:cubicBezTo>
                    <a:pt x="763" y="721"/>
                    <a:pt x="776" y="736"/>
                    <a:pt x="786" y="747"/>
                  </a:cubicBezTo>
                  <a:cubicBezTo>
                    <a:pt x="792" y="739"/>
                    <a:pt x="803" y="731"/>
                    <a:pt x="807" y="721"/>
                  </a:cubicBezTo>
                  <a:cubicBezTo>
                    <a:pt x="810" y="715"/>
                    <a:pt x="808" y="704"/>
                    <a:pt x="816" y="702"/>
                  </a:cubicBezTo>
                  <a:cubicBezTo>
                    <a:pt x="830" y="703"/>
                    <a:pt x="837" y="714"/>
                    <a:pt x="851" y="712"/>
                  </a:cubicBezTo>
                  <a:cubicBezTo>
                    <a:pt x="860" y="724"/>
                    <a:pt x="873" y="732"/>
                    <a:pt x="885" y="729"/>
                  </a:cubicBezTo>
                  <a:cubicBezTo>
                    <a:pt x="877" y="712"/>
                    <a:pt x="875" y="690"/>
                    <a:pt x="866" y="665"/>
                  </a:cubicBezTo>
                  <a:close/>
                  <a:moveTo>
                    <a:pt x="934" y="645"/>
                  </a:moveTo>
                  <a:cubicBezTo>
                    <a:pt x="928" y="636"/>
                    <a:pt x="922" y="626"/>
                    <a:pt x="915" y="621"/>
                  </a:cubicBezTo>
                  <a:cubicBezTo>
                    <a:pt x="899" y="609"/>
                    <a:pt x="880" y="600"/>
                    <a:pt x="862" y="602"/>
                  </a:cubicBezTo>
                  <a:cubicBezTo>
                    <a:pt x="861" y="603"/>
                    <a:pt x="860" y="602"/>
                    <a:pt x="860" y="604"/>
                  </a:cubicBezTo>
                  <a:cubicBezTo>
                    <a:pt x="873" y="644"/>
                    <a:pt x="885" y="691"/>
                    <a:pt x="895" y="732"/>
                  </a:cubicBezTo>
                  <a:cubicBezTo>
                    <a:pt x="906" y="739"/>
                    <a:pt x="910" y="753"/>
                    <a:pt x="922" y="759"/>
                  </a:cubicBezTo>
                  <a:cubicBezTo>
                    <a:pt x="937" y="749"/>
                    <a:pt x="934" y="728"/>
                    <a:pt x="952" y="723"/>
                  </a:cubicBezTo>
                  <a:cubicBezTo>
                    <a:pt x="954" y="725"/>
                    <a:pt x="955" y="727"/>
                    <a:pt x="958" y="727"/>
                  </a:cubicBezTo>
                  <a:cubicBezTo>
                    <a:pt x="964" y="738"/>
                    <a:pt x="974" y="753"/>
                    <a:pt x="984" y="756"/>
                  </a:cubicBezTo>
                  <a:cubicBezTo>
                    <a:pt x="984" y="759"/>
                    <a:pt x="986" y="758"/>
                    <a:pt x="984" y="761"/>
                  </a:cubicBezTo>
                  <a:cubicBezTo>
                    <a:pt x="993" y="757"/>
                    <a:pt x="995" y="747"/>
                    <a:pt x="1002" y="741"/>
                  </a:cubicBezTo>
                  <a:cubicBezTo>
                    <a:pt x="980" y="709"/>
                    <a:pt x="957" y="673"/>
                    <a:pt x="934" y="645"/>
                  </a:cubicBezTo>
                  <a:close/>
                  <a:moveTo>
                    <a:pt x="1458" y="605"/>
                  </a:moveTo>
                  <a:cubicBezTo>
                    <a:pt x="1451" y="613"/>
                    <a:pt x="1459" y="631"/>
                    <a:pt x="1462" y="633"/>
                  </a:cubicBezTo>
                  <a:cubicBezTo>
                    <a:pt x="1463" y="633"/>
                    <a:pt x="1464" y="633"/>
                    <a:pt x="1465" y="633"/>
                  </a:cubicBezTo>
                  <a:cubicBezTo>
                    <a:pt x="1467" y="623"/>
                    <a:pt x="1462" y="616"/>
                    <a:pt x="1467" y="612"/>
                  </a:cubicBezTo>
                  <a:cubicBezTo>
                    <a:pt x="1470" y="617"/>
                    <a:pt x="1474" y="622"/>
                    <a:pt x="1474" y="631"/>
                  </a:cubicBezTo>
                  <a:cubicBezTo>
                    <a:pt x="1478" y="630"/>
                    <a:pt x="1477" y="633"/>
                    <a:pt x="1479" y="633"/>
                  </a:cubicBezTo>
                  <a:cubicBezTo>
                    <a:pt x="1483" y="631"/>
                    <a:pt x="1488" y="631"/>
                    <a:pt x="1490" y="625"/>
                  </a:cubicBezTo>
                  <a:cubicBezTo>
                    <a:pt x="1487" y="619"/>
                    <a:pt x="1487" y="611"/>
                    <a:pt x="1484" y="606"/>
                  </a:cubicBezTo>
                  <a:cubicBezTo>
                    <a:pt x="1476" y="614"/>
                    <a:pt x="1466" y="609"/>
                    <a:pt x="1458" y="605"/>
                  </a:cubicBezTo>
                  <a:close/>
                  <a:moveTo>
                    <a:pt x="1434" y="627"/>
                  </a:moveTo>
                  <a:cubicBezTo>
                    <a:pt x="1438" y="628"/>
                    <a:pt x="1440" y="632"/>
                    <a:pt x="1445" y="631"/>
                  </a:cubicBezTo>
                  <a:cubicBezTo>
                    <a:pt x="1448" y="624"/>
                    <a:pt x="1449" y="614"/>
                    <a:pt x="1445" y="607"/>
                  </a:cubicBezTo>
                  <a:cubicBezTo>
                    <a:pt x="1436" y="608"/>
                    <a:pt x="1436" y="618"/>
                    <a:pt x="1434" y="627"/>
                  </a:cubicBezTo>
                  <a:close/>
                  <a:moveTo>
                    <a:pt x="225" y="648"/>
                  </a:moveTo>
                  <a:cubicBezTo>
                    <a:pt x="225" y="660"/>
                    <a:pt x="243" y="669"/>
                    <a:pt x="251" y="677"/>
                  </a:cubicBezTo>
                  <a:cubicBezTo>
                    <a:pt x="255" y="672"/>
                    <a:pt x="257" y="666"/>
                    <a:pt x="259" y="662"/>
                  </a:cubicBezTo>
                  <a:cubicBezTo>
                    <a:pt x="254" y="652"/>
                    <a:pt x="226" y="629"/>
                    <a:pt x="225" y="648"/>
                  </a:cubicBezTo>
                  <a:close/>
                  <a:moveTo>
                    <a:pt x="1381" y="686"/>
                  </a:moveTo>
                  <a:cubicBezTo>
                    <a:pt x="1392" y="685"/>
                    <a:pt x="1392" y="673"/>
                    <a:pt x="1402" y="670"/>
                  </a:cubicBezTo>
                  <a:cubicBezTo>
                    <a:pt x="1404" y="673"/>
                    <a:pt x="1398" y="683"/>
                    <a:pt x="1401" y="686"/>
                  </a:cubicBezTo>
                  <a:cubicBezTo>
                    <a:pt x="1411" y="683"/>
                    <a:pt x="1417" y="664"/>
                    <a:pt x="1409" y="650"/>
                  </a:cubicBezTo>
                  <a:cubicBezTo>
                    <a:pt x="1411" y="647"/>
                    <a:pt x="1412" y="644"/>
                    <a:pt x="1413" y="641"/>
                  </a:cubicBezTo>
                  <a:cubicBezTo>
                    <a:pt x="1400" y="650"/>
                    <a:pt x="1383" y="670"/>
                    <a:pt x="1381" y="686"/>
                  </a:cubicBezTo>
                  <a:close/>
                  <a:moveTo>
                    <a:pt x="1442" y="652"/>
                  </a:moveTo>
                  <a:cubicBezTo>
                    <a:pt x="1454" y="654"/>
                    <a:pt x="1475" y="657"/>
                    <a:pt x="1490" y="646"/>
                  </a:cubicBezTo>
                  <a:cubicBezTo>
                    <a:pt x="1477" y="642"/>
                    <a:pt x="1453" y="649"/>
                    <a:pt x="1434" y="642"/>
                  </a:cubicBezTo>
                  <a:cubicBezTo>
                    <a:pt x="1434" y="649"/>
                    <a:pt x="1443" y="645"/>
                    <a:pt x="1442" y="652"/>
                  </a:cubicBezTo>
                  <a:close/>
                  <a:moveTo>
                    <a:pt x="1422" y="702"/>
                  </a:moveTo>
                  <a:cubicBezTo>
                    <a:pt x="1426" y="702"/>
                    <a:pt x="1429" y="702"/>
                    <a:pt x="1433" y="702"/>
                  </a:cubicBezTo>
                  <a:cubicBezTo>
                    <a:pt x="1449" y="719"/>
                    <a:pt x="1491" y="714"/>
                    <a:pt x="1502" y="693"/>
                  </a:cubicBezTo>
                  <a:cubicBezTo>
                    <a:pt x="1501" y="682"/>
                    <a:pt x="1500" y="669"/>
                    <a:pt x="1497" y="657"/>
                  </a:cubicBezTo>
                  <a:cubicBezTo>
                    <a:pt x="1475" y="665"/>
                    <a:pt x="1439" y="671"/>
                    <a:pt x="1422" y="655"/>
                  </a:cubicBezTo>
                  <a:cubicBezTo>
                    <a:pt x="1422" y="673"/>
                    <a:pt x="1423" y="682"/>
                    <a:pt x="1422" y="702"/>
                  </a:cubicBezTo>
                  <a:close/>
                  <a:moveTo>
                    <a:pt x="255" y="692"/>
                  </a:moveTo>
                  <a:cubicBezTo>
                    <a:pt x="257" y="692"/>
                    <a:pt x="258" y="693"/>
                    <a:pt x="258" y="696"/>
                  </a:cubicBezTo>
                  <a:cubicBezTo>
                    <a:pt x="260" y="696"/>
                    <a:pt x="262" y="696"/>
                    <a:pt x="264" y="696"/>
                  </a:cubicBezTo>
                  <a:cubicBezTo>
                    <a:pt x="268" y="687"/>
                    <a:pt x="275" y="680"/>
                    <a:pt x="281" y="673"/>
                  </a:cubicBezTo>
                  <a:cubicBezTo>
                    <a:pt x="267" y="660"/>
                    <a:pt x="262" y="683"/>
                    <a:pt x="255" y="692"/>
                  </a:cubicBezTo>
                  <a:close/>
                  <a:moveTo>
                    <a:pt x="305" y="686"/>
                  </a:moveTo>
                  <a:cubicBezTo>
                    <a:pt x="284" y="678"/>
                    <a:pt x="278" y="693"/>
                    <a:pt x="276" y="706"/>
                  </a:cubicBezTo>
                  <a:cubicBezTo>
                    <a:pt x="294" y="727"/>
                    <a:pt x="318" y="748"/>
                    <a:pt x="340" y="767"/>
                  </a:cubicBezTo>
                  <a:cubicBezTo>
                    <a:pt x="346" y="772"/>
                    <a:pt x="357" y="787"/>
                    <a:pt x="364" y="788"/>
                  </a:cubicBezTo>
                  <a:cubicBezTo>
                    <a:pt x="378" y="791"/>
                    <a:pt x="392" y="781"/>
                    <a:pt x="410" y="786"/>
                  </a:cubicBezTo>
                  <a:cubicBezTo>
                    <a:pt x="382" y="750"/>
                    <a:pt x="336" y="722"/>
                    <a:pt x="305" y="686"/>
                  </a:cubicBezTo>
                  <a:close/>
                  <a:moveTo>
                    <a:pt x="1303" y="734"/>
                  </a:moveTo>
                  <a:cubicBezTo>
                    <a:pt x="1318" y="740"/>
                    <a:pt x="1326" y="725"/>
                    <a:pt x="1337" y="717"/>
                  </a:cubicBezTo>
                  <a:cubicBezTo>
                    <a:pt x="1340" y="723"/>
                    <a:pt x="1333" y="731"/>
                    <a:pt x="1332" y="737"/>
                  </a:cubicBezTo>
                  <a:cubicBezTo>
                    <a:pt x="1346" y="730"/>
                    <a:pt x="1342" y="707"/>
                    <a:pt x="1345" y="695"/>
                  </a:cubicBezTo>
                  <a:cubicBezTo>
                    <a:pt x="1325" y="702"/>
                    <a:pt x="1316" y="720"/>
                    <a:pt x="1303" y="734"/>
                  </a:cubicBezTo>
                  <a:close/>
                  <a:moveTo>
                    <a:pt x="245" y="703"/>
                  </a:moveTo>
                  <a:cubicBezTo>
                    <a:pt x="242" y="713"/>
                    <a:pt x="234" y="732"/>
                    <a:pt x="248" y="736"/>
                  </a:cubicBezTo>
                  <a:cubicBezTo>
                    <a:pt x="243" y="722"/>
                    <a:pt x="252" y="716"/>
                    <a:pt x="258" y="707"/>
                  </a:cubicBezTo>
                  <a:cubicBezTo>
                    <a:pt x="254" y="702"/>
                    <a:pt x="251" y="705"/>
                    <a:pt x="245" y="703"/>
                  </a:cubicBezTo>
                  <a:close/>
                  <a:moveTo>
                    <a:pt x="1321" y="879"/>
                  </a:moveTo>
                  <a:cubicBezTo>
                    <a:pt x="1317" y="887"/>
                    <a:pt x="1313" y="892"/>
                    <a:pt x="1315" y="901"/>
                  </a:cubicBezTo>
                  <a:cubicBezTo>
                    <a:pt x="1311" y="908"/>
                    <a:pt x="1306" y="917"/>
                    <a:pt x="1310" y="923"/>
                  </a:cubicBezTo>
                  <a:cubicBezTo>
                    <a:pt x="1317" y="898"/>
                    <a:pt x="1339" y="864"/>
                    <a:pt x="1336" y="837"/>
                  </a:cubicBezTo>
                  <a:cubicBezTo>
                    <a:pt x="1345" y="821"/>
                    <a:pt x="1360" y="829"/>
                    <a:pt x="1376" y="838"/>
                  </a:cubicBezTo>
                  <a:cubicBezTo>
                    <a:pt x="1374" y="845"/>
                    <a:pt x="1376" y="850"/>
                    <a:pt x="1372" y="857"/>
                  </a:cubicBezTo>
                  <a:cubicBezTo>
                    <a:pt x="1377" y="863"/>
                    <a:pt x="1366" y="875"/>
                    <a:pt x="1377" y="879"/>
                  </a:cubicBezTo>
                  <a:cubicBezTo>
                    <a:pt x="1387" y="834"/>
                    <a:pt x="1394" y="771"/>
                    <a:pt x="1403" y="717"/>
                  </a:cubicBezTo>
                  <a:cubicBezTo>
                    <a:pt x="1387" y="712"/>
                    <a:pt x="1373" y="713"/>
                    <a:pt x="1362" y="703"/>
                  </a:cubicBezTo>
                  <a:cubicBezTo>
                    <a:pt x="1349" y="762"/>
                    <a:pt x="1333" y="820"/>
                    <a:pt x="1321" y="879"/>
                  </a:cubicBezTo>
                  <a:close/>
                  <a:moveTo>
                    <a:pt x="797" y="761"/>
                  </a:moveTo>
                  <a:cubicBezTo>
                    <a:pt x="806" y="769"/>
                    <a:pt x="828" y="801"/>
                    <a:pt x="845" y="797"/>
                  </a:cubicBezTo>
                  <a:cubicBezTo>
                    <a:pt x="848" y="796"/>
                    <a:pt x="853" y="788"/>
                    <a:pt x="856" y="783"/>
                  </a:cubicBezTo>
                  <a:cubicBezTo>
                    <a:pt x="865" y="769"/>
                    <a:pt x="874" y="757"/>
                    <a:pt x="877" y="743"/>
                  </a:cubicBezTo>
                  <a:cubicBezTo>
                    <a:pt x="861" y="738"/>
                    <a:pt x="848" y="724"/>
                    <a:pt x="830" y="726"/>
                  </a:cubicBezTo>
                  <a:cubicBezTo>
                    <a:pt x="831" y="722"/>
                    <a:pt x="823" y="719"/>
                    <a:pt x="822" y="713"/>
                  </a:cubicBezTo>
                  <a:cubicBezTo>
                    <a:pt x="813" y="728"/>
                    <a:pt x="801" y="740"/>
                    <a:pt x="797" y="761"/>
                  </a:cubicBezTo>
                  <a:close/>
                  <a:moveTo>
                    <a:pt x="274" y="718"/>
                  </a:moveTo>
                  <a:cubicBezTo>
                    <a:pt x="271" y="720"/>
                    <a:pt x="265" y="722"/>
                    <a:pt x="260" y="722"/>
                  </a:cubicBezTo>
                  <a:cubicBezTo>
                    <a:pt x="256" y="753"/>
                    <a:pt x="289" y="738"/>
                    <a:pt x="306" y="751"/>
                  </a:cubicBezTo>
                  <a:cubicBezTo>
                    <a:pt x="297" y="738"/>
                    <a:pt x="285" y="729"/>
                    <a:pt x="274" y="718"/>
                  </a:cubicBezTo>
                  <a:close/>
                  <a:moveTo>
                    <a:pt x="753" y="722"/>
                  </a:moveTo>
                  <a:cubicBezTo>
                    <a:pt x="735" y="731"/>
                    <a:pt x="725" y="749"/>
                    <a:pt x="713" y="764"/>
                  </a:cubicBezTo>
                  <a:cubicBezTo>
                    <a:pt x="721" y="773"/>
                    <a:pt x="731" y="779"/>
                    <a:pt x="741" y="787"/>
                  </a:cubicBezTo>
                  <a:cubicBezTo>
                    <a:pt x="747" y="792"/>
                    <a:pt x="753" y="797"/>
                    <a:pt x="758" y="798"/>
                  </a:cubicBezTo>
                  <a:cubicBezTo>
                    <a:pt x="765" y="800"/>
                    <a:pt x="766" y="788"/>
                    <a:pt x="770" y="781"/>
                  </a:cubicBezTo>
                  <a:cubicBezTo>
                    <a:pt x="771" y="779"/>
                    <a:pt x="774" y="778"/>
                    <a:pt x="775" y="777"/>
                  </a:cubicBezTo>
                  <a:cubicBezTo>
                    <a:pt x="779" y="770"/>
                    <a:pt x="778" y="762"/>
                    <a:pt x="782" y="758"/>
                  </a:cubicBezTo>
                  <a:cubicBezTo>
                    <a:pt x="772" y="746"/>
                    <a:pt x="765" y="732"/>
                    <a:pt x="753" y="722"/>
                  </a:cubicBezTo>
                  <a:close/>
                  <a:moveTo>
                    <a:pt x="452" y="752"/>
                  </a:moveTo>
                  <a:cubicBezTo>
                    <a:pt x="453" y="764"/>
                    <a:pt x="444" y="776"/>
                    <a:pt x="440" y="787"/>
                  </a:cubicBezTo>
                  <a:cubicBezTo>
                    <a:pt x="438" y="786"/>
                    <a:pt x="433" y="788"/>
                    <a:pt x="433" y="786"/>
                  </a:cubicBezTo>
                  <a:cubicBezTo>
                    <a:pt x="433" y="779"/>
                    <a:pt x="436" y="775"/>
                    <a:pt x="437" y="767"/>
                  </a:cubicBezTo>
                  <a:cubicBezTo>
                    <a:pt x="429" y="769"/>
                    <a:pt x="422" y="771"/>
                    <a:pt x="414" y="772"/>
                  </a:cubicBezTo>
                  <a:cubicBezTo>
                    <a:pt x="419" y="780"/>
                    <a:pt x="430" y="785"/>
                    <a:pt x="438" y="791"/>
                  </a:cubicBezTo>
                  <a:cubicBezTo>
                    <a:pt x="448" y="774"/>
                    <a:pt x="468" y="767"/>
                    <a:pt x="481" y="753"/>
                  </a:cubicBezTo>
                  <a:cubicBezTo>
                    <a:pt x="473" y="742"/>
                    <a:pt x="467" y="732"/>
                    <a:pt x="460" y="723"/>
                  </a:cubicBezTo>
                  <a:cubicBezTo>
                    <a:pt x="457" y="735"/>
                    <a:pt x="459" y="746"/>
                    <a:pt x="452" y="752"/>
                  </a:cubicBezTo>
                  <a:close/>
                  <a:moveTo>
                    <a:pt x="590" y="726"/>
                  </a:moveTo>
                  <a:cubicBezTo>
                    <a:pt x="577" y="736"/>
                    <a:pt x="569" y="752"/>
                    <a:pt x="554" y="762"/>
                  </a:cubicBezTo>
                  <a:cubicBezTo>
                    <a:pt x="564" y="778"/>
                    <a:pt x="575" y="791"/>
                    <a:pt x="588" y="803"/>
                  </a:cubicBezTo>
                  <a:cubicBezTo>
                    <a:pt x="599" y="790"/>
                    <a:pt x="611" y="779"/>
                    <a:pt x="623" y="767"/>
                  </a:cubicBezTo>
                  <a:cubicBezTo>
                    <a:pt x="612" y="753"/>
                    <a:pt x="604" y="737"/>
                    <a:pt x="590" y="726"/>
                  </a:cubicBezTo>
                  <a:close/>
                  <a:moveTo>
                    <a:pt x="528" y="739"/>
                  </a:moveTo>
                  <a:cubicBezTo>
                    <a:pt x="523" y="716"/>
                    <a:pt x="503" y="751"/>
                    <a:pt x="495" y="758"/>
                  </a:cubicBezTo>
                  <a:cubicBezTo>
                    <a:pt x="502" y="763"/>
                    <a:pt x="501" y="777"/>
                    <a:pt x="511" y="781"/>
                  </a:cubicBezTo>
                  <a:cubicBezTo>
                    <a:pt x="521" y="773"/>
                    <a:pt x="534" y="769"/>
                    <a:pt x="541" y="758"/>
                  </a:cubicBezTo>
                  <a:cubicBezTo>
                    <a:pt x="537" y="752"/>
                    <a:pt x="534" y="744"/>
                    <a:pt x="528" y="739"/>
                  </a:cubicBezTo>
                  <a:close/>
                  <a:moveTo>
                    <a:pt x="1409" y="757"/>
                  </a:moveTo>
                  <a:cubicBezTo>
                    <a:pt x="1407" y="764"/>
                    <a:pt x="1401" y="786"/>
                    <a:pt x="1403" y="793"/>
                  </a:cubicBezTo>
                  <a:cubicBezTo>
                    <a:pt x="1403" y="783"/>
                    <a:pt x="1414" y="780"/>
                    <a:pt x="1416" y="771"/>
                  </a:cubicBezTo>
                  <a:cubicBezTo>
                    <a:pt x="1418" y="758"/>
                    <a:pt x="1411" y="742"/>
                    <a:pt x="1411" y="732"/>
                  </a:cubicBezTo>
                  <a:cubicBezTo>
                    <a:pt x="1410" y="742"/>
                    <a:pt x="1408" y="745"/>
                    <a:pt x="1409" y="757"/>
                  </a:cubicBezTo>
                  <a:close/>
                  <a:moveTo>
                    <a:pt x="698" y="763"/>
                  </a:moveTo>
                  <a:cubicBezTo>
                    <a:pt x="698" y="752"/>
                    <a:pt x="677" y="737"/>
                    <a:pt x="669" y="733"/>
                  </a:cubicBezTo>
                  <a:cubicBezTo>
                    <a:pt x="661" y="748"/>
                    <a:pt x="647" y="757"/>
                    <a:pt x="635" y="768"/>
                  </a:cubicBezTo>
                  <a:cubicBezTo>
                    <a:pt x="644" y="782"/>
                    <a:pt x="653" y="801"/>
                    <a:pt x="668" y="804"/>
                  </a:cubicBezTo>
                  <a:cubicBezTo>
                    <a:pt x="669" y="791"/>
                    <a:pt x="698" y="776"/>
                    <a:pt x="698" y="763"/>
                  </a:cubicBezTo>
                  <a:close/>
                  <a:moveTo>
                    <a:pt x="927" y="768"/>
                  </a:moveTo>
                  <a:cubicBezTo>
                    <a:pt x="934" y="777"/>
                    <a:pt x="941" y="785"/>
                    <a:pt x="946" y="797"/>
                  </a:cubicBezTo>
                  <a:cubicBezTo>
                    <a:pt x="960" y="791"/>
                    <a:pt x="968" y="779"/>
                    <a:pt x="977" y="768"/>
                  </a:cubicBezTo>
                  <a:cubicBezTo>
                    <a:pt x="968" y="759"/>
                    <a:pt x="962" y="747"/>
                    <a:pt x="953" y="738"/>
                  </a:cubicBezTo>
                  <a:cubicBezTo>
                    <a:pt x="942" y="745"/>
                    <a:pt x="937" y="758"/>
                    <a:pt x="927" y="768"/>
                  </a:cubicBezTo>
                  <a:close/>
                  <a:moveTo>
                    <a:pt x="1423" y="752"/>
                  </a:moveTo>
                  <a:cubicBezTo>
                    <a:pt x="1421" y="761"/>
                    <a:pt x="1427" y="764"/>
                    <a:pt x="1424" y="771"/>
                  </a:cubicBezTo>
                  <a:cubicBezTo>
                    <a:pt x="1448" y="784"/>
                    <a:pt x="1491" y="777"/>
                    <a:pt x="1507" y="762"/>
                  </a:cubicBezTo>
                  <a:cubicBezTo>
                    <a:pt x="1506" y="760"/>
                    <a:pt x="1506" y="750"/>
                    <a:pt x="1507" y="747"/>
                  </a:cubicBezTo>
                  <a:cubicBezTo>
                    <a:pt x="1483" y="757"/>
                    <a:pt x="1450" y="752"/>
                    <a:pt x="1423" y="752"/>
                  </a:cubicBezTo>
                  <a:close/>
                  <a:moveTo>
                    <a:pt x="1295" y="751"/>
                  </a:moveTo>
                  <a:cubicBezTo>
                    <a:pt x="1295" y="755"/>
                    <a:pt x="1289" y="758"/>
                    <a:pt x="1288" y="766"/>
                  </a:cubicBezTo>
                  <a:cubicBezTo>
                    <a:pt x="1299" y="773"/>
                    <a:pt x="1313" y="772"/>
                    <a:pt x="1327" y="773"/>
                  </a:cubicBezTo>
                  <a:cubicBezTo>
                    <a:pt x="1330" y="767"/>
                    <a:pt x="1328" y="763"/>
                    <a:pt x="1331" y="757"/>
                  </a:cubicBezTo>
                  <a:cubicBezTo>
                    <a:pt x="1326" y="759"/>
                    <a:pt x="1317" y="753"/>
                    <a:pt x="1322" y="751"/>
                  </a:cubicBezTo>
                  <a:cubicBezTo>
                    <a:pt x="1310" y="746"/>
                    <a:pt x="1299" y="753"/>
                    <a:pt x="1295" y="751"/>
                  </a:cubicBezTo>
                  <a:close/>
                  <a:moveTo>
                    <a:pt x="511" y="874"/>
                  </a:moveTo>
                  <a:cubicBezTo>
                    <a:pt x="510" y="896"/>
                    <a:pt x="517" y="903"/>
                    <a:pt x="527" y="921"/>
                  </a:cubicBezTo>
                  <a:cubicBezTo>
                    <a:pt x="524" y="921"/>
                    <a:pt x="526" y="925"/>
                    <a:pt x="523" y="925"/>
                  </a:cubicBezTo>
                  <a:cubicBezTo>
                    <a:pt x="517" y="923"/>
                    <a:pt x="512" y="919"/>
                    <a:pt x="508" y="914"/>
                  </a:cubicBezTo>
                  <a:cubicBezTo>
                    <a:pt x="489" y="914"/>
                    <a:pt x="470" y="904"/>
                    <a:pt x="448" y="900"/>
                  </a:cubicBezTo>
                  <a:cubicBezTo>
                    <a:pt x="446" y="893"/>
                    <a:pt x="441" y="889"/>
                    <a:pt x="437" y="883"/>
                  </a:cubicBezTo>
                  <a:cubicBezTo>
                    <a:pt x="428" y="885"/>
                    <a:pt x="431" y="893"/>
                    <a:pt x="427" y="900"/>
                  </a:cubicBezTo>
                  <a:cubicBezTo>
                    <a:pt x="439" y="920"/>
                    <a:pt x="442" y="942"/>
                    <a:pt x="438" y="967"/>
                  </a:cubicBezTo>
                  <a:cubicBezTo>
                    <a:pt x="487" y="958"/>
                    <a:pt x="548" y="951"/>
                    <a:pt x="597" y="961"/>
                  </a:cubicBezTo>
                  <a:cubicBezTo>
                    <a:pt x="609" y="964"/>
                    <a:pt x="622" y="972"/>
                    <a:pt x="637" y="971"/>
                  </a:cubicBezTo>
                  <a:cubicBezTo>
                    <a:pt x="659" y="981"/>
                    <a:pt x="674" y="999"/>
                    <a:pt x="695" y="1010"/>
                  </a:cubicBezTo>
                  <a:cubicBezTo>
                    <a:pt x="742" y="950"/>
                    <a:pt x="815" y="915"/>
                    <a:pt x="906" y="899"/>
                  </a:cubicBezTo>
                  <a:cubicBezTo>
                    <a:pt x="908" y="901"/>
                    <a:pt x="913" y="901"/>
                    <a:pt x="916" y="903"/>
                  </a:cubicBezTo>
                  <a:cubicBezTo>
                    <a:pt x="916" y="887"/>
                    <a:pt x="924" y="867"/>
                    <a:pt x="934" y="850"/>
                  </a:cubicBezTo>
                  <a:cubicBezTo>
                    <a:pt x="931" y="852"/>
                    <a:pt x="930" y="851"/>
                    <a:pt x="927" y="849"/>
                  </a:cubicBezTo>
                  <a:cubicBezTo>
                    <a:pt x="922" y="822"/>
                    <a:pt x="904" y="801"/>
                    <a:pt x="896" y="777"/>
                  </a:cubicBezTo>
                  <a:cubicBezTo>
                    <a:pt x="893" y="768"/>
                    <a:pt x="895" y="756"/>
                    <a:pt x="888" y="749"/>
                  </a:cubicBezTo>
                  <a:cubicBezTo>
                    <a:pt x="881" y="758"/>
                    <a:pt x="876" y="771"/>
                    <a:pt x="868" y="782"/>
                  </a:cubicBezTo>
                  <a:cubicBezTo>
                    <a:pt x="861" y="792"/>
                    <a:pt x="856" y="808"/>
                    <a:pt x="841" y="810"/>
                  </a:cubicBezTo>
                  <a:cubicBezTo>
                    <a:pt x="825" y="797"/>
                    <a:pt x="806" y="787"/>
                    <a:pt x="792" y="771"/>
                  </a:cubicBezTo>
                  <a:cubicBezTo>
                    <a:pt x="784" y="788"/>
                    <a:pt x="776" y="806"/>
                    <a:pt x="760" y="815"/>
                  </a:cubicBezTo>
                  <a:cubicBezTo>
                    <a:pt x="759" y="813"/>
                    <a:pt x="756" y="813"/>
                    <a:pt x="753" y="813"/>
                  </a:cubicBezTo>
                  <a:cubicBezTo>
                    <a:pt x="745" y="791"/>
                    <a:pt x="720" y="786"/>
                    <a:pt x="705" y="772"/>
                  </a:cubicBezTo>
                  <a:cubicBezTo>
                    <a:pt x="699" y="779"/>
                    <a:pt x="693" y="785"/>
                    <a:pt x="685" y="794"/>
                  </a:cubicBezTo>
                  <a:cubicBezTo>
                    <a:pt x="679" y="802"/>
                    <a:pt x="674" y="817"/>
                    <a:pt x="665" y="818"/>
                  </a:cubicBezTo>
                  <a:cubicBezTo>
                    <a:pt x="649" y="819"/>
                    <a:pt x="641" y="781"/>
                    <a:pt x="630" y="777"/>
                  </a:cubicBezTo>
                  <a:cubicBezTo>
                    <a:pt x="610" y="786"/>
                    <a:pt x="603" y="808"/>
                    <a:pt x="586" y="819"/>
                  </a:cubicBezTo>
                  <a:cubicBezTo>
                    <a:pt x="580" y="817"/>
                    <a:pt x="577" y="813"/>
                    <a:pt x="577" y="805"/>
                  </a:cubicBezTo>
                  <a:cubicBezTo>
                    <a:pt x="566" y="795"/>
                    <a:pt x="557" y="782"/>
                    <a:pt x="548" y="769"/>
                  </a:cubicBezTo>
                  <a:cubicBezTo>
                    <a:pt x="543" y="772"/>
                    <a:pt x="525" y="780"/>
                    <a:pt x="517" y="789"/>
                  </a:cubicBezTo>
                  <a:cubicBezTo>
                    <a:pt x="513" y="793"/>
                    <a:pt x="514" y="798"/>
                    <a:pt x="510" y="799"/>
                  </a:cubicBezTo>
                  <a:cubicBezTo>
                    <a:pt x="505" y="800"/>
                    <a:pt x="499" y="796"/>
                    <a:pt x="497" y="791"/>
                  </a:cubicBezTo>
                  <a:cubicBezTo>
                    <a:pt x="500" y="781"/>
                    <a:pt x="491" y="771"/>
                    <a:pt x="486" y="763"/>
                  </a:cubicBezTo>
                  <a:cubicBezTo>
                    <a:pt x="473" y="773"/>
                    <a:pt x="458" y="781"/>
                    <a:pt x="447" y="793"/>
                  </a:cubicBezTo>
                  <a:cubicBezTo>
                    <a:pt x="475" y="798"/>
                    <a:pt x="486" y="818"/>
                    <a:pt x="485" y="848"/>
                  </a:cubicBezTo>
                  <a:cubicBezTo>
                    <a:pt x="494" y="855"/>
                    <a:pt x="512" y="855"/>
                    <a:pt x="504" y="864"/>
                  </a:cubicBezTo>
                  <a:cubicBezTo>
                    <a:pt x="506" y="868"/>
                    <a:pt x="509" y="870"/>
                    <a:pt x="511" y="874"/>
                  </a:cubicBezTo>
                  <a:close/>
                  <a:moveTo>
                    <a:pt x="906" y="772"/>
                  </a:moveTo>
                  <a:cubicBezTo>
                    <a:pt x="910" y="771"/>
                    <a:pt x="910" y="767"/>
                    <a:pt x="913" y="764"/>
                  </a:cubicBezTo>
                  <a:cubicBezTo>
                    <a:pt x="909" y="762"/>
                    <a:pt x="906" y="750"/>
                    <a:pt x="901" y="752"/>
                  </a:cubicBezTo>
                  <a:cubicBezTo>
                    <a:pt x="901" y="757"/>
                    <a:pt x="905" y="764"/>
                    <a:pt x="906" y="772"/>
                  </a:cubicBezTo>
                  <a:close/>
                  <a:moveTo>
                    <a:pt x="1008" y="751"/>
                  </a:moveTo>
                  <a:cubicBezTo>
                    <a:pt x="1002" y="756"/>
                    <a:pt x="996" y="762"/>
                    <a:pt x="992" y="769"/>
                  </a:cubicBezTo>
                  <a:cubicBezTo>
                    <a:pt x="1002" y="782"/>
                    <a:pt x="1013" y="792"/>
                    <a:pt x="1027" y="800"/>
                  </a:cubicBezTo>
                  <a:cubicBezTo>
                    <a:pt x="1033" y="798"/>
                    <a:pt x="1036" y="793"/>
                    <a:pt x="1042" y="791"/>
                  </a:cubicBezTo>
                  <a:cubicBezTo>
                    <a:pt x="1035" y="788"/>
                    <a:pt x="1032" y="781"/>
                    <a:pt x="1027" y="777"/>
                  </a:cubicBezTo>
                  <a:cubicBezTo>
                    <a:pt x="1030" y="776"/>
                    <a:pt x="1034" y="783"/>
                    <a:pt x="1034" y="777"/>
                  </a:cubicBezTo>
                  <a:cubicBezTo>
                    <a:pt x="1029" y="772"/>
                    <a:pt x="1016" y="759"/>
                    <a:pt x="1008" y="751"/>
                  </a:cubicBezTo>
                  <a:close/>
                  <a:moveTo>
                    <a:pt x="1049" y="782"/>
                  </a:moveTo>
                  <a:cubicBezTo>
                    <a:pt x="1054" y="782"/>
                    <a:pt x="1057" y="778"/>
                    <a:pt x="1058" y="774"/>
                  </a:cubicBezTo>
                  <a:cubicBezTo>
                    <a:pt x="1045" y="768"/>
                    <a:pt x="1035" y="759"/>
                    <a:pt x="1024" y="751"/>
                  </a:cubicBezTo>
                  <a:cubicBezTo>
                    <a:pt x="1032" y="762"/>
                    <a:pt x="1042" y="771"/>
                    <a:pt x="1049" y="782"/>
                  </a:cubicBezTo>
                  <a:close/>
                  <a:moveTo>
                    <a:pt x="311" y="768"/>
                  </a:moveTo>
                  <a:cubicBezTo>
                    <a:pt x="311" y="759"/>
                    <a:pt x="298" y="763"/>
                    <a:pt x="296" y="756"/>
                  </a:cubicBezTo>
                  <a:cubicBezTo>
                    <a:pt x="294" y="756"/>
                    <a:pt x="292" y="756"/>
                    <a:pt x="290" y="756"/>
                  </a:cubicBezTo>
                  <a:cubicBezTo>
                    <a:pt x="295" y="764"/>
                    <a:pt x="302" y="768"/>
                    <a:pt x="311" y="768"/>
                  </a:cubicBezTo>
                  <a:close/>
                  <a:moveTo>
                    <a:pt x="294" y="797"/>
                  </a:moveTo>
                  <a:cubicBezTo>
                    <a:pt x="298" y="801"/>
                    <a:pt x="299" y="806"/>
                    <a:pt x="303" y="810"/>
                  </a:cubicBezTo>
                  <a:cubicBezTo>
                    <a:pt x="320" y="806"/>
                    <a:pt x="315" y="783"/>
                    <a:pt x="331" y="779"/>
                  </a:cubicBezTo>
                  <a:cubicBezTo>
                    <a:pt x="329" y="775"/>
                    <a:pt x="332" y="777"/>
                    <a:pt x="333" y="773"/>
                  </a:cubicBezTo>
                  <a:cubicBezTo>
                    <a:pt x="330" y="772"/>
                    <a:pt x="327" y="765"/>
                    <a:pt x="324" y="768"/>
                  </a:cubicBezTo>
                  <a:cubicBezTo>
                    <a:pt x="331" y="785"/>
                    <a:pt x="302" y="787"/>
                    <a:pt x="296" y="781"/>
                  </a:cubicBezTo>
                  <a:cubicBezTo>
                    <a:pt x="299" y="785"/>
                    <a:pt x="293" y="791"/>
                    <a:pt x="294" y="797"/>
                  </a:cubicBezTo>
                  <a:close/>
                  <a:moveTo>
                    <a:pt x="921" y="774"/>
                  </a:moveTo>
                  <a:cubicBezTo>
                    <a:pt x="915" y="778"/>
                    <a:pt x="915" y="785"/>
                    <a:pt x="912" y="792"/>
                  </a:cubicBezTo>
                  <a:cubicBezTo>
                    <a:pt x="924" y="809"/>
                    <a:pt x="926" y="831"/>
                    <a:pt x="936" y="848"/>
                  </a:cubicBezTo>
                  <a:cubicBezTo>
                    <a:pt x="941" y="842"/>
                    <a:pt x="944" y="831"/>
                    <a:pt x="957" y="830"/>
                  </a:cubicBezTo>
                  <a:cubicBezTo>
                    <a:pt x="957" y="833"/>
                    <a:pt x="960" y="834"/>
                    <a:pt x="959" y="837"/>
                  </a:cubicBezTo>
                  <a:cubicBezTo>
                    <a:pt x="926" y="863"/>
                    <a:pt x="908" y="940"/>
                    <a:pt x="947" y="969"/>
                  </a:cubicBezTo>
                  <a:cubicBezTo>
                    <a:pt x="950" y="955"/>
                    <a:pt x="975" y="963"/>
                    <a:pt x="984" y="951"/>
                  </a:cubicBezTo>
                  <a:cubicBezTo>
                    <a:pt x="986" y="943"/>
                    <a:pt x="985" y="942"/>
                    <a:pt x="984" y="933"/>
                  </a:cubicBezTo>
                  <a:cubicBezTo>
                    <a:pt x="993" y="910"/>
                    <a:pt x="1013" y="920"/>
                    <a:pt x="1029" y="919"/>
                  </a:cubicBezTo>
                  <a:cubicBezTo>
                    <a:pt x="1046" y="918"/>
                    <a:pt x="1058" y="908"/>
                    <a:pt x="1073" y="906"/>
                  </a:cubicBezTo>
                  <a:cubicBezTo>
                    <a:pt x="1083" y="908"/>
                    <a:pt x="1093" y="906"/>
                    <a:pt x="1104" y="908"/>
                  </a:cubicBezTo>
                  <a:cubicBezTo>
                    <a:pt x="1129" y="912"/>
                    <a:pt x="1136" y="934"/>
                    <a:pt x="1139" y="958"/>
                  </a:cubicBezTo>
                  <a:cubicBezTo>
                    <a:pt x="1148" y="947"/>
                    <a:pt x="1154" y="930"/>
                    <a:pt x="1158" y="918"/>
                  </a:cubicBezTo>
                  <a:cubicBezTo>
                    <a:pt x="1154" y="887"/>
                    <a:pt x="1137" y="861"/>
                    <a:pt x="1111" y="848"/>
                  </a:cubicBezTo>
                  <a:cubicBezTo>
                    <a:pt x="1112" y="845"/>
                    <a:pt x="1110" y="845"/>
                    <a:pt x="1110" y="843"/>
                  </a:cubicBezTo>
                  <a:cubicBezTo>
                    <a:pt x="1078" y="833"/>
                    <a:pt x="1056" y="812"/>
                    <a:pt x="1017" y="818"/>
                  </a:cubicBezTo>
                  <a:cubicBezTo>
                    <a:pt x="1008" y="810"/>
                    <a:pt x="994" y="808"/>
                    <a:pt x="981" y="812"/>
                  </a:cubicBezTo>
                  <a:cubicBezTo>
                    <a:pt x="978" y="808"/>
                    <a:pt x="977" y="808"/>
                    <a:pt x="977" y="803"/>
                  </a:cubicBezTo>
                  <a:cubicBezTo>
                    <a:pt x="984" y="793"/>
                    <a:pt x="999" y="802"/>
                    <a:pt x="1011" y="803"/>
                  </a:cubicBezTo>
                  <a:cubicBezTo>
                    <a:pt x="1004" y="793"/>
                    <a:pt x="992" y="787"/>
                    <a:pt x="987" y="776"/>
                  </a:cubicBezTo>
                  <a:cubicBezTo>
                    <a:pt x="971" y="785"/>
                    <a:pt x="964" y="802"/>
                    <a:pt x="946" y="809"/>
                  </a:cubicBezTo>
                  <a:cubicBezTo>
                    <a:pt x="937" y="801"/>
                    <a:pt x="934" y="782"/>
                    <a:pt x="921" y="774"/>
                  </a:cubicBezTo>
                  <a:close/>
                  <a:moveTo>
                    <a:pt x="1065" y="783"/>
                  </a:moveTo>
                  <a:cubicBezTo>
                    <a:pt x="1046" y="796"/>
                    <a:pt x="1082" y="803"/>
                    <a:pt x="1082" y="820"/>
                  </a:cubicBezTo>
                  <a:cubicBezTo>
                    <a:pt x="1093" y="822"/>
                    <a:pt x="1102" y="832"/>
                    <a:pt x="1113" y="830"/>
                  </a:cubicBezTo>
                  <a:cubicBezTo>
                    <a:pt x="1101" y="810"/>
                    <a:pt x="1089" y="791"/>
                    <a:pt x="1065" y="783"/>
                  </a:cubicBezTo>
                  <a:close/>
                  <a:moveTo>
                    <a:pt x="1225" y="948"/>
                  </a:moveTo>
                  <a:cubicBezTo>
                    <a:pt x="1235" y="961"/>
                    <a:pt x="1261" y="965"/>
                    <a:pt x="1282" y="960"/>
                  </a:cubicBezTo>
                  <a:cubicBezTo>
                    <a:pt x="1301" y="904"/>
                    <a:pt x="1314" y="850"/>
                    <a:pt x="1320" y="797"/>
                  </a:cubicBezTo>
                  <a:cubicBezTo>
                    <a:pt x="1313" y="796"/>
                    <a:pt x="1297" y="794"/>
                    <a:pt x="1286" y="793"/>
                  </a:cubicBezTo>
                  <a:cubicBezTo>
                    <a:pt x="1282" y="791"/>
                    <a:pt x="1283" y="784"/>
                    <a:pt x="1278" y="783"/>
                  </a:cubicBezTo>
                  <a:cubicBezTo>
                    <a:pt x="1257" y="838"/>
                    <a:pt x="1241" y="888"/>
                    <a:pt x="1225" y="948"/>
                  </a:cubicBezTo>
                  <a:close/>
                  <a:moveTo>
                    <a:pt x="1407" y="813"/>
                  </a:moveTo>
                  <a:cubicBezTo>
                    <a:pt x="1410" y="809"/>
                    <a:pt x="1413" y="811"/>
                    <a:pt x="1417" y="808"/>
                  </a:cubicBezTo>
                  <a:cubicBezTo>
                    <a:pt x="1419" y="801"/>
                    <a:pt x="1418" y="794"/>
                    <a:pt x="1417" y="787"/>
                  </a:cubicBezTo>
                  <a:cubicBezTo>
                    <a:pt x="1410" y="791"/>
                    <a:pt x="1408" y="807"/>
                    <a:pt x="1407" y="813"/>
                  </a:cubicBezTo>
                  <a:close/>
                  <a:moveTo>
                    <a:pt x="1427" y="794"/>
                  </a:moveTo>
                  <a:cubicBezTo>
                    <a:pt x="1428" y="839"/>
                    <a:pt x="1435" y="879"/>
                    <a:pt x="1432" y="916"/>
                  </a:cubicBezTo>
                  <a:cubicBezTo>
                    <a:pt x="1451" y="938"/>
                    <a:pt x="1489" y="926"/>
                    <a:pt x="1512" y="915"/>
                  </a:cubicBezTo>
                  <a:cubicBezTo>
                    <a:pt x="1512" y="872"/>
                    <a:pt x="1512" y="822"/>
                    <a:pt x="1507" y="789"/>
                  </a:cubicBezTo>
                  <a:cubicBezTo>
                    <a:pt x="1485" y="803"/>
                    <a:pt x="1448" y="807"/>
                    <a:pt x="1427" y="794"/>
                  </a:cubicBezTo>
                  <a:close/>
                  <a:moveTo>
                    <a:pt x="436" y="803"/>
                  </a:moveTo>
                  <a:cubicBezTo>
                    <a:pt x="424" y="800"/>
                    <a:pt x="411" y="796"/>
                    <a:pt x="400" y="795"/>
                  </a:cubicBezTo>
                  <a:cubicBezTo>
                    <a:pt x="376" y="795"/>
                    <a:pt x="353" y="805"/>
                    <a:pt x="333" y="794"/>
                  </a:cubicBezTo>
                  <a:cubicBezTo>
                    <a:pt x="326" y="811"/>
                    <a:pt x="304" y="819"/>
                    <a:pt x="299" y="834"/>
                  </a:cubicBezTo>
                  <a:cubicBezTo>
                    <a:pt x="291" y="857"/>
                    <a:pt x="303" y="883"/>
                    <a:pt x="314" y="900"/>
                  </a:cubicBezTo>
                  <a:cubicBezTo>
                    <a:pt x="337" y="912"/>
                    <a:pt x="359" y="935"/>
                    <a:pt x="389" y="928"/>
                  </a:cubicBezTo>
                  <a:cubicBezTo>
                    <a:pt x="387" y="922"/>
                    <a:pt x="389" y="921"/>
                    <a:pt x="387" y="916"/>
                  </a:cubicBezTo>
                  <a:cubicBezTo>
                    <a:pt x="395" y="912"/>
                    <a:pt x="407" y="912"/>
                    <a:pt x="412" y="905"/>
                  </a:cubicBezTo>
                  <a:cubicBezTo>
                    <a:pt x="412" y="894"/>
                    <a:pt x="410" y="885"/>
                    <a:pt x="420" y="876"/>
                  </a:cubicBezTo>
                  <a:cubicBezTo>
                    <a:pt x="436" y="873"/>
                    <a:pt x="434" y="852"/>
                    <a:pt x="421" y="847"/>
                  </a:cubicBezTo>
                  <a:cubicBezTo>
                    <a:pt x="420" y="842"/>
                    <a:pt x="417" y="840"/>
                    <a:pt x="416" y="835"/>
                  </a:cubicBezTo>
                  <a:cubicBezTo>
                    <a:pt x="428" y="818"/>
                    <a:pt x="455" y="829"/>
                    <a:pt x="473" y="832"/>
                  </a:cubicBezTo>
                  <a:cubicBezTo>
                    <a:pt x="470" y="809"/>
                    <a:pt x="455" y="807"/>
                    <a:pt x="436" y="803"/>
                  </a:cubicBezTo>
                  <a:close/>
                  <a:moveTo>
                    <a:pt x="1037" y="807"/>
                  </a:moveTo>
                  <a:cubicBezTo>
                    <a:pt x="1047" y="804"/>
                    <a:pt x="1058" y="813"/>
                    <a:pt x="1067" y="812"/>
                  </a:cubicBezTo>
                  <a:cubicBezTo>
                    <a:pt x="1059" y="800"/>
                    <a:pt x="1045" y="789"/>
                    <a:pt x="1037" y="807"/>
                  </a:cubicBezTo>
                  <a:close/>
                  <a:moveTo>
                    <a:pt x="225" y="923"/>
                  </a:moveTo>
                  <a:cubicBezTo>
                    <a:pt x="223" y="949"/>
                    <a:pt x="233" y="977"/>
                    <a:pt x="250" y="997"/>
                  </a:cubicBezTo>
                  <a:cubicBezTo>
                    <a:pt x="266" y="1010"/>
                    <a:pt x="287" y="1026"/>
                    <a:pt x="314" y="1029"/>
                  </a:cubicBezTo>
                  <a:cubicBezTo>
                    <a:pt x="331" y="1030"/>
                    <a:pt x="360" y="1027"/>
                    <a:pt x="375" y="1024"/>
                  </a:cubicBezTo>
                  <a:cubicBezTo>
                    <a:pt x="419" y="1013"/>
                    <a:pt x="441" y="955"/>
                    <a:pt x="422" y="913"/>
                  </a:cubicBezTo>
                  <a:cubicBezTo>
                    <a:pt x="418" y="914"/>
                    <a:pt x="415" y="917"/>
                    <a:pt x="412" y="920"/>
                  </a:cubicBezTo>
                  <a:cubicBezTo>
                    <a:pt x="432" y="944"/>
                    <a:pt x="388" y="967"/>
                    <a:pt x="362" y="970"/>
                  </a:cubicBezTo>
                  <a:cubicBezTo>
                    <a:pt x="357" y="971"/>
                    <a:pt x="350" y="968"/>
                    <a:pt x="344" y="969"/>
                  </a:cubicBezTo>
                  <a:cubicBezTo>
                    <a:pt x="339" y="969"/>
                    <a:pt x="333" y="972"/>
                    <a:pt x="330" y="971"/>
                  </a:cubicBezTo>
                  <a:cubicBezTo>
                    <a:pt x="328" y="971"/>
                    <a:pt x="324" y="967"/>
                    <a:pt x="321" y="966"/>
                  </a:cubicBezTo>
                  <a:cubicBezTo>
                    <a:pt x="292" y="959"/>
                    <a:pt x="274" y="944"/>
                    <a:pt x="263" y="926"/>
                  </a:cubicBezTo>
                  <a:cubicBezTo>
                    <a:pt x="257" y="907"/>
                    <a:pt x="251" y="881"/>
                    <a:pt x="264" y="862"/>
                  </a:cubicBezTo>
                  <a:cubicBezTo>
                    <a:pt x="272" y="859"/>
                    <a:pt x="278" y="854"/>
                    <a:pt x="286" y="853"/>
                  </a:cubicBezTo>
                  <a:cubicBezTo>
                    <a:pt x="282" y="838"/>
                    <a:pt x="293" y="829"/>
                    <a:pt x="296" y="818"/>
                  </a:cubicBezTo>
                  <a:cubicBezTo>
                    <a:pt x="292" y="816"/>
                    <a:pt x="293" y="808"/>
                    <a:pt x="289" y="805"/>
                  </a:cubicBezTo>
                  <a:cubicBezTo>
                    <a:pt x="272" y="843"/>
                    <a:pt x="230" y="873"/>
                    <a:pt x="225" y="923"/>
                  </a:cubicBezTo>
                  <a:close/>
                  <a:moveTo>
                    <a:pt x="1396" y="824"/>
                  </a:moveTo>
                  <a:cubicBezTo>
                    <a:pt x="1397" y="838"/>
                    <a:pt x="1390" y="847"/>
                    <a:pt x="1394" y="857"/>
                  </a:cubicBezTo>
                  <a:cubicBezTo>
                    <a:pt x="1395" y="842"/>
                    <a:pt x="1412" y="837"/>
                    <a:pt x="1409" y="823"/>
                  </a:cubicBezTo>
                  <a:cubicBezTo>
                    <a:pt x="1406" y="826"/>
                    <a:pt x="1401" y="825"/>
                    <a:pt x="1396" y="824"/>
                  </a:cubicBezTo>
                  <a:close/>
                  <a:moveTo>
                    <a:pt x="1393" y="875"/>
                  </a:moveTo>
                  <a:cubicBezTo>
                    <a:pt x="1404" y="880"/>
                    <a:pt x="1409" y="871"/>
                    <a:pt x="1422" y="872"/>
                  </a:cubicBezTo>
                  <a:cubicBezTo>
                    <a:pt x="1423" y="858"/>
                    <a:pt x="1422" y="845"/>
                    <a:pt x="1419" y="832"/>
                  </a:cubicBezTo>
                  <a:cubicBezTo>
                    <a:pt x="1410" y="845"/>
                    <a:pt x="1400" y="859"/>
                    <a:pt x="1393" y="875"/>
                  </a:cubicBezTo>
                  <a:close/>
                  <a:moveTo>
                    <a:pt x="435" y="839"/>
                  </a:moveTo>
                  <a:cubicBezTo>
                    <a:pt x="436" y="848"/>
                    <a:pt x="446" y="852"/>
                    <a:pt x="447" y="864"/>
                  </a:cubicBezTo>
                  <a:cubicBezTo>
                    <a:pt x="445" y="867"/>
                    <a:pt x="443" y="869"/>
                    <a:pt x="442" y="874"/>
                  </a:cubicBezTo>
                  <a:cubicBezTo>
                    <a:pt x="448" y="880"/>
                    <a:pt x="450" y="890"/>
                    <a:pt x="460" y="891"/>
                  </a:cubicBezTo>
                  <a:cubicBezTo>
                    <a:pt x="467" y="881"/>
                    <a:pt x="483" y="879"/>
                    <a:pt x="487" y="865"/>
                  </a:cubicBezTo>
                  <a:cubicBezTo>
                    <a:pt x="476" y="855"/>
                    <a:pt x="460" y="832"/>
                    <a:pt x="435" y="839"/>
                  </a:cubicBezTo>
                  <a:close/>
                  <a:moveTo>
                    <a:pt x="269" y="875"/>
                  </a:moveTo>
                  <a:cubicBezTo>
                    <a:pt x="266" y="902"/>
                    <a:pt x="271" y="936"/>
                    <a:pt x="299" y="946"/>
                  </a:cubicBezTo>
                  <a:cubicBezTo>
                    <a:pt x="310" y="943"/>
                    <a:pt x="316" y="934"/>
                    <a:pt x="326" y="930"/>
                  </a:cubicBezTo>
                  <a:cubicBezTo>
                    <a:pt x="322" y="940"/>
                    <a:pt x="317" y="944"/>
                    <a:pt x="310" y="953"/>
                  </a:cubicBezTo>
                  <a:cubicBezTo>
                    <a:pt x="342" y="967"/>
                    <a:pt x="401" y="962"/>
                    <a:pt x="406" y="928"/>
                  </a:cubicBezTo>
                  <a:cubicBezTo>
                    <a:pt x="400" y="931"/>
                    <a:pt x="402" y="935"/>
                    <a:pt x="396" y="939"/>
                  </a:cubicBezTo>
                  <a:cubicBezTo>
                    <a:pt x="386" y="945"/>
                    <a:pt x="373" y="941"/>
                    <a:pt x="365" y="939"/>
                  </a:cubicBezTo>
                  <a:cubicBezTo>
                    <a:pt x="360" y="944"/>
                    <a:pt x="365" y="957"/>
                    <a:pt x="354" y="955"/>
                  </a:cubicBezTo>
                  <a:cubicBezTo>
                    <a:pt x="353" y="947"/>
                    <a:pt x="356" y="942"/>
                    <a:pt x="355" y="934"/>
                  </a:cubicBezTo>
                  <a:cubicBezTo>
                    <a:pt x="333" y="927"/>
                    <a:pt x="317" y="913"/>
                    <a:pt x="301" y="900"/>
                  </a:cubicBezTo>
                  <a:cubicBezTo>
                    <a:pt x="296" y="905"/>
                    <a:pt x="292" y="918"/>
                    <a:pt x="281" y="914"/>
                  </a:cubicBezTo>
                  <a:cubicBezTo>
                    <a:pt x="285" y="905"/>
                    <a:pt x="291" y="899"/>
                    <a:pt x="295" y="890"/>
                  </a:cubicBezTo>
                  <a:cubicBezTo>
                    <a:pt x="293" y="885"/>
                    <a:pt x="288" y="873"/>
                    <a:pt x="281" y="868"/>
                  </a:cubicBezTo>
                  <a:cubicBezTo>
                    <a:pt x="284" y="868"/>
                    <a:pt x="286" y="862"/>
                    <a:pt x="281" y="863"/>
                  </a:cubicBezTo>
                  <a:cubicBezTo>
                    <a:pt x="277" y="867"/>
                    <a:pt x="272" y="870"/>
                    <a:pt x="269" y="875"/>
                  </a:cubicBezTo>
                  <a:close/>
                  <a:moveTo>
                    <a:pt x="473" y="895"/>
                  </a:moveTo>
                  <a:cubicBezTo>
                    <a:pt x="480" y="899"/>
                    <a:pt x="489" y="897"/>
                    <a:pt x="492" y="888"/>
                  </a:cubicBezTo>
                  <a:cubicBezTo>
                    <a:pt x="488" y="886"/>
                    <a:pt x="492" y="881"/>
                    <a:pt x="491" y="879"/>
                  </a:cubicBezTo>
                  <a:cubicBezTo>
                    <a:pt x="486" y="885"/>
                    <a:pt x="475" y="885"/>
                    <a:pt x="473" y="895"/>
                  </a:cubicBezTo>
                  <a:close/>
                  <a:moveTo>
                    <a:pt x="1357" y="964"/>
                  </a:moveTo>
                  <a:cubicBezTo>
                    <a:pt x="1363" y="938"/>
                    <a:pt x="1379" y="905"/>
                    <a:pt x="1374" y="880"/>
                  </a:cubicBezTo>
                  <a:cubicBezTo>
                    <a:pt x="1364" y="907"/>
                    <a:pt x="1364" y="937"/>
                    <a:pt x="1357" y="964"/>
                  </a:cubicBezTo>
                  <a:close/>
                  <a:moveTo>
                    <a:pt x="1388" y="886"/>
                  </a:moveTo>
                  <a:cubicBezTo>
                    <a:pt x="1385" y="899"/>
                    <a:pt x="1382" y="915"/>
                    <a:pt x="1379" y="930"/>
                  </a:cubicBezTo>
                  <a:cubicBezTo>
                    <a:pt x="1395" y="921"/>
                    <a:pt x="1403" y="904"/>
                    <a:pt x="1412" y="888"/>
                  </a:cubicBezTo>
                  <a:cubicBezTo>
                    <a:pt x="1404" y="887"/>
                    <a:pt x="1396" y="886"/>
                    <a:pt x="1388" y="886"/>
                  </a:cubicBezTo>
                  <a:close/>
                  <a:moveTo>
                    <a:pt x="1386" y="944"/>
                  </a:moveTo>
                  <a:cubicBezTo>
                    <a:pt x="1395" y="945"/>
                    <a:pt x="1410" y="931"/>
                    <a:pt x="1423" y="926"/>
                  </a:cubicBezTo>
                  <a:cubicBezTo>
                    <a:pt x="1422" y="915"/>
                    <a:pt x="1424" y="901"/>
                    <a:pt x="1422" y="894"/>
                  </a:cubicBezTo>
                  <a:cubicBezTo>
                    <a:pt x="1409" y="910"/>
                    <a:pt x="1398" y="930"/>
                    <a:pt x="1386" y="944"/>
                  </a:cubicBezTo>
                  <a:close/>
                  <a:moveTo>
                    <a:pt x="711" y="1001"/>
                  </a:moveTo>
                  <a:cubicBezTo>
                    <a:pt x="709" y="1006"/>
                    <a:pt x="703" y="1015"/>
                    <a:pt x="704" y="1020"/>
                  </a:cubicBezTo>
                  <a:cubicBezTo>
                    <a:pt x="706" y="1015"/>
                    <a:pt x="706" y="1023"/>
                    <a:pt x="710" y="1021"/>
                  </a:cubicBezTo>
                  <a:cubicBezTo>
                    <a:pt x="716" y="1016"/>
                    <a:pt x="720" y="1008"/>
                    <a:pt x="726" y="1004"/>
                  </a:cubicBezTo>
                  <a:cubicBezTo>
                    <a:pt x="771" y="981"/>
                    <a:pt x="817" y="951"/>
                    <a:pt x="872" y="956"/>
                  </a:cubicBezTo>
                  <a:cubicBezTo>
                    <a:pt x="867" y="956"/>
                    <a:pt x="871" y="953"/>
                    <a:pt x="868" y="951"/>
                  </a:cubicBezTo>
                  <a:cubicBezTo>
                    <a:pt x="878" y="937"/>
                    <a:pt x="886" y="929"/>
                    <a:pt x="893" y="914"/>
                  </a:cubicBezTo>
                  <a:cubicBezTo>
                    <a:pt x="816" y="921"/>
                    <a:pt x="761" y="962"/>
                    <a:pt x="711" y="1001"/>
                  </a:cubicBezTo>
                  <a:close/>
                  <a:moveTo>
                    <a:pt x="927" y="965"/>
                  </a:moveTo>
                  <a:cubicBezTo>
                    <a:pt x="916" y="953"/>
                    <a:pt x="916" y="936"/>
                    <a:pt x="911" y="916"/>
                  </a:cubicBezTo>
                  <a:cubicBezTo>
                    <a:pt x="907" y="921"/>
                    <a:pt x="902" y="921"/>
                    <a:pt x="897" y="926"/>
                  </a:cubicBezTo>
                  <a:cubicBezTo>
                    <a:pt x="893" y="932"/>
                    <a:pt x="892" y="941"/>
                    <a:pt x="886" y="945"/>
                  </a:cubicBezTo>
                  <a:cubicBezTo>
                    <a:pt x="886" y="948"/>
                    <a:pt x="886" y="950"/>
                    <a:pt x="886" y="953"/>
                  </a:cubicBezTo>
                  <a:cubicBezTo>
                    <a:pt x="885" y="955"/>
                    <a:pt x="882" y="955"/>
                    <a:pt x="882" y="959"/>
                  </a:cubicBezTo>
                  <a:cubicBezTo>
                    <a:pt x="896" y="960"/>
                    <a:pt x="916" y="961"/>
                    <a:pt x="927" y="965"/>
                  </a:cubicBezTo>
                  <a:close/>
                  <a:moveTo>
                    <a:pt x="1113" y="958"/>
                  </a:moveTo>
                  <a:cubicBezTo>
                    <a:pt x="1113" y="951"/>
                    <a:pt x="1122" y="948"/>
                    <a:pt x="1121" y="939"/>
                  </a:cubicBezTo>
                  <a:cubicBezTo>
                    <a:pt x="1121" y="928"/>
                    <a:pt x="1106" y="915"/>
                    <a:pt x="1095" y="919"/>
                  </a:cubicBezTo>
                  <a:cubicBezTo>
                    <a:pt x="1094" y="927"/>
                    <a:pt x="1091" y="934"/>
                    <a:pt x="1084" y="936"/>
                  </a:cubicBezTo>
                  <a:cubicBezTo>
                    <a:pt x="1078" y="932"/>
                    <a:pt x="1085" y="927"/>
                    <a:pt x="1084" y="920"/>
                  </a:cubicBezTo>
                  <a:cubicBezTo>
                    <a:pt x="1069" y="917"/>
                    <a:pt x="1056" y="922"/>
                    <a:pt x="1048" y="926"/>
                  </a:cubicBezTo>
                  <a:cubicBezTo>
                    <a:pt x="1052" y="929"/>
                    <a:pt x="1052" y="936"/>
                    <a:pt x="1054" y="940"/>
                  </a:cubicBezTo>
                  <a:cubicBezTo>
                    <a:pt x="1079" y="936"/>
                    <a:pt x="1095" y="949"/>
                    <a:pt x="1113" y="958"/>
                  </a:cubicBezTo>
                  <a:close/>
                  <a:moveTo>
                    <a:pt x="998" y="949"/>
                  </a:moveTo>
                  <a:cubicBezTo>
                    <a:pt x="1012" y="943"/>
                    <a:pt x="1029" y="945"/>
                    <a:pt x="1043" y="938"/>
                  </a:cubicBezTo>
                  <a:cubicBezTo>
                    <a:pt x="1041" y="933"/>
                    <a:pt x="1043" y="933"/>
                    <a:pt x="1042" y="929"/>
                  </a:cubicBezTo>
                  <a:cubicBezTo>
                    <a:pt x="1028" y="927"/>
                    <a:pt x="984" y="920"/>
                    <a:pt x="998" y="949"/>
                  </a:cubicBezTo>
                  <a:close/>
                  <a:moveTo>
                    <a:pt x="1432" y="949"/>
                  </a:moveTo>
                  <a:cubicBezTo>
                    <a:pt x="1433" y="961"/>
                    <a:pt x="1432" y="964"/>
                    <a:pt x="1433" y="971"/>
                  </a:cubicBezTo>
                  <a:cubicBezTo>
                    <a:pt x="1434" y="968"/>
                    <a:pt x="1435" y="973"/>
                    <a:pt x="1437" y="970"/>
                  </a:cubicBezTo>
                  <a:cubicBezTo>
                    <a:pt x="1455" y="992"/>
                    <a:pt x="1497" y="977"/>
                    <a:pt x="1514" y="966"/>
                  </a:cubicBezTo>
                  <a:cubicBezTo>
                    <a:pt x="1513" y="959"/>
                    <a:pt x="1513" y="950"/>
                    <a:pt x="1513" y="943"/>
                  </a:cubicBezTo>
                  <a:cubicBezTo>
                    <a:pt x="1494" y="951"/>
                    <a:pt x="1458" y="957"/>
                    <a:pt x="1432" y="949"/>
                  </a:cubicBezTo>
                  <a:close/>
                  <a:moveTo>
                    <a:pt x="1414" y="946"/>
                  </a:moveTo>
                  <a:cubicBezTo>
                    <a:pt x="1414" y="945"/>
                    <a:pt x="1414" y="943"/>
                    <a:pt x="1412" y="944"/>
                  </a:cubicBezTo>
                  <a:cubicBezTo>
                    <a:pt x="1395" y="950"/>
                    <a:pt x="1388" y="958"/>
                    <a:pt x="1376" y="967"/>
                  </a:cubicBezTo>
                  <a:cubicBezTo>
                    <a:pt x="1374" y="964"/>
                    <a:pt x="1371" y="969"/>
                    <a:pt x="1368" y="967"/>
                  </a:cubicBezTo>
                  <a:cubicBezTo>
                    <a:pt x="1369" y="976"/>
                    <a:pt x="1363" y="976"/>
                    <a:pt x="1364" y="985"/>
                  </a:cubicBezTo>
                  <a:cubicBezTo>
                    <a:pt x="1374" y="989"/>
                    <a:pt x="1387" y="983"/>
                    <a:pt x="1394" y="985"/>
                  </a:cubicBezTo>
                  <a:cubicBezTo>
                    <a:pt x="1402" y="973"/>
                    <a:pt x="1408" y="960"/>
                    <a:pt x="1414" y="946"/>
                  </a:cubicBezTo>
                  <a:close/>
                  <a:moveTo>
                    <a:pt x="1409" y="980"/>
                  </a:moveTo>
                  <a:cubicBezTo>
                    <a:pt x="1414" y="978"/>
                    <a:pt x="1416" y="973"/>
                    <a:pt x="1422" y="972"/>
                  </a:cubicBezTo>
                  <a:cubicBezTo>
                    <a:pt x="1423" y="963"/>
                    <a:pt x="1424" y="955"/>
                    <a:pt x="1422" y="950"/>
                  </a:cubicBezTo>
                  <a:cubicBezTo>
                    <a:pt x="1417" y="959"/>
                    <a:pt x="1415" y="972"/>
                    <a:pt x="1409" y="980"/>
                  </a:cubicBezTo>
                  <a:close/>
                  <a:moveTo>
                    <a:pt x="1022" y="1070"/>
                  </a:moveTo>
                  <a:cubicBezTo>
                    <a:pt x="1029" y="1052"/>
                    <a:pt x="1036" y="1028"/>
                    <a:pt x="1055" y="1026"/>
                  </a:cubicBezTo>
                  <a:cubicBezTo>
                    <a:pt x="1062" y="1038"/>
                    <a:pt x="1049" y="1059"/>
                    <a:pt x="1070" y="1070"/>
                  </a:cubicBezTo>
                  <a:cubicBezTo>
                    <a:pt x="1088" y="1063"/>
                    <a:pt x="1075" y="1053"/>
                    <a:pt x="1077" y="1042"/>
                  </a:cubicBezTo>
                  <a:cubicBezTo>
                    <a:pt x="1080" y="1020"/>
                    <a:pt x="1119" y="1015"/>
                    <a:pt x="1105" y="990"/>
                  </a:cubicBezTo>
                  <a:cubicBezTo>
                    <a:pt x="1106" y="987"/>
                    <a:pt x="1111" y="988"/>
                    <a:pt x="1111" y="985"/>
                  </a:cubicBezTo>
                  <a:cubicBezTo>
                    <a:pt x="1110" y="979"/>
                    <a:pt x="1109" y="975"/>
                    <a:pt x="1109" y="966"/>
                  </a:cubicBezTo>
                  <a:cubicBezTo>
                    <a:pt x="1095" y="964"/>
                    <a:pt x="1087" y="955"/>
                    <a:pt x="1074" y="951"/>
                  </a:cubicBezTo>
                  <a:cubicBezTo>
                    <a:pt x="1021" y="946"/>
                    <a:pt x="991" y="960"/>
                    <a:pt x="973" y="997"/>
                  </a:cubicBezTo>
                  <a:cubicBezTo>
                    <a:pt x="969" y="1008"/>
                    <a:pt x="965" y="1040"/>
                    <a:pt x="976" y="1046"/>
                  </a:cubicBezTo>
                  <a:cubicBezTo>
                    <a:pt x="973" y="1025"/>
                    <a:pt x="979" y="1012"/>
                    <a:pt x="987" y="999"/>
                  </a:cubicBezTo>
                  <a:cubicBezTo>
                    <a:pt x="994" y="1007"/>
                    <a:pt x="983" y="1023"/>
                    <a:pt x="983" y="1037"/>
                  </a:cubicBezTo>
                  <a:cubicBezTo>
                    <a:pt x="983" y="1052"/>
                    <a:pt x="989" y="1063"/>
                    <a:pt x="997" y="1071"/>
                  </a:cubicBezTo>
                  <a:cubicBezTo>
                    <a:pt x="991" y="1046"/>
                    <a:pt x="1003" y="1018"/>
                    <a:pt x="1017" y="999"/>
                  </a:cubicBezTo>
                  <a:cubicBezTo>
                    <a:pt x="1022" y="1015"/>
                    <a:pt x="1001" y="1042"/>
                    <a:pt x="1004" y="1062"/>
                  </a:cubicBezTo>
                  <a:cubicBezTo>
                    <a:pt x="1005" y="1068"/>
                    <a:pt x="1010" y="1071"/>
                    <a:pt x="1011" y="1075"/>
                  </a:cubicBezTo>
                  <a:cubicBezTo>
                    <a:pt x="1017" y="1076"/>
                    <a:pt x="1014" y="1068"/>
                    <a:pt x="1022" y="1070"/>
                  </a:cubicBezTo>
                  <a:close/>
                  <a:moveTo>
                    <a:pt x="1115" y="961"/>
                  </a:moveTo>
                  <a:cubicBezTo>
                    <a:pt x="1121" y="963"/>
                    <a:pt x="1122" y="970"/>
                    <a:pt x="1123" y="976"/>
                  </a:cubicBezTo>
                  <a:cubicBezTo>
                    <a:pt x="1127" y="976"/>
                    <a:pt x="1128" y="971"/>
                    <a:pt x="1129" y="966"/>
                  </a:cubicBezTo>
                  <a:cubicBezTo>
                    <a:pt x="1125" y="965"/>
                    <a:pt x="1128" y="958"/>
                    <a:pt x="1125" y="954"/>
                  </a:cubicBezTo>
                  <a:cubicBezTo>
                    <a:pt x="1123" y="958"/>
                    <a:pt x="1118" y="959"/>
                    <a:pt x="1115" y="961"/>
                  </a:cubicBezTo>
                  <a:close/>
                  <a:moveTo>
                    <a:pt x="475" y="986"/>
                  </a:moveTo>
                  <a:cubicBezTo>
                    <a:pt x="484" y="986"/>
                    <a:pt x="494" y="988"/>
                    <a:pt x="502" y="989"/>
                  </a:cubicBezTo>
                  <a:cubicBezTo>
                    <a:pt x="547" y="991"/>
                    <a:pt x="606" y="985"/>
                    <a:pt x="657" y="996"/>
                  </a:cubicBezTo>
                  <a:cubicBezTo>
                    <a:pt x="641" y="982"/>
                    <a:pt x="623" y="980"/>
                    <a:pt x="599" y="974"/>
                  </a:cubicBezTo>
                  <a:cubicBezTo>
                    <a:pt x="547" y="961"/>
                    <a:pt x="495" y="969"/>
                    <a:pt x="446" y="975"/>
                  </a:cubicBezTo>
                  <a:cubicBezTo>
                    <a:pt x="447" y="992"/>
                    <a:pt x="465" y="987"/>
                    <a:pt x="475" y="986"/>
                  </a:cubicBezTo>
                  <a:close/>
                  <a:moveTo>
                    <a:pt x="861" y="1030"/>
                  </a:moveTo>
                  <a:cubicBezTo>
                    <a:pt x="889" y="1035"/>
                    <a:pt x="921" y="1053"/>
                    <a:pt x="933" y="1024"/>
                  </a:cubicBezTo>
                  <a:cubicBezTo>
                    <a:pt x="893" y="1014"/>
                    <a:pt x="852" y="1007"/>
                    <a:pt x="810" y="1007"/>
                  </a:cubicBezTo>
                  <a:cubicBezTo>
                    <a:pt x="795" y="1007"/>
                    <a:pt x="782" y="1015"/>
                    <a:pt x="767" y="1012"/>
                  </a:cubicBezTo>
                  <a:cubicBezTo>
                    <a:pt x="805" y="982"/>
                    <a:pt x="876" y="1004"/>
                    <a:pt x="925" y="1010"/>
                  </a:cubicBezTo>
                  <a:cubicBezTo>
                    <a:pt x="925" y="1003"/>
                    <a:pt x="930" y="1000"/>
                    <a:pt x="930" y="992"/>
                  </a:cubicBezTo>
                  <a:cubicBezTo>
                    <a:pt x="898" y="978"/>
                    <a:pt x="848" y="997"/>
                    <a:pt x="812" y="987"/>
                  </a:cubicBezTo>
                  <a:cubicBezTo>
                    <a:pt x="839" y="980"/>
                    <a:pt x="865" y="979"/>
                    <a:pt x="886" y="979"/>
                  </a:cubicBezTo>
                  <a:cubicBezTo>
                    <a:pt x="894" y="978"/>
                    <a:pt x="905" y="979"/>
                    <a:pt x="913" y="974"/>
                  </a:cubicBezTo>
                  <a:cubicBezTo>
                    <a:pt x="842" y="950"/>
                    <a:pt x="770" y="989"/>
                    <a:pt x="725" y="1019"/>
                  </a:cubicBezTo>
                  <a:cubicBezTo>
                    <a:pt x="725" y="1020"/>
                    <a:pt x="724" y="1020"/>
                    <a:pt x="724" y="1022"/>
                  </a:cubicBezTo>
                  <a:cubicBezTo>
                    <a:pt x="756" y="1028"/>
                    <a:pt x="813" y="1020"/>
                    <a:pt x="861" y="1030"/>
                  </a:cubicBezTo>
                  <a:close/>
                  <a:moveTo>
                    <a:pt x="967" y="985"/>
                  </a:moveTo>
                  <a:cubicBezTo>
                    <a:pt x="970" y="981"/>
                    <a:pt x="973" y="978"/>
                    <a:pt x="971" y="974"/>
                  </a:cubicBezTo>
                  <a:cubicBezTo>
                    <a:pt x="974" y="973"/>
                    <a:pt x="982" y="969"/>
                    <a:pt x="979" y="966"/>
                  </a:cubicBezTo>
                  <a:cubicBezTo>
                    <a:pt x="975" y="972"/>
                    <a:pt x="957" y="975"/>
                    <a:pt x="967" y="985"/>
                  </a:cubicBezTo>
                  <a:close/>
                  <a:moveTo>
                    <a:pt x="942" y="982"/>
                  </a:moveTo>
                  <a:cubicBezTo>
                    <a:pt x="937" y="979"/>
                    <a:pt x="935" y="972"/>
                    <a:pt x="928" y="971"/>
                  </a:cubicBezTo>
                  <a:cubicBezTo>
                    <a:pt x="929" y="975"/>
                    <a:pt x="927" y="977"/>
                    <a:pt x="927" y="980"/>
                  </a:cubicBezTo>
                  <a:cubicBezTo>
                    <a:pt x="933" y="979"/>
                    <a:pt x="940" y="984"/>
                    <a:pt x="942" y="982"/>
                  </a:cubicBezTo>
                  <a:close/>
                  <a:moveTo>
                    <a:pt x="433" y="991"/>
                  </a:moveTo>
                  <a:cubicBezTo>
                    <a:pt x="432" y="987"/>
                    <a:pt x="437" y="989"/>
                    <a:pt x="440" y="989"/>
                  </a:cubicBezTo>
                  <a:cubicBezTo>
                    <a:pt x="441" y="984"/>
                    <a:pt x="433" y="984"/>
                    <a:pt x="432" y="986"/>
                  </a:cubicBezTo>
                  <a:cubicBezTo>
                    <a:pt x="435" y="987"/>
                    <a:pt x="428" y="990"/>
                    <a:pt x="433" y="991"/>
                  </a:cubicBezTo>
                  <a:close/>
                  <a:moveTo>
                    <a:pt x="1092" y="1045"/>
                  </a:moveTo>
                  <a:cubicBezTo>
                    <a:pt x="1089" y="1063"/>
                    <a:pt x="1094" y="1078"/>
                    <a:pt x="1074" y="1080"/>
                  </a:cubicBezTo>
                  <a:cubicBezTo>
                    <a:pt x="1056" y="1081"/>
                    <a:pt x="1050" y="1063"/>
                    <a:pt x="1044" y="1046"/>
                  </a:cubicBezTo>
                  <a:cubicBezTo>
                    <a:pt x="1032" y="1062"/>
                    <a:pt x="1035" y="1085"/>
                    <a:pt x="1007" y="1086"/>
                  </a:cubicBezTo>
                  <a:cubicBezTo>
                    <a:pt x="997" y="1078"/>
                    <a:pt x="985" y="1079"/>
                    <a:pt x="981" y="1066"/>
                  </a:cubicBezTo>
                  <a:cubicBezTo>
                    <a:pt x="976" y="1069"/>
                    <a:pt x="974" y="1066"/>
                    <a:pt x="969" y="1065"/>
                  </a:cubicBezTo>
                  <a:cubicBezTo>
                    <a:pt x="961" y="1048"/>
                    <a:pt x="953" y="1015"/>
                    <a:pt x="962" y="996"/>
                  </a:cubicBezTo>
                  <a:cubicBezTo>
                    <a:pt x="954" y="997"/>
                    <a:pt x="952" y="992"/>
                    <a:pt x="947" y="991"/>
                  </a:cubicBezTo>
                  <a:cubicBezTo>
                    <a:pt x="934" y="1002"/>
                    <a:pt x="944" y="1011"/>
                    <a:pt x="954" y="1017"/>
                  </a:cubicBezTo>
                  <a:cubicBezTo>
                    <a:pt x="945" y="1032"/>
                    <a:pt x="941" y="1039"/>
                    <a:pt x="942" y="1061"/>
                  </a:cubicBezTo>
                  <a:cubicBezTo>
                    <a:pt x="930" y="1072"/>
                    <a:pt x="917" y="1064"/>
                    <a:pt x="903" y="1063"/>
                  </a:cubicBezTo>
                  <a:cubicBezTo>
                    <a:pt x="888" y="1063"/>
                    <a:pt x="872" y="1069"/>
                    <a:pt x="856" y="1067"/>
                  </a:cubicBezTo>
                  <a:cubicBezTo>
                    <a:pt x="842" y="1066"/>
                    <a:pt x="824" y="1068"/>
                    <a:pt x="809" y="1067"/>
                  </a:cubicBezTo>
                  <a:cubicBezTo>
                    <a:pt x="800" y="1067"/>
                    <a:pt x="791" y="1064"/>
                    <a:pt x="782" y="1063"/>
                  </a:cubicBezTo>
                  <a:cubicBezTo>
                    <a:pt x="756" y="1062"/>
                    <a:pt x="729" y="1063"/>
                    <a:pt x="703" y="1062"/>
                  </a:cubicBezTo>
                  <a:cubicBezTo>
                    <a:pt x="637" y="1060"/>
                    <a:pt x="565" y="1062"/>
                    <a:pt x="497" y="1065"/>
                  </a:cubicBezTo>
                  <a:cubicBezTo>
                    <a:pt x="481" y="1065"/>
                    <a:pt x="468" y="1071"/>
                    <a:pt x="458" y="1072"/>
                  </a:cubicBezTo>
                  <a:cubicBezTo>
                    <a:pt x="454" y="1073"/>
                    <a:pt x="449" y="1070"/>
                    <a:pt x="445" y="1070"/>
                  </a:cubicBezTo>
                  <a:cubicBezTo>
                    <a:pt x="432" y="1070"/>
                    <a:pt x="419" y="1075"/>
                    <a:pt x="406" y="1073"/>
                  </a:cubicBezTo>
                  <a:cubicBezTo>
                    <a:pt x="395" y="1063"/>
                    <a:pt x="409" y="1042"/>
                    <a:pt x="423" y="1041"/>
                  </a:cubicBezTo>
                  <a:cubicBezTo>
                    <a:pt x="416" y="1033"/>
                    <a:pt x="423" y="1021"/>
                    <a:pt x="431" y="1017"/>
                  </a:cubicBezTo>
                  <a:cubicBezTo>
                    <a:pt x="428" y="1014"/>
                    <a:pt x="426" y="1009"/>
                    <a:pt x="420" y="1009"/>
                  </a:cubicBezTo>
                  <a:cubicBezTo>
                    <a:pt x="383" y="1047"/>
                    <a:pt x="295" y="1052"/>
                    <a:pt x="254" y="1014"/>
                  </a:cubicBezTo>
                  <a:cubicBezTo>
                    <a:pt x="249" y="1024"/>
                    <a:pt x="228" y="1011"/>
                    <a:pt x="223" y="1012"/>
                  </a:cubicBezTo>
                  <a:cubicBezTo>
                    <a:pt x="208" y="1016"/>
                    <a:pt x="182" y="1012"/>
                    <a:pt x="156" y="1014"/>
                  </a:cubicBezTo>
                  <a:cubicBezTo>
                    <a:pt x="147" y="1014"/>
                    <a:pt x="138" y="1013"/>
                    <a:pt x="129" y="1014"/>
                  </a:cubicBezTo>
                  <a:cubicBezTo>
                    <a:pt x="112" y="1015"/>
                    <a:pt x="95" y="1018"/>
                    <a:pt x="81" y="1017"/>
                  </a:cubicBezTo>
                  <a:cubicBezTo>
                    <a:pt x="64" y="1017"/>
                    <a:pt x="63" y="1016"/>
                    <a:pt x="47" y="1022"/>
                  </a:cubicBezTo>
                  <a:cubicBezTo>
                    <a:pt x="28" y="1030"/>
                    <a:pt x="17" y="1038"/>
                    <a:pt x="12" y="1058"/>
                  </a:cubicBezTo>
                  <a:cubicBezTo>
                    <a:pt x="11" y="1064"/>
                    <a:pt x="11" y="1072"/>
                    <a:pt x="12" y="1077"/>
                  </a:cubicBezTo>
                  <a:cubicBezTo>
                    <a:pt x="35" y="1089"/>
                    <a:pt x="60" y="1083"/>
                    <a:pt x="87" y="1085"/>
                  </a:cubicBezTo>
                  <a:cubicBezTo>
                    <a:pt x="106" y="1086"/>
                    <a:pt x="125" y="1089"/>
                    <a:pt x="146" y="1090"/>
                  </a:cubicBezTo>
                  <a:cubicBezTo>
                    <a:pt x="182" y="1091"/>
                    <a:pt x="220" y="1097"/>
                    <a:pt x="255" y="1095"/>
                  </a:cubicBezTo>
                  <a:cubicBezTo>
                    <a:pt x="304" y="1091"/>
                    <a:pt x="356" y="1091"/>
                    <a:pt x="405" y="1098"/>
                  </a:cubicBezTo>
                  <a:cubicBezTo>
                    <a:pt x="499" y="1112"/>
                    <a:pt x="608" y="1101"/>
                    <a:pt x="703" y="1100"/>
                  </a:cubicBezTo>
                  <a:cubicBezTo>
                    <a:pt x="730" y="1099"/>
                    <a:pt x="757" y="1105"/>
                    <a:pt x="781" y="1105"/>
                  </a:cubicBezTo>
                  <a:cubicBezTo>
                    <a:pt x="841" y="1105"/>
                    <a:pt x="901" y="1100"/>
                    <a:pt x="966" y="1100"/>
                  </a:cubicBezTo>
                  <a:cubicBezTo>
                    <a:pt x="1031" y="1099"/>
                    <a:pt x="1096" y="1089"/>
                    <a:pt x="1160" y="1088"/>
                  </a:cubicBezTo>
                  <a:cubicBezTo>
                    <a:pt x="1171" y="1088"/>
                    <a:pt x="1183" y="1091"/>
                    <a:pt x="1194" y="1091"/>
                  </a:cubicBezTo>
                  <a:cubicBezTo>
                    <a:pt x="1222" y="1091"/>
                    <a:pt x="1249" y="1086"/>
                    <a:pt x="1277" y="1083"/>
                  </a:cubicBezTo>
                  <a:cubicBezTo>
                    <a:pt x="1313" y="1080"/>
                    <a:pt x="1351" y="1082"/>
                    <a:pt x="1388" y="1082"/>
                  </a:cubicBezTo>
                  <a:cubicBezTo>
                    <a:pt x="1409" y="1082"/>
                    <a:pt x="1431" y="1077"/>
                    <a:pt x="1450" y="1078"/>
                  </a:cubicBezTo>
                  <a:cubicBezTo>
                    <a:pt x="1477" y="1080"/>
                    <a:pt x="1503" y="1086"/>
                    <a:pt x="1529" y="1077"/>
                  </a:cubicBezTo>
                  <a:cubicBezTo>
                    <a:pt x="1531" y="1073"/>
                    <a:pt x="1536" y="1071"/>
                    <a:pt x="1539" y="1067"/>
                  </a:cubicBezTo>
                  <a:cubicBezTo>
                    <a:pt x="1545" y="1050"/>
                    <a:pt x="1548" y="1025"/>
                    <a:pt x="1534" y="1007"/>
                  </a:cubicBezTo>
                  <a:cubicBezTo>
                    <a:pt x="1529" y="1008"/>
                    <a:pt x="1525" y="997"/>
                    <a:pt x="1523" y="1002"/>
                  </a:cubicBezTo>
                  <a:cubicBezTo>
                    <a:pt x="1525" y="1016"/>
                    <a:pt x="1521" y="1027"/>
                    <a:pt x="1525" y="1037"/>
                  </a:cubicBezTo>
                  <a:cubicBezTo>
                    <a:pt x="1515" y="1053"/>
                    <a:pt x="1493" y="1064"/>
                    <a:pt x="1474" y="1067"/>
                  </a:cubicBezTo>
                  <a:cubicBezTo>
                    <a:pt x="1462" y="1069"/>
                    <a:pt x="1451" y="1055"/>
                    <a:pt x="1437" y="1051"/>
                  </a:cubicBezTo>
                  <a:cubicBezTo>
                    <a:pt x="1434" y="1045"/>
                    <a:pt x="1427" y="1044"/>
                    <a:pt x="1426" y="1037"/>
                  </a:cubicBezTo>
                  <a:cubicBezTo>
                    <a:pt x="1423" y="1021"/>
                    <a:pt x="1423" y="1013"/>
                    <a:pt x="1422" y="997"/>
                  </a:cubicBezTo>
                  <a:cubicBezTo>
                    <a:pt x="1407" y="995"/>
                    <a:pt x="1400" y="1005"/>
                    <a:pt x="1389" y="1014"/>
                  </a:cubicBezTo>
                  <a:cubicBezTo>
                    <a:pt x="1378" y="1023"/>
                    <a:pt x="1370" y="1032"/>
                    <a:pt x="1366" y="1042"/>
                  </a:cubicBezTo>
                  <a:cubicBezTo>
                    <a:pt x="1357" y="1045"/>
                    <a:pt x="1348" y="1058"/>
                    <a:pt x="1337" y="1050"/>
                  </a:cubicBezTo>
                  <a:cubicBezTo>
                    <a:pt x="1312" y="1073"/>
                    <a:pt x="1271" y="1051"/>
                    <a:pt x="1270" y="1024"/>
                  </a:cubicBezTo>
                  <a:cubicBezTo>
                    <a:pt x="1255" y="1038"/>
                    <a:pt x="1239" y="1041"/>
                    <a:pt x="1212" y="1039"/>
                  </a:cubicBezTo>
                  <a:cubicBezTo>
                    <a:pt x="1204" y="1029"/>
                    <a:pt x="1191" y="1025"/>
                    <a:pt x="1188" y="1011"/>
                  </a:cubicBezTo>
                  <a:cubicBezTo>
                    <a:pt x="1194" y="1008"/>
                    <a:pt x="1193" y="1001"/>
                    <a:pt x="1197" y="995"/>
                  </a:cubicBezTo>
                  <a:cubicBezTo>
                    <a:pt x="1171" y="996"/>
                    <a:pt x="1148" y="994"/>
                    <a:pt x="1121" y="995"/>
                  </a:cubicBezTo>
                  <a:cubicBezTo>
                    <a:pt x="1125" y="1013"/>
                    <a:pt x="1094" y="1028"/>
                    <a:pt x="1092" y="1045"/>
                  </a:cubicBezTo>
                  <a:close/>
                  <a:moveTo>
                    <a:pt x="1212" y="996"/>
                  </a:moveTo>
                  <a:cubicBezTo>
                    <a:pt x="1215" y="996"/>
                    <a:pt x="1213" y="1001"/>
                    <a:pt x="1214" y="1004"/>
                  </a:cubicBezTo>
                  <a:cubicBezTo>
                    <a:pt x="1212" y="1003"/>
                    <a:pt x="1211" y="1001"/>
                    <a:pt x="1210" y="1004"/>
                  </a:cubicBezTo>
                  <a:cubicBezTo>
                    <a:pt x="1212" y="1005"/>
                    <a:pt x="1215" y="1011"/>
                    <a:pt x="1210" y="1007"/>
                  </a:cubicBezTo>
                  <a:cubicBezTo>
                    <a:pt x="1211" y="1015"/>
                    <a:pt x="1213" y="1022"/>
                    <a:pt x="1222" y="1025"/>
                  </a:cubicBezTo>
                  <a:cubicBezTo>
                    <a:pt x="1238" y="1029"/>
                    <a:pt x="1256" y="1015"/>
                    <a:pt x="1259" y="1005"/>
                  </a:cubicBezTo>
                  <a:cubicBezTo>
                    <a:pt x="1241" y="1009"/>
                    <a:pt x="1229" y="986"/>
                    <a:pt x="1212" y="996"/>
                  </a:cubicBezTo>
                  <a:close/>
                  <a:moveTo>
                    <a:pt x="1282" y="1026"/>
                  </a:moveTo>
                  <a:cubicBezTo>
                    <a:pt x="1288" y="1042"/>
                    <a:pt x="1307" y="1052"/>
                    <a:pt x="1328" y="1045"/>
                  </a:cubicBezTo>
                  <a:cubicBezTo>
                    <a:pt x="1338" y="1034"/>
                    <a:pt x="1344" y="1019"/>
                    <a:pt x="1348" y="1002"/>
                  </a:cubicBezTo>
                  <a:cubicBezTo>
                    <a:pt x="1329" y="1004"/>
                    <a:pt x="1319" y="1002"/>
                    <a:pt x="1301" y="996"/>
                  </a:cubicBezTo>
                  <a:cubicBezTo>
                    <a:pt x="1296" y="999"/>
                    <a:pt x="1291" y="997"/>
                    <a:pt x="1288" y="994"/>
                  </a:cubicBezTo>
                  <a:cubicBezTo>
                    <a:pt x="1284" y="1005"/>
                    <a:pt x="1284" y="1014"/>
                    <a:pt x="1282" y="1026"/>
                  </a:cubicBezTo>
                  <a:close/>
                  <a:moveTo>
                    <a:pt x="1359" y="996"/>
                  </a:moveTo>
                  <a:cubicBezTo>
                    <a:pt x="1364" y="1007"/>
                    <a:pt x="1350" y="1018"/>
                    <a:pt x="1357" y="1029"/>
                  </a:cubicBezTo>
                  <a:cubicBezTo>
                    <a:pt x="1369" y="1019"/>
                    <a:pt x="1382" y="1009"/>
                    <a:pt x="1393" y="999"/>
                  </a:cubicBezTo>
                  <a:cubicBezTo>
                    <a:pt x="1384" y="994"/>
                    <a:pt x="1370" y="996"/>
                    <a:pt x="1359" y="996"/>
                  </a:cubicBezTo>
                  <a:close/>
                  <a:moveTo>
                    <a:pt x="639" y="1022"/>
                  </a:moveTo>
                  <a:cubicBezTo>
                    <a:pt x="654" y="1023"/>
                    <a:pt x="667" y="1018"/>
                    <a:pt x="676" y="1017"/>
                  </a:cubicBezTo>
                  <a:cubicBezTo>
                    <a:pt x="679" y="1018"/>
                    <a:pt x="680" y="1016"/>
                    <a:pt x="676" y="1016"/>
                  </a:cubicBezTo>
                  <a:cubicBezTo>
                    <a:pt x="662" y="1007"/>
                    <a:pt x="634" y="1001"/>
                    <a:pt x="613" y="1000"/>
                  </a:cubicBezTo>
                  <a:cubicBezTo>
                    <a:pt x="576" y="997"/>
                    <a:pt x="546" y="998"/>
                    <a:pt x="517" y="999"/>
                  </a:cubicBezTo>
                  <a:cubicBezTo>
                    <a:pt x="491" y="999"/>
                    <a:pt x="458" y="995"/>
                    <a:pt x="435" y="1005"/>
                  </a:cubicBezTo>
                  <a:cubicBezTo>
                    <a:pt x="439" y="1010"/>
                    <a:pt x="440" y="1019"/>
                    <a:pt x="447" y="1021"/>
                  </a:cubicBezTo>
                  <a:cubicBezTo>
                    <a:pt x="456" y="1024"/>
                    <a:pt x="484" y="1011"/>
                    <a:pt x="483" y="1031"/>
                  </a:cubicBezTo>
                  <a:cubicBezTo>
                    <a:pt x="470" y="1033"/>
                    <a:pt x="432" y="1021"/>
                    <a:pt x="432" y="1041"/>
                  </a:cubicBezTo>
                  <a:cubicBezTo>
                    <a:pt x="477" y="1037"/>
                    <a:pt x="529" y="1031"/>
                    <a:pt x="577" y="1031"/>
                  </a:cubicBezTo>
                  <a:cubicBezTo>
                    <a:pt x="602" y="1031"/>
                    <a:pt x="632" y="1041"/>
                    <a:pt x="650" y="1031"/>
                  </a:cubicBezTo>
                  <a:cubicBezTo>
                    <a:pt x="642" y="1030"/>
                    <a:pt x="633" y="1031"/>
                    <a:pt x="625" y="1030"/>
                  </a:cubicBezTo>
                  <a:cubicBezTo>
                    <a:pt x="616" y="1028"/>
                    <a:pt x="604" y="1025"/>
                    <a:pt x="599" y="1019"/>
                  </a:cubicBezTo>
                  <a:cubicBezTo>
                    <a:pt x="612" y="1020"/>
                    <a:pt x="625" y="1022"/>
                    <a:pt x="639" y="1022"/>
                  </a:cubicBezTo>
                  <a:close/>
                  <a:moveTo>
                    <a:pt x="1434" y="1009"/>
                  </a:moveTo>
                  <a:cubicBezTo>
                    <a:pt x="1433" y="1016"/>
                    <a:pt x="1440" y="1025"/>
                    <a:pt x="1438" y="1030"/>
                  </a:cubicBezTo>
                  <a:cubicBezTo>
                    <a:pt x="1445" y="1056"/>
                    <a:pt x="1474" y="1059"/>
                    <a:pt x="1493" y="1048"/>
                  </a:cubicBezTo>
                  <a:cubicBezTo>
                    <a:pt x="1496" y="1047"/>
                    <a:pt x="1504" y="1045"/>
                    <a:pt x="1507" y="1041"/>
                  </a:cubicBezTo>
                  <a:cubicBezTo>
                    <a:pt x="1512" y="1030"/>
                    <a:pt x="1513" y="1017"/>
                    <a:pt x="1512" y="1007"/>
                  </a:cubicBezTo>
                  <a:cubicBezTo>
                    <a:pt x="1492" y="1017"/>
                    <a:pt x="1455" y="1021"/>
                    <a:pt x="1434" y="1009"/>
                  </a:cubicBezTo>
                  <a:close/>
                  <a:moveTo>
                    <a:pt x="676" y="1030"/>
                  </a:moveTo>
                  <a:cubicBezTo>
                    <a:pt x="669" y="1032"/>
                    <a:pt x="666" y="1041"/>
                    <a:pt x="659" y="1044"/>
                  </a:cubicBezTo>
                  <a:cubicBezTo>
                    <a:pt x="630" y="1050"/>
                    <a:pt x="590" y="1041"/>
                    <a:pt x="552" y="1041"/>
                  </a:cubicBezTo>
                  <a:cubicBezTo>
                    <a:pt x="534" y="1041"/>
                    <a:pt x="512" y="1045"/>
                    <a:pt x="492" y="1046"/>
                  </a:cubicBezTo>
                  <a:cubicBezTo>
                    <a:pt x="482" y="1047"/>
                    <a:pt x="472" y="1046"/>
                    <a:pt x="462" y="1046"/>
                  </a:cubicBezTo>
                  <a:cubicBezTo>
                    <a:pt x="455" y="1046"/>
                    <a:pt x="448" y="1049"/>
                    <a:pt x="441" y="1050"/>
                  </a:cubicBezTo>
                  <a:cubicBezTo>
                    <a:pt x="433" y="1050"/>
                    <a:pt x="419" y="1046"/>
                    <a:pt x="417" y="1057"/>
                  </a:cubicBezTo>
                  <a:cubicBezTo>
                    <a:pt x="498" y="1059"/>
                    <a:pt x="594" y="1045"/>
                    <a:pt x="680" y="1053"/>
                  </a:cubicBezTo>
                  <a:cubicBezTo>
                    <a:pt x="678" y="1048"/>
                    <a:pt x="668" y="1045"/>
                    <a:pt x="672" y="1037"/>
                  </a:cubicBezTo>
                  <a:cubicBezTo>
                    <a:pt x="684" y="1038"/>
                    <a:pt x="686" y="1049"/>
                    <a:pt x="701" y="1047"/>
                  </a:cubicBezTo>
                  <a:cubicBezTo>
                    <a:pt x="704" y="1043"/>
                    <a:pt x="710" y="1042"/>
                    <a:pt x="709" y="1035"/>
                  </a:cubicBezTo>
                  <a:cubicBezTo>
                    <a:pt x="699" y="1033"/>
                    <a:pt x="688" y="1026"/>
                    <a:pt x="676" y="1030"/>
                  </a:cubicBezTo>
                  <a:close/>
                  <a:moveTo>
                    <a:pt x="900" y="1051"/>
                  </a:moveTo>
                  <a:cubicBezTo>
                    <a:pt x="880" y="1050"/>
                    <a:pt x="860" y="1041"/>
                    <a:pt x="841" y="1039"/>
                  </a:cubicBezTo>
                  <a:cubicBezTo>
                    <a:pt x="796" y="1033"/>
                    <a:pt x="758" y="1035"/>
                    <a:pt x="725" y="1039"/>
                  </a:cubicBezTo>
                  <a:cubicBezTo>
                    <a:pt x="721" y="1042"/>
                    <a:pt x="714" y="1050"/>
                    <a:pt x="715" y="1055"/>
                  </a:cubicBezTo>
                  <a:cubicBezTo>
                    <a:pt x="781" y="1048"/>
                    <a:pt x="836" y="1062"/>
                    <a:pt x="906" y="1052"/>
                  </a:cubicBezTo>
                  <a:cubicBezTo>
                    <a:pt x="913" y="1056"/>
                    <a:pt x="923" y="1059"/>
                    <a:pt x="930" y="1053"/>
                  </a:cubicBezTo>
                  <a:cubicBezTo>
                    <a:pt x="921" y="1046"/>
                    <a:pt x="911" y="1052"/>
                    <a:pt x="900" y="10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8081963" y="4522788"/>
              <a:ext cx="254000" cy="542925"/>
            </a:xfrm>
            <a:custGeom>
              <a:avLst/>
              <a:gdLst>
                <a:gd name="T0" fmla="*/ 0 w 60"/>
                <a:gd name="T1" fmla="*/ 119 h 128"/>
                <a:gd name="T2" fmla="*/ 29 w 60"/>
                <a:gd name="T3" fmla="*/ 13 h 128"/>
                <a:gd name="T4" fmla="*/ 55 w 60"/>
                <a:gd name="T5" fmla="*/ 8 h 128"/>
                <a:gd name="T6" fmla="*/ 46 w 60"/>
                <a:gd name="T7" fmla="*/ 36 h 128"/>
                <a:gd name="T8" fmla="*/ 41 w 60"/>
                <a:gd name="T9" fmla="*/ 63 h 128"/>
                <a:gd name="T10" fmla="*/ 28 w 60"/>
                <a:gd name="T11" fmla="*/ 98 h 128"/>
                <a:gd name="T12" fmla="*/ 29 w 60"/>
                <a:gd name="T13" fmla="*/ 113 h 128"/>
                <a:gd name="T14" fmla="*/ 25 w 60"/>
                <a:gd name="T15" fmla="*/ 115 h 128"/>
                <a:gd name="T16" fmla="*/ 26 w 60"/>
                <a:gd name="T17" fmla="*/ 119 h 128"/>
                <a:gd name="T18" fmla="*/ 0 w 60"/>
                <a:gd name="T19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28">
                  <a:moveTo>
                    <a:pt x="0" y="119"/>
                  </a:moveTo>
                  <a:cubicBezTo>
                    <a:pt x="9" y="83"/>
                    <a:pt x="24" y="50"/>
                    <a:pt x="29" y="13"/>
                  </a:cubicBezTo>
                  <a:cubicBezTo>
                    <a:pt x="32" y="3"/>
                    <a:pt x="47" y="0"/>
                    <a:pt x="55" y="8"/>
                  </a:cubicBezTo>
                  <a:cubicBezTo>
                    <a:pt x="60" y="19"/>
                    <a:pt x="51" y="21"/>
                    <a:pt x="46" y="36"/>
                  </a:cubicBezTo>
                  <a:cubicBezTo>
                    <a:pt x="44" y="44"/>
                    <a:pt x="44" y="54"/>
                    <a:pt x="41" y="63"/>
                  </a:cubicBezTo>
                  <a:cubicBezTo>
                    <a:pt x="38" y="75"/>
                    <a:pt x="29" y="87"/>
                    <a:pt x="28" y="98"/>
                  </a:cubicBezTo>
                  <a:cubicBezTo>
                    <a:pt x="27" y="103"/>
                    <a:pt x="30" y="109"/>
                    <a:pt x="29" y="113"/>
                  </a:cubicBezTo>
                  <a:cubicBezTo>
                    <a:pt x="29" y="115"/>
                    <a:pt x="26" y="114"/>
                    <a:pt x="25" y="115"/>
                  </a:cubicBezTo>
                  <a:cubicBezTo>
                    <a:pt x="25" y="116"/>
                    <a:pt x="27" y="118"/>
                    <a:pt x="26" y="119"/>
                  </a:cubicBezTo>
                  <a:cubicBezTo>
                    <a:pt x="22" y="126"/>
                    <a:pt x="8" y="128"/>
                    <a:pt x="0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512502" y="631441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rgbClr val="00B0F0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师</a:t>
            </a:r>
            <a:endParaRPr lang="zh-CN" altLang="en-US" sz="13800" b="1" dirty="0">
              <a:ln w="50800">
                <a:solidFill>
                  <a:srgbClr val="00B0F0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6726" y="-48852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rgbClr val="00B0F0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老</a:t>
            </a:r>
            <a:endParaRPr lang="zh-CN" altLang="en-US" sz="13800" b="1" dirty="0">
              <a:ln w="50800">
                <a:solidFill>
                  <a:srgbClr val="00B0F0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48278" y="163349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rgbClr val="00B0F0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寄</a:t>
            </a:r>
            <a:endParaRPr lang="zh-CN" altLang="en-US" sz="13800" b="1" dirty="0">
              <a:ln w="50800">
                <a:solidFill>
                  <a:srgbClr val="00B0F0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584053" y="326888"/>
            <a:ext cx="216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ln w="50800">
                  <a:solidFill>
                    <a:srgbClr val="00B0F0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语</a:t>
            </a:r>
            <a:endParaRPr lang="zh-CN" altLang="en-US" sz="13800" b="1" dirty="0">
              <a:ln w="50800">
                <a:solidFill>
                  <a:srgbClr val="00B0F0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63246" y="2542879"/>
            <a:ext cx="50465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在新的学期，我们有更重要的任务完成，需要投入更多的时间和精力来努力完成学业。希望同学们能够及时的调整好心态，投入到后面的学习中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98"/>
          <p:cNvSpPr txBox="1"/>
          <p:nvPr>
            <p:custDataLst>
              <p:tags r:id="rId1"/>
            </p:custDataLst>
          </p:nvPr>
        </p:nvSpPr>
        <p:spPr>
          <a:xfrm>
            <a:off x="1632031" y="643208"/>
            <a:ext cx="8927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spc="600" dirty="0" smtClean="0">
                <a:ln w="92075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制定目标</a:t>
            </a:r>
            <a:endParaRPr lang="zh-CN" altLang="en-US" sz="16600" b="1" spc="600" dirty="0">
              <a:ln w="92075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4" name="PA_文本框 201"/>
          <p:cNvSpPr txBox="1"/>
          <p:nvPr>
            <p:custDataLst>
              <p:tags r:id="rId2"/>
            </p:custDataLst>
          </p:nvPr>
        </p:nvSpPr>
        <p:spPr>
          <a:xfrm>
            <a:off x="2696902" y="3009417"/>
            <a:ext cx="6798197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spc="600" dirty="0" smtClean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新学期开学有什么目标，和小伙伴一起努力吧</a:t>
            </a:r>
            <a:endParaRPr lang="zh-CN" altLang="en-US" sz="3600" spc="600" dirty="0">
              <a:solidFill>
                <a:schemeClr val="bg1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sp>
        <p:nvSpPr>
          <p:cNvPr id="5" name="PA_文本框 203"/>
          <p:cNvSpPr txBox="1"/>
          <p:nvPr>
            <p:custDataLst>
              <p:tags r:id="rId3"/>
            </p:custDataLst>
          </p:nvPr>
        </p:nvSpPr>
        <p:spPr>
          <a:xfrm>
            <a:off x="4483830" y="4400232"/>
            <a:ext cx="3224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 dirty="0" smtClean="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rPr>
              <a:t>THE PART TWO</a:t>
            </a:r>
            <a:endParaRPr lang="zh-CN" altLang="en-US" sz="3600" spc="300" dirty="0">
              <a:solidFill>
                <a:srgbClr val="00B0F0"/>
              </a:solidFill>
              <a:latin typeface="汉仪歪歪体简" panose="00020600040101010101" pitchFamily="18" charset="-122"/>
              <a:ea typeface="汉仪歪歪体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554" y="5046563"/>
            <a:ext cx="3420318" cy="1545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8128" y="5046563"/>
            <a:ext cx="3420318" cy="154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32743" y="1436386"/>
            <a:ext cx="4022725" cy="5011738"/>
            <a:chOff x="4089401" y="927100"/>
            <a:chExt cx="4022725" cy="501173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6473826" y="3817938"/>
              <a:ext cx="1395413" cy="839788"/>
            </a:xfrm>
            <a:custGeom>
              <a:avLst/>
              <a:gdLst>
                <a:gd name="T0" fmla="*/ 264 w 329"/>
                <a:gd name="T1" fmla="*/ 165 h 198"/>
                <a:gd name="T2" fmla="*/ 221 w 329"/>
                <a:gd name="T3" fmla="*/ 157 h 198"/>
                <a:gd name="T4" fmla="*/ 182 w 329"/>
                <a:gd name="T5" fmla="*/ 160 h 198"/>
                <a:gd name="T6" fmla="*/ 140 w 329"/>
                <a:gd name="T7" fmla="*/ 163 h 198"/>
                <a:gd name="T8" fmla="*/ 72 w 329"/>
                <a:gd name="T9" fmla="*/ 185 h 198"/>
                <a:gd name="T10" fmla="*/ 28 w 329"/>
                <a:gd name="T11" fmla="*/ 182 h 198"/>
                <a:gd name="T12" fmla="*/ 26 w 329"/>
                <a:gd name="T13" fmla="*/ 151 h 198"/>
                <a:gd name="T14" fmla="*/ 4 w 329"/>
                <a:gd name="T15" fmla="*/ 120 h 198"/>
                <a:gd name="T16" fmla="*/ 23 w 329"/>
                <a:gd name="T17" fmla="*/ 76 h 198"/>
                <a:gd name="T18" fmla="*/ 141 w 329"/>
                <a:gd name="T19" fmla="*/ 5 h 198"/>
                <a:gd name="T20" fmla="*/ 204 w 329"/>
                <a:gd name="T21" fmla="*/ 4 h 198"/>
                <a:gd name="T22" fmla="*/ 277 w 329"/>
                <a:gd name="T23" fmla="*/ 20 h 198"/>
                <a:gd name="T24" fmla="*/ 326 w 329"/>
                <a:gd name="T25" fmla="*/ 57 h 198"/>
                <a:gd name="T26" fmla="*/ 324 w 329"/>
                <a:gd name="T27" fmla="*/ 89 h 198"/>
                <a:gd name="T28" fmla="*/ 305 w 329"/>
                <a:gd name="T29" fmla="*/ 115 h 198"/>
                <a:gd name="T30" fmla="*/ 304 w 329"/>
                <a:gd name="T31" fmla="*/ 146 h 198"/>
                <a:gd name="T32" fmla="*/ 264 w 329"/>
                <a:gd name="T33" fmla="*/ 165 h 198"/>
                <a:gd name="T34" fmla="*/ 82 w 329"/>
                <a:gd name="T35" fmla="*/ 171 h 198"/>
                <a:gd name="T36" fmla="*/ 162 w 329"/>
                <a:gd name="T37" fmla="*/ 151 h 198"/>
                <a:gd name="T38" fmla="*/ 184 w 329"/>
                <a:gd name="T39" fmla="*/ 152 h 198"/>
                <a:gd name="T40" fmla="*/ 199 w 329"/>
                <a:gd name="T41" fmla="*/ 149 h 198"/>
                <a:gd name="T42" fmla="*/ 243 w 329"/>
                <a:gd name="T43" fmla="*/ 151 h 198"/>
                <a:gd name="T44" fmla="*/ 293 w 329"/>
                <a:gd name="T45" fmla="*/ 148 h 198"/>
                <a:gd name="T46" fmla="*/ 295 w 329"/>
                <a:gd name="T47" fmla="*/ 117 h 198"/>
                <a:gd name="T48" fmla="*/ 319 w 329"/>
                <a:gd name="T49" fmla="*/ 74 h 198"/>
                <a:gd name="T50" fmla="*/ 313 w 329"/>
                <a:gd name="T51" fmla="*/ 57 h 198"/>
                <a:gd name="T52" fmla="*/ 252 w 329"/>
                <a:gd name="T53" fmla="*/ 20 h 198"/>
                <a:gd name="T54" fmla="*/ 221 w 329"/>
                <a:gd name="T55" fmla="*/ 16 h 198"/>
                <a:gd name="T56" fmla="*/ 188 w 329"/>
                <a:gd name="T57" fmla="*/ 10 h 198"/>
                <a:gd name="T58" fmla="*/ 60 w 329"/>
                <a:gd name="T59" fmla="*/ 52 h 198"/>
                <a:gd name="T60" fmla="*/ 28 w 329"/>
                <a:gd name="T61" fmla="*/ 79 h 198"/>
                <a:gd name="T62" fmla="*/ 14 w 329"/>
                <a:gd name="T63" fmla="*/ 116 h 198"/>
                <a:gd name="T64" fmla="*/ 23 w 329"/>
                <a:gd name="T65" fmla="*/ 126 h 198"/>
                <a:gd name="T66" fmla="*/ 37 w 329"/>
                <a:gd name="T67" fmla="*/ 147 h 198"/>
                <a:gd name="T68" fmla="*/ 37 w 329"/>
                <a:gd name="T69" fmla="*/ 179 h 198"/>
                <a:gd name="T70" fmla="*/ 82 w 329"/>
                <a:gd name="T71" fmla="*/ 1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9" h="198">
                  <a:moveTo>
                    <a:pt x="264" y="165"/>
                  </a:moveTo>
                  <a:cubicBezTo>
                    <a:pt x="252" y="159"/>
                    <a:pt x="237" y="159"/>
                    <a:pt x="221" y="157"/>
                  </a:cubicBezTo>
                  <a:cubicBezTo>
                    <a:pt x="205" y="156"/>
                    <a:pt x="196" y="159"/>
                    <a:pt x="182" y="160"/>
                  </a:cubicBezTo>
                  <a:cubicBezTo>
                    <a:pt x="168" y="162"/>
                    <a:pt x="154" y="161"/>
                    <a:pt x="140" y="163"/>
                  </a:cubicBezTo>
                  <a:cubicBezTo>
                    <a:pt x="113" y="168"/>
                    <a:pt x="95" y="177"/>
                    <a:pt x="72" y="185"/>
                  </a:cubicBezTo>
                  <a:cubicBezTo>
                    <a:pt x="54" y="192"/>
                    <a:pt x="40" y="198"/>
                    <a:pt x="28" y="182"/>
                  </a:cubicBezTo>
                  <a:cubicBezTo>
                    <a:pt x="24" y="169"/>
                    <a:pt x="28" y="162"/>
                    <a:pt x="26" y="151"/>
                  </a:cubicBezTo>
                  <a:cubicBezTo>
                    <a:pt x="23" y="137"/>
                    <a:pt x="7" y="131"/>
                    <a:pt x="4" y="120"/>
                  </a:cubicBezTo>
                  <a:cubicBezTo>
                    <a:pt x="0" y="99"/>
                    <a:pt x="15" y="87"/>
                    <a:pt x="23" y="76"/>
                  </a:cubicBezTo>
                  <a:cubicBezTo>
                    <a:pt x="48" y="43"/>
                    <a:pt x="94" y="16"/>
                    <a:pt x="141" y="5"/>
                  </a:cubicBezTo>
                  <a:cubicBezTo>
                    <a:pt x="160" y="0"/>
                    <a:pt x="185" y="1"/>
                    <a:pt x="204" y="4"/>
                  </a:cubicBezTo>
                  <a:cubicBezTo>
                    <a:pt x="229" y="7"/>
                    <a:pt x="256" y="10"/>
                    <a:pt x="277" y="20"/>
                  </a:cubicBezTo>
                  <a:cubicBezTo>
                    <a:pt x="297" y="29"/>
                    <a:pt x="310" y="45"/>
                    <a:pt x="326" y="57"/>
                  </a:cubicBezTo>
                  <a:cubicBezTo>
                    <a:pt x="327" y="63"/>
                    <a:pt x="329" y="79"/>
                    <a:pt x="324" y="89"/>
                  </a:cubicBezTo>
                  <a:cubicBezTo>
                    <a:pt x="319" y="97"/>
                    <a:pt x="308" y="103"/>
                    <a:pt x="305" y="115"/>
                  </a:cubicBezTo>
                  <a:cubicBezTo>
                    <a:pt x="302" y="125"/>
                    <a:pt x="307" y="138"/>
                    <a:pt x="304" y="146"/>
                  </a:cubicBezTo>
                  <a:cubicBezTo>
                    <a:pt x="299" y="162"/>
                    <a:pt x="277" y="166"/>
                    <a:pt x="264" y="165"/>
                  </a:cubicBezTo>
                  <a:close/>
                  <a:moveTo>
                    <a:pt x="82" y="171"/>
                  </a:moveTo>
                  <a:cubicBezTo>
                    <a:pt x="108" y="161"/>
                    <a:pt x="139" y="153"/>
                    <a:pt x="162" y="151"/>
                  </a:cubicBezTo>
                  <a:cubicBezTo>
                    <a:pt x="169" y="151"/>
                    <a:pt x="177" y="153"/>
                    <a:pt x="184" y="152"/>
                  </a:cubicBezTo>
                  <a:cubicBezTo>
                    <a:pt x="189" y="152"/>
                    <a:pt x="194" y="150"/>
                    <a:pt x="199" y="149"/>
                  </a:cubicBezTo>
                  <a:cubicBezTo>
                    <a:pt x="213" y="148"/>
                    <a:pt x="228" y="150"/>
                    <a:pt x="243" y="151"/>
                  </a:cubicBezTo>
                  <a:cubicBezTo>
                    <a:pt x="262" y="154"/>
                    <a:pt x="282" y="164"/>
                    <a:pt x="293" y="148"/>
                  </a:cubicBezTo>
                  <a:cubicBezTo>
                    <a:pt x="299" y="139"/>
                    <a:pt x="293" y="129"/>
                    <a:pt x="295" y="117"/>
                  </a:cubicBezTo>
                  <a:cubicBezTo>
                    <a:pt x="297" y="101"/>
                    <a:pt x="317" y="93"/>
                    <a:pt x="319" y="74"/>
                  </a:cubicBezTo>
                  <a:cubicBezTo>
                    <a:pt x="319" y="69"/>
                    <a:pt x="315" y="64"/>
                    <a:pt x="313" y="57"/>
                  </a:cubicBezTo>
                  <a:cubicBezTo>
                    <a:pt x="296" y="44"/>
                    <a:pt x="278" y="26"/>
                    <a:pt x="252" y="20"/>
                  </a:cubicBezTo>
                  <a:cubicBezTo>
                    <a:pt x="243" y="18"/>
                    <a:pt x="232" y="18"/>
                    <a:pt x="221" y="16"/>
                  </a:cubicBezTo>
                  <a:cubicBezTo>
                    <a:pt x="210" y="14"/>
                    <a:pt x="198" y="10"/>
                    <a:pt x="188" y="10"/>
                  </a:cubicBezTo>
                  <a:cubicBezTo>
                    <a:pt x="139" y="8"/>
                    <a:pt x="93" y="28"/>
                    <a:pt x="60" y="52"/>
                  </a:cubicBezTo>
                  <a:cubicBezTo>
                    <a:pt x="48" y="60"/>
                    <a:pt x="35" y="69"/>
                    <a:pt x="28" y="79"/>
                  </a:cubicBezTo>
                  <a:cubicBezTo>
                    <a:pt x="23" y="86"/>
                    <a:pt x="12" y="106"/>
                    <a:pt x="14" y="116"/>
                  </a:cubicBezTo>
                  <a:cubicBezTo>
                    <a:pt x="15" y="121"/>
                    <a:pt x="20" y="121"/>
                    <a:pt x="23" y="126"/>
                  </a:cubicBezTo>
                  <a:cubicBezTo>
                    <a:pt x="29" y="132"/>
                    <a:pt x="32" y="141"/>
                    <a:pt x="37" y="147"/>
                  </a:cubicBezTo>
                  <a:cubicBezTo>
                    <a:pt x="34" y="158"/>
                    <a:pt x="35" y="169"/>
                    <a:pt x="37" y="179"/>
                  </a:cubicBezTo>
                  <a:cubicBezTo>
                    <a:pt x="53" y="188"/>
                    <a:pt x="69" y="177"/>
                    <a:pt x="82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6580188" y="3937000"/>
              <a:ext cx="1166813" cy="598488"/>
            </a:xfrm>
            <a:custGeom>
              <a:avLst/>
              <a:gdLst>
                <a:gd name="T0" fmla="*/ 253 w 275"/>
                <a:gd name="T1" fmla="*/ 104 h 141"/>
                <a:gd name="T2" fmla="*/ 222 w 275"/>
                <a:gd name="T3" fmla="*/ 111 h 141"/>
                <a:gd name="T4" fmla="*/ 98 w 275"/>
                <a:gd name="T5" fmla="*/ 109 h 141"/>
                <a:gd name="T6" fmla="*/ 71 w 275"/>
                <a:gd name="T7" fmla="*/ 116 h 141"/>
                <a:gd name="T8" fmla="*/ 47 w 275"/>
                <a:gd name="T9" fmla="*/ 127 h 141"/>
                <a:gd name="T10" fmla="*/ 25 w 275"/>
                <a:gd name="T11" fmla="*/ 128 h 141"/>
                <a:gd name="T12" fmla="*/ 17 w 275"/>
                <a:gd name="T13" fmla="*/ 98 h 141"/>
                <a:gd name="T14" fmla="*/ 5 w 275"/>
                <a:gd name="T15" fmla="*/ 89 h 141"/>
                <a:gd name="T16" fmla="*/ 15 w 275"/>
                <a:gd name="T17" fmla="*/ 59 h 141"/>
                <a:gd name="T18" fmla="*/ 236 w 275"/>
                <a:gd name="T19" fmla="*/ 20 h 141"/>
                <a:gd name="T20" fmla="*/ 275 w 275"/>
                <a:gd name="T21" fmla="*/ 49 h 141"/>
                <a:gd name="T22" fmla="*/ 253 w 275"/>
                <a:gd name="T23" fmla="*/ 104 h 141"/>
                <a:gd name="T24" fmla="*/ 265 w 275"/>
                <a:gd name="T25" fmla="*/ 51 h 141"/>
                <a:gd name="T26" fmla="*/ 265 w 275"/>
                <a:gd name="T27" fmla="*/ 49 h 141"/>
                <a:gd name="T28" fmla="*/ 259 w 275"/>
                <a:gd name="T29" fmla="*/ 36 h 141"/>
                <a:gd name="T30" fmla="*/ 228 w 275"/>
                <a:gd name="T31" fmla="*/ 24 h 141"/>
                <a:gd name="T32" fmla="*/ 160 w 275"/>
                <a:gd name="T33" fmla="*/ 20 h 141"/>
                <a:gd name="T34" fmla="*/ 59 w 275"/>
                <a:gd name="T35" fmla="*/ 38 h 141"/>
                <a:gd name="T36" fmla="*/ 13 w 275"/>
                <a:gd name="T37" fmla="*/ 83 h 141"/>
                <a:gd name="T38" fmla="*/ 35 w 275"/>
                <a:gd name="T39" fmla="*/ 128 h 141"/>
                <a:gd name="T40" fmla="*/ 65 w 275"/>
                <a:gd name="T41" fmla="*/ 110 h 141"/>
                <a:gd name="T42" fmla="*/ 126 w 275"/>
                <a:gd name="T43" fmla="*/ 98 h 141"/>
                <a:gd name="T44" fmla="*/ 147 w 275"/>
                <a:gd name="T45" fmla="*/ 95 h 141"/>
                <a:gd name="T46" fmla="*/ 242 w 275"/>
                <a:gd name="T47" fmla="*/ 101 h 141"/>
                <a:gd name="T48" fmla="*/ 265 w 275"/>
                <a:gd name="T49" fmla="*/ 5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5" h="141">
                  <a:moveTo>
                    <a:pt x="253" y="104"/>
                  </a:moveTo>
                  <a:cubicBezTo>
                    <a:pt x="246" y="111"/>
                    <a:pt x="235" y="112"/>
                    <a:pt x="222" y="111"/>
                  </a:cubicBezTo>
                  <a:cubicBezTo>
                    <a:pt x="182" y="107"/>
                    <a:pt x="139" y="99"/>
                    <a:pt x="98" y="109"/>
                  </a:cubicBezTo>
                  <a:cubicBezTo>
                    <a:pt x="89" y="111"/>
                    <a:pt x="80" y="114"/>
                    <a:pt x="71" y="116"/>
                  </a:cubicBezTo>
                  <a:cubicBezTo>
                    <a:pt x="62" y="119"/>
                    <a:pt x="55" y="124"/>
                    <a:pt x="47" y="127"/>
                  </a:cubicBezTo>
                  <a:cubicBezTo>
                    <a:pt x="48" y="138"/>
                    <a:pt x="32" y="141"/>
                    <a:pt x="25" y="128"/>
                  </a:cubicBezTo>
                  <a:cubicBezTo>
                    <a:pt x="21" y="120"/>
                    <a:pt x="24" y="105"/>
                    <a:pt x="17" y="98"/>
                  </a:cubicBezTo>
                  <a:cubicBezTo>
                    <a:pt x="14" y="94"/>
                    <a:pt x="7" y="92"/>
                    <a:pt x="5" y="89"/>
                  </a:cubicBezTo>
                  <a:cubicBezTo>
                    <a:pt x="0" y="78"/>
                    <a:pt x="13" y="66"/>
                    <a:pt x="15" y="59"/>
                  </a:cubicBezTo>
                  <a:cubicBezTo>
                    <a:pt x="60" y="12"/>
                    <a:pt x="162" y="0"/>
                    <a:pt x="236" y="20"/>
                  </a:cubicBezTo>
                  <a:cubicBezTo>
                    <a:pt x="254" y="25"/>
                    <a:pt x="271" y="27"/>
                    <a:pt x="275" y="49"/>
                  </a:cubicBezTo>
                  <a:cubicBezTo>
                    <a:pt x="262" y="64"/>
                    <a:pt x="251" y="78"/>
                    <a:pt x="253" y="104"/>
                  </a:cubicBezTo>
                  <a:close/>
                  <a:moveTo>
                    <a:pt x="265" y="51"/>
                  </a:moveTo>
                  <a:cubicBezTo>
                    <a:pt x="265" y="50"/>
                    <a:pt x="265" y="49"/>
                    <a:pt x="265" y="49"/>
                  </a:cubicBezTo>
                  <a:cubicBezTo>
                    <a:pt x="262" y="46"/>
                    <a:pt x="262" y="39"/>
                    <a:pt x="259" y="36"/>
                  </a:cubicBezTo>
                  <a:cubicBezTo>
                    <a:pt x="254" y="31"/>
                    <a:pt x="236" y="25"/>
                    <a:pt x="228" y="24"/>
                  </a:cubicBezTo>
                  <a:cubicBezTo>
                    <a:pt x="208" y="19"/>
                    <a:pt x="185" y="19"/>
                    <a:pt x="160" y="20"/>
                  </a:cubicBezTo>
                  <a:cubicBezTo>
                    <a:pt x="125" y="21"/>
                    <a:pt x="86" y="24"/>
                    <a:pt x="59" y="38"/>
                  </a:cubicBezTo>
                  <a:cubicBezTo>
                    <a:pt x="39" y="48"/>
                    <a:pt x="19" y="63"/>
                    <a:pt x="13" y="83"/>
                  </a:cubicBezTo>
                  <a:cubicBezTo>
                    <a:pt x="27" y="91"/>
                    <a:pt x="30" y="111"/>
                    <a:pt x="35" y="128"/>
                  </a:cubicBezTo>
                  <a:cubicBezTo>
                    <a:pt x="45" y="122"/>
                    <a:pt x="54" y="114"/>
                    <a:pt x="65" y="110"/>
                  </a:cubicBezTo>
                  <a:cubicBezTo>
                    <a:pt x="85" y="102"/>
                    <a:pt x="105" y="100"/>
                    <a:pt x="126" y="98"/>
                  </a:cubicBezTo>
                  <a:cubicBezTo>
                    <a:pt x="133" y="97"/>
                    <a:pt x="141" y="95"/>
                    <a:pt x="147" y="95"/>
                  </a:cubicBezTo>
                  <a:cubicBezTo>
                    <a:pt x="180" y="93"/>
                    <a:pt x="212" y="103"/>
                    <a:pt x="242" y="101"/>
                  </a:cubicBezTo>
                  <a:cubicBezTo>
                    <a:pt x="247" y="82"/>
                    <a:pt x="251" y="61"/>
                    <a:pt x="265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6443663" y="2595563"/>
              <a:ext cx="1001713" cy="454025"/>
            </a:xfrm>
            <a:custGeom>
              <a:avLst/>
              <a:gdLst>
                <a:gd name="T0" fmla="*/ 32 w 236"/>
                <a:gd name="T1" fmla="*/ 22 h 107"/>
                <a:gd name="T2" fmla="*/ 177 w 236"/>
                <a:gd name="T3" fmla="*/ 10 h 107"/>
                <a:gd name="T4" fmla="*/ 197 w 236"/>
                <a:gd name="T5" fmla="*/ 2 h 107"/>
                <a:gd name="T6" fmla="*/ 228 w 236"/>
                <a:gd name="T7" fmla="*/ 33 h 107"/>
                <a:gd name="T8" fmla="*/ 143 w 236"/>
                <a:gd name="T9" fmla="*/ 102 h 107"/>
                <a:gd name="T10" fmla="*/ 67 w 236"/>
                <a:gd name="T11" fmla="*/ 105 h 107"/>
                <a:gd name="T12" fmla="*/ 1 w 236"/>
                <a:gd name="T13" fmla="*/ 85 h 107"/>
                <a:gd name="T14" fmla="*/ 32 w 236"/>
                <a:gd name="T15" fmla="*/ 22 h 107"/>
                <a:gd name="T16" fmla="*/ 151 w 236"/>
                <a:gd name="T17" fmla="*/ 26 h 107"/>
                <a:gd name="T18" fmla="*/ 90 w 236"/>
                <a:gd name="T19" fmla="*/ 37 h 107"/>
                <a:gd name="T20" fmla="*/ 60 w 236"/>
                <a:gd name="T21" fmla="*/ 34 h 107"/>
                <a:gd name="T22" fmla="*/ 35 w 236"/>
                <a:gd name="T23" fmla="*/ 33 h 107"/>
                <a:gd name="T24" fmla="*/ 15 w 236"/>
                <a:gd name="T25" fmla="*/ 59 h 107"/>
                <a:gd name="T26" fmla="*/ 14 w 236"/>
                <a:gd name="T27" fmla="*/ 84 h 107"/>
                <a:gd name="T28" fmla="*/ 31 w 236"/>
                <a:gd name="T29" fmla="*/ 91 h 107"/>
                <a:gd name="T30" fmla="*/ 169 w 236"/>
                <a:gd name="T31" fmla="*/ 85 h 107"/>
                <a:gd name="T32" fmla="*/ 192 w 236"/>
                <a:gd name="T33" fmla="*/ 75 h 107"/>
                <a:gd name="T34" fmla="*/ 217 w 236"/>
                <a:gd name="T35" fmla="*/ 39 h 107"/>
                <a:gd name="T36" fmla="*/ 195 w 236"/>
                <a:gd name="T37" fmla="*/ 15 h 107"/>
                <a:gd name="T38" fmla="*/ 151 w 236"/>
                <a:gd name="T39" fmla="*/ 2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6" h="107">
                  <a:moveTo>
                    <a:pt x="32" y="22"/>
                  </a:moveTo>
                  <a:cubicBezTo>
                    <a:pt x="78" y="35"/>
                    <a:pt x="131" y="24"/>
                    <a:pt x="177" y="10"/>
                  </a:cubicBezTo>
                  <a:cubicBezTo>
                    <a:pt x="181" y="4"/>
                    <a:pt x="191" y="0"/>
                    <a:pt x="197" y="2"/>
                  </a:cubicBezTo>
                  <a:cubicBezTo>
                    <a:pt x="210" y="10"/>
                    <a:pt x="213" y="28"/>
                    <a:pt x="228" y="33"/>
                  </a:cubicBezTo>
                  <a:cubicBezTo>
                    <a:pt x="236" y="69"/>
                    <a:pt x="180" y="95"/>
                    <a:pt x="143" y="102"/>
                  </a:cubicBezTo>
                  <a:cubicBezTo>
                    <a:pt x="120" y="107"/>
                    <a:pt x="90" y="106"/>
                    <a:pt x="67" y="105"/>
                  </a:cubicBezTo>
                  <a:cubicBezTo>
                    <a:pt x="39" y="104"/>
                    <a:pt x="15" y="100"/>
                    <a:pt x="1" y="85"/>
                  </a:cubicBezTo>
                  <a:cubicBezTo>
                    <a:pt x="0" y="60"/>
                    <a:pt x="15" y="35"/>
                    <a:pt x="32" y="22"/>
                  </a:cubicBezTo>
                  <a:close/>
                  <a:moveTo>
                    <a:pt x="151" y="26"/>
                  </a:moveTo>
                  <a:cubicBezTo>
                    <a:pt x="131" y="30"/>
                    <a:pt x="110" y="37"/>
                    <a:pt x="90" y="37"/>
                  </a:cubicBezTo>
                  <a:cubicBezTo>
                    <a:pt x="79" y="37"/>
                    <a:pt x="70" y="35"/>
                    <a:pt x="60" y="34"/>
                  </a:cubicBezTo>
                  <a:cubicBezTo>
                    <a:pt x="53" y="33"/>
                    <a:pt x="41" y="32"/>
                    <a:pt x="35" y="33"/>
                  </a:cubicBezTo>
                  <a:cubicBezTo>
                    <a:pt x="25" y="35"/>
                    <a:pt x="20" y="48"/>
                    <a:pt x="15" y="59"/>
                  </a:cubicBezTo>
                  <a:cubicBezTo>
                    <a:pt x="10" y="70"/>
                    <a:pt x="7" y="75"/>
                    <a:pt x="14" y="84"/>
                  </a:cubicBezTo>
                  <a:cubicBezTo>
                    <a:pt x="21" y="87"/>
                    <a:pt x="24" y="88"/>
                    <a:pt x="31" y="91"/>
                  </a:cubicBezTo>
                  <a:cubicBezTo>
                    <a:pt x="63" y="97"/>
                    <a:pt x="128" y="100"/>
                    <a:pt x="169" y="85"/>
                  </a:cubicBezTo>
                  <a:cubicBezTo>
                    <a:pt x="176" y="82"/>
                    <a:pt x="186" y="79"/>
                    <a:pt x="192" y="75"/>
                  </a:cubicBezTo>
                  <a:cubicBezTo>
                    <a:pt x="202" y="69"/>
                    <a:pt x="225" y="51"/>
                    <a:pt x="217" y="39"/>
                  </a:cubicBezTo>
                  <a:cubicBezTo>
                    <a:pt x="212" y="32"/>
                    <a:pt x="203" y="20"/>
                    <a:pt x="195" y="15"/>
                  </a:cubicBezTo>
                  <a:cubicBezTo>
                    <a:pt x="183" y="22"/>
                    <a:pt x="168" y="23"/>
                    <a:pt x="151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6542088" y="2684463"/>
              <a:ext cx="801688" cy="276225"/>
            </a:xfrm>
            <a:custGeom>
              <a:avLst/>
              <a:gdLst>
                <a:gd name="T0" fmla="*/ 14 w 189"/>
                <a:gd name="T1" fmla="*/ 20 h 65"/>
                <a:gd name="T2" fmla="*/ 87 w 189"/>
                <a:gd name="T3" fmla="*/ 24 h 65"/>
                <a:gd name="T4" fmla="*/ 102 w 189"/>
                <a:gd name="T5" fmla="*/ 22 h 65"/>
                <a:gd name="T6" fmla="*/ 138 w 189"/>
                <a:gd name="T7" fmla="*/ 15 h 65"/>
                <a:gd name="T8" fmla="*/ 169 w 189"/>
                <a:gd name="T9" fmla="*/ 0 h 65"/>
                <a:gd name="T10" fmla="*/ 175 w 189"/>
                <a:gd name="T11" fmla="*/ 34 h 65"/>
                <a:gd name="T12" fmla="*/ 165 w 189"/>
                <a:gd name="T13" fmla="*/ 40 h 65"/>
                <a:gd name="T14" fmla="*/ 134 w 189"/>
                <a:gd name="T15" fmla="*/ 60 h 65"/>
                <a:gd name="T16" fmla="*/ 101 w 189"/>
                <a:gd name="T17" fmla="*/ 65 h 65"/>
                <a:gd name="T18" fmla="*/ 53 w 189"/>
                <a:gd name="T19" fmla="*/ 63 h 65"/>
                <a:gd name="T20" fmla="*/ 10 w 189"/>
                <a:gd name="T21" fmla="*/ 58 h 65"/>
                <a:gd name="T22" fmla="*/ 14 w 189"/>
                <a:gd name="T23" fmla="*/ 20 h 65"/>
                <a:gd name="T24" fmla="*/ 83 w 189"/>
                <a:gd name="T25" fmla="*/ 53 h 65"/>
                <a:gd name="T26" fmla="*/ 168 w 189"/>
                <a:gd name="T27" fmla="*/ 28 h 65"/>
                <a:gd name="T28" fmla="*/ 171 w 189"/>
                <a:gd name="T29" fmla="*/ 20 h 65"/>
                <a:gd name="T30" fmla="*/ 164 w 189"/>
                <a:gd name="T31" fmla="*/ 12 h 65"/>
                <a:gd name="T32" fmla="*/ 158 w 189"/>
                <a:gd name="T33" fmla="*/ 18 h 65"/>
                <a:gd name="T34" fmla="*/ 120 w 189"/>
                <a:gd name="T35" fmla="*/ 29 h 65"/>
                <a:gd name="T36" fmla="*/ 69 w 189"/>
                <a:gd name="T37" fmla="*/ 35 h 65"/>
                <a:gd name="T38" fmla="*/ 16 w 189"/>
                <a:gd name="T39" fmla="*/ 34 h 65"/>
                <a:gd name="T40" fmla="*/ 15 w 189"/>
                <a:gd name="T41" fmla="*/ 36 h 65"/>
                <a:gd name="T42" fmla="*/ 18 w 189"/>
                <a:gd name="T43" fmla="*/ 47 h 65"/>
                <a:gd name="T44" fmla="*/ 83 w 189"/>
                <a:gd name="T45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65">
                  <a:moveTo>
                    <a:pt x="14" y="20"/>
                  </a:moveTo>
                  <a:cubicBezTo>
                    <a:pt x="41" y="20"/>
                    <a:pt x="63" y="27"/>
                    <a:pt x="87" y="24"/>
                  </a:cubicBezTo>
                  <a:cubicBezTo>
                    <a:pt x="92" y="24"/>
                    <a:pt x="96" y="22"/>
                    <a:pt x="102" y="22"/>
                  </a:cubicBezTo>
                  <a:cubicBezTo>
                    <a:pt x="114" y="21"/>
                    <a:pt x="123" y="17"/>
                    <a:pt x="138" y="15"/>
                  </a:cubicBezTo>
                  <a:cubicBezTo>
                    <a:pt x="147" y="9"/>
                    <a:pt x="160" y="7"/>
                    <a:pt x="169" y="0"/>
                  </a:cubicBezTo>
                  <a:cubicBezTo>
                    <a:pt x="176" y="15"/>
                    <a:pt x="189" y="22"/>
                    <a:pt x="175" y="34"/>
                  </a:cubicBezTo>
                  <a:cubicBezTo>
                    <a:pt x="173" y="36"/>
                    <a:pt x="168" y="38"/>
                    <a:pt x="165" y="40"/>
                  </a:cubicBezTo>
                  <a:cubicBezTo>
                    <a:pt x="156" y="47"/>
                    <a:pt x="143" y="54"/>
                    <a:pt x="134" y="60"/>
                  </a:cubicBezTo>
                  <a:cubicBezTo>
                    <a:pt x="124" y="62"/>
                    <a:pt x="114" y="65"/>
                    <a:pt x="101" y="65"/>
                  </a:cubicBezTo>
                  <a:cubicBezTo>
                    <a:pt x="84" y="65"/>
                    <a:pt x="63" y="61"/>
                    <a:pt x="53" y="63"/>
                  </a:cubicBezTo>
                  <a:cubicBezTo>
                    <a:pt x="42" y="59"/>
                    <a:pt x="26" y="61"/>
                    <a:pt x="10" y="58"/>
                  </a:cubicBezTo>
                  <a:cubicBezTo>
                    <a:pt x="0" y="48"/>
                    <a:pt x="9" y="29"/>
                    <a:pt x="14" y="20"/>
                  </a:cubicBezTo>
                  <a:close/>
                  <a:moveTo>
                    <a:pt x="83" y="53"/>
                  </a:moveTo>
                  <a:cubicBezTo>
                    <a:pt x="110" y="63"/>
                    <a:pt x="148" y="45"/>
                    <a:pt x="168" y="28"/>
                  </a:cubicBezTo>
                  <a:cubicBezTo>
                    <a:pt x="168" y="25"/>
                    <a:pt x="170" y="23"/>
                    <a:pt x="171" y="20"/>
                  </a:cubicBezTo>
                  <a:cubicBezTo>
                    <a:pt x="167" y="19"/>
                    <a:pt x="167" y="15"/>
                    <a:pt x="164" y="12"/>
                  </a:cubicBezTo>
                  <a:cubicBezTo>
                    <a:pt x="164" y="16"/>
                    <a:pt x="160" y="17"/>
                    <a:pt x="158" y="18"/>
                  </a:cubicBezTo>
                  <a:cubicBezTo>
                    <a:pt x="148" y="23"/>
                    <a:pt x="133" y="27"/>
                    <a:pt x="120" y="29"/>
                  </a:cubicBezTo>
                  <a:cubicBezTo>
                    <a:pt x="103" y="32"/>
                    <a:pt x="83" y="32"/>
                    <a:pt x="69" y="35"/>
                  </a:cubicBezTo>
                  <a:cubicBezTo>
                    <a:pt x="50" y="34"/>
                    <a:pt x="35" y="25"/>
                    <a:pt x="16" y="34"/>
                  </a:cubicBezTo>
                  <a:cubicBezTo>
                    <a:pt x="16" y="35"/>
                    <a:pt x="16" y="36"/>
                    <a:pt x="15" y="36"/>
                  </a:cubicBezTo>
                  <a:cubicBezTo>
                    <a:pt x="16" y="42"/>
                    <a:pt x="16" y="45"/>
                    <a:pt x="18" y="47"/>
                  </a:cubicBezTo>
                  <a:cubicBezTo>
                    <a:pt x="36" y="52"/>
                    <a:pt x="60" y="53"/>
                    <a:pt x="8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6580188" y="2195513"/>
              <a:ext cx="571500" cy="407988"/>
            </a:xfrm>
            <a:custGeom>
              <a:avLst/>
              <a:gdLst>
                <a:gd name="T0" fmla="*/ 66 w 135"/>
                <a:gd name="T1" fmla="*/ 0 h 96"/>
                <a:gd name="T2" fmla="*/ 105 w 135"/>
                <a:gd name="T3" fmla="*/ 7 h 96"/>
                <a:gd name="T4" fmla="*/ 110 w 135"/>
                <a:gd name="T5" fmla="*/ 15 h 96"/>
                <a:gd name="T6" fmla="*/ 122 w 135"/>
                <a:gd name="T7" fmla="*/ 24 h 96"/>
                <a:gd name="T8" fmla="*/ 118 w 135"/>
                <a:gd name="T9" fmla="*/ 70 h 96"/>
                <a:gd name="T10" fmla="*/ 69 w 135"/>
                <a:gd name="T11" fmla="*/ 92 h 96"/>
                <a:gd name="T12" fmla="*/ 41 w 135"/>
                <a:gd name="T13" fmla="*/ 94 h 96"/>
                <a:gd name="T14" fmla="*/ 32 w 135"/>
                <a:gd name="T15" fmla="*/ 88 h 96"/>
                <a:gd name="T16" fmla="*/ 6 w 135"/>
                <a:gd name="T17" fmla="*/ 65 h 96"/>
                <a:gd name="T18" fmla="*/ 66 w 135"/>
                <a:gd name="T19" fmla="*/ 0 h 96"/>
                <a:gd name="T20" fmla="*/ 43 w 135"/>
                <a:gd name="T21" fmla="*/ 23 h 96"/>
                <a:gd name="T22" fmla="*/ 17 w 135"/>
                <a:gd name="T23" fmla="*/ 48 h 96"/>
                <a:gd name="T24" fmla="*/ 40 w 135"/>
                <a:gd name="T25" fmla="*/ 84 h 96"/>
                <a:gd name="T26" fmla="*/ 115 w 135"/>
                <a:gd name="T27" fmla="*/ 62 h 96"/>
                <a:gd name="T28" fmla="*/ 93 w 135"/>
                <a:gd name="T29" fmla="*/ 13 h 96"/>
                <a:gd name="T30" fmla="*/ 43 w 135"/>
                <a:gd name="T31" fmla="*/ 2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96">
                  <a:moveTo>
                    <a:pt x="66" y="0"/>
                  </a:moveTo>
                  <a:cubicBezTo>
                    <a:pt x="76" y="6"/>
                    <a:pt x="98" y="0"/>
                    <a:pt x="105" y="7"/>
                  </a:cubicBezTo>
                  <a:cubicBezTo>
                    <a:pt x="107" y="9"/>
                    <a:pt x="108" y="13"/>
                    <a:pt x="110" y="15"/>
                  </a:cubicBezTo>
                  <a:cubicBezTo>
                    <a:pt x="113" y="19"/>
                    <a:pt x="119" y="21"/>
                    <a:pt x="122" y="24"/>
                  </a:cubicBezTo>
                  <a:cubicBezTo>
                    <a:pt x="135" y="39"/>
                    <a:pt x="131" y="55"/>
                    <a:pt x="118" y="70"/>
                  </a:cubicBezTo>
                  <a:cubicBezTo>
                    <a:pt x="108" y="82"/>
                    <a:pt x="90" y="89"/>
                    <a:pt x="69" y="92"/>
                  </a:cubicBezTo>
                  <a:cubicBezTo>
                    <a:pt x="60" y="94"/>
                    <a:pt x="47" y="96"/>
                    <a:pt x="41" y="94"/>
                  </a:cubicBezTo>
                  <a:cubicBezTo>
                    <a:pt x="38" y="93"/>
                    <a:pt x="36" y="90"/>
                    <a:pt x="32" y="88"/>
                  </a:cubicBezTo>
                  <a:cubicBezTo>
                    <a:pt x="21" y="83"/>
                    <a:pt x="8" y="77"/>
                    <a:pt x="6" y="65"/>
                  </a:cubicBezTo>
                  <a:cubicBezTo>
                    <a:pt x="0" y="31"/>
                    <a:pt x="44" y="10"/>
                    <a:pt x="66" y="0"/>
                  </a:cubicBezTo>
                  <a:close/>
                  <a:moveTo>
                    <a:pt x="43" y="23"/>
                  </a:moveTo>
                  <a:cubicBezTo>
                    <a:pt x="34" y="29"/>
                    <a:pt x="20" y="40"/>
                    <a:pt x="17" y="48"/>
                  </a:cubicBezTo>
                  <a:cubicBezTo>
                    <a:pt x="12" y="66"/>
                    <a:pt x="28" y="81"/>
                    <a:pt x="40" y="84"/>
                  </a:cubicBezTo>
                  <a:cubicBezTo>
                    <a:pt x="61" y="89"/>
                    <a:pt x="104" y="76"/>
                    <a:pt x="115" y="62"/>
                  </a:cubicBezTo>
                  <a:cubicBezTo>
                    <a:pt x="132" y="40"/>
                    <a:pt x="111" y="25"/>
                    <a:pt x="93" y="13"/>
                  </a:cubicBezTo>
                  <a:cubicBezTo>
                    <a:pt x="74" y="11"/>
                    <a:pt x="54" y="16"/>
                    <a:pt x="4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6694488" y="2260600"/>
              <a:ext cx="423863" cy="271463"/>
            </a:xfrm>
            <a:custGeom>
              <a:avLst/>
              <a:gdLst>
                <a:gd name="T0" fmla="*/ 73 w 100"/>
                <a:gd name="T1" fmla="*/ 10 h 64"/>
                <a:gd name="T2" fmla="*/ 36 w 100"/>
                <a:gd name="T3" fmla="*/ 60 h 64"/>
                <a:gd name="T4" fmla="*/ 24 w 100"/>
                <a:gd name="T5" fmla="*/ 11 h 64"/>
                <a:gd name="T6" fmla="*/ 65 w 100"/>
                <a:gd name="T7" fmla="*/ 10 h 64"/>
                <a:gd name="T8" fmla="*/ 73 w 100"/>
                <a:gd name="T9" fmla="*/ 10 h 64"/>
                <a:gd name="T10" fmla="*/ 72 w 100"/>
                <a:gd name="T11" fmla="*/ 23 h 64"/>
                <a:gd name="T12" fmla="*/ 36 w 100"/>
                <a:gd name="T13" fmla="*/ 20 h 64"/>
                <a:gd name="T14" fmla="*/ 18 w 100"/>
                <a:gd name="T15" fmla="*/ 30 h 64"/>
                <a:gd name="T16" fmla="*/ 72 w 100"/>
                <a:gd name="T17" fmla="*/ 2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64">
                  <a:moveTo>
                    <a:pt x="73" y="10"/>
                  </a:moveTo>
                  <a:cubicBezTo>
                    <a:pt x="100" y="43"/>
                    <a:pt x="63" y="61"/>
                    <a:pt x="36" y="60"/>
                  </a:cubicBezTo>
                  <a:cubicBezTo>
                    <a:pt x="5" y="60"/>
                    <a:pt x="0" y="25"/>
                    <a:pt x="24" y="11"/>
                  </a:cubicBezTo>
                  <a:cubicBezTo>
                    <a:pt x="37" y="8"/>
                    <a:pt x="52" y="0"/>
                    <a:pt x="65" y="10"/>
                  </a:cubicBezTo>
                  <a:cubicBezTo>
                    <a:pt x="69" y="11"/>
                    <a:pt x="70" y="9"/>
                    <a:pt x="73" y="10"/>
                  </a:cubicBezTo>
                  <a:close/>
                  <a:moveTo>
                    <a:pt x="72" y="23"/>
                  </a:moveTo>
                  <a:cubicBezTo>
                    <a:pt x="64" y="14"/>
                    <a:pt x="47" y="11"/>
                    <a:pt x="36" y="20"/>
                  </a:cubicBezTo>
                  <a:cubicBezTo>
                    <a:pt x="28" y="17"/>
                    <a:pt x="23" y="26"/>
                    <a:pt x="18" y="30"/>
                  </a:cubicBezTo>
                  <a:cubicBezTo>
                    <a:pt x="11" y="64"/>
                    <a:pt x="90" y="50"/>
                    <a:pt x="72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4089401" y="927100"/>
              <a:ext cx="4022725" cy="5011738"/>
            </a:xfrm>
            <a:custGeom>
              <a:avLst/>
              <a:gdLst>
                <a:gd name="T0" fmla="*/ 444 w 948"/>
                <a:gd name="T1" fmla="*/ 2 h 1181"/>
                <a:gd name="T2" fmla="*/ 796 w 948"/>
                <a:gd name="T3" fmla="*/ 271 h 1181"/>
                <a:gd name="T4" fmla="*/ 545 w 948"/>
                <a:gd name="T5" fmla="*/ 1126 h 1181"/>
                <a:gd name="T6" fmla="*/ 102 w 948"/>
                <a:gd name="T7" fmla="*/ 1152 h 1181"/>
                <a:gd name="T8" fmla="*/ 732 w 948"/>
                <a:gd name="T9" fmla="*/ 1084 h 1181"/>
                <a:gd name="T10" fmla="*/ 494 w 948"/>
                <a:gd name="T11" fmla="*/ 685 h 1181"/>
                <a:gd name="T12" fmla="*/ 875 w 948"/>
                <a:gd name="T13" fmla="*/ 457 h 1181"/>
                <a:gd name="T14" fmla="*/ 368 w 948"/>
                <a:gd name="T15" fmla="*/ 537 h 1181"/>
                <a:gd name="T16" fmla="*/ 439 w 948"/>
                <a:gd name="T17" fmla="*/ 674 h 1181"/>
                <a:gd name="T18" fmla="*/ 507 w 948"/>
                <a:gd name="T19" fmla="*/ 557 h 1181"/>
                <a:gd name="T20" fmla="*/ 550 w 948"/>
                <a:gd name="T21" fmla="*/ 571 h 1181"/>
                <a:gd name="T22" fmla="*/ 451 w 948"/>
                <a:gd name="T23" fmla="*/ 1064 h 1181"/>
                <a:gd name="T24" fmla="*/ 818 w 948"/>
                <a:gd name="T25" fmla="*/ 523 h 1181"/>
                <a:gd name="T26" fmla="*/ 250 w 948"/>
                <a:gd name="T27" fmla="*/ 360 h 1181"/>
                <a:gd name="T28" fmla="*/ 309 w 948"/>
                <a:gd name="T29" fmla="*/ 817 h 1181"/>
                <a:gd name="T30" fmla="*/ 668 w 948"/>
                <a:gd name="T31" fmla="*/ 242 h 1181"/>
                <a:gd name="T32" fmla="*/ 576 w 948"/>
                <a:gd name="T33" fmla="*/ 152 h 1181"/>
                <a:gd name="T34" fmla="*/ 172 w 948"/>
                <a:gd name="T35" fmla="*/ 588 h 1181"/>
                <a:gd name="T36" fmla="*/ 328 w 948"/>
                <a:gd name="T37" fmla="*/ 174 h 1181"/>
                <a:gd name="T38" fmla="*/ 188 w 948"/>
                <a:gd name="T39" fmla="*/ 185 h 1181"/>
                <a:gd name="T40" fmla="*/ 285 w 948"/>
                <a:gd name="T41" fmla="*/ 137 h 1181"/>
                <a:gd name="T42" fmla="*/ 451 w 948"/>
                <a:gd name="T43" fmla="*/ 53 h 1181"/>
                <a:gd name="T44" fmla="*/ 327 w 948"/>
                <a:gd name="T45" fmla="*/ 632 h 1181"/>
                <a:gd name="T46" fmla="*/ 453 w 948"/>
                <a:gd name="T47" fmla="*/ 63 h 1181"/>
                <a:gd name="T48" fmla="*/ 223 w 948"/>
                <a:gd name="T49" fmla="*/ 160 h 1181"/>
                <a:gd name="T50" fmla="*/ 418 w 948"/>
                <a:gd name="T51" fmla="*/ 302 h 1181"/>
                <a:gd name="T52" fmla="*/ 389 w 948"/>
                <a:gd name="T53" fmla="*/ 1068 h 1181"/>
                <a:gd name="T54" fmla="*/ 381 w 948"/>
                <a:gd name="T55" fmla="*/ 1148 h 1181"/>
                <a:gd name="T56" fmla="*/ 358 w 948"/>
                <a:gd name="T57" fmla="*/ 1048 h 1181"/>
                <a:gd name="T58" fmla="*/ 342 w 948"/>
                <a:gd name="T59" fmla="*/ 1014 h 1181"/>
                <a:gd name="T60" fmla="*/ 345 w 948"/>
                <a:gd name="T61" fmla="*/ 187 h 1181"/>
                <a:gd name="T62" fmla="*/ 303 w 948"/>
                <a:gd name="T63" fmla="*/ 780 h 1181"/>
                <a:gd name="T64" fmla="*/ 306 w 948"/>
                <a:gd name="T65" fmla="*/ 1170 h 1181"/>
                <a:gd name="T66" fmla="*/ 338 w 948"/>
                <a:gd name="T67" fmla="*/ 908 h 1181"/>
                <a:gd name="T68" fmla="*/ 305 w 948"/>
                <a:gd name="T69" fmla="*/ 210 h 1181"/>
                <a:gd name="T70" fmla="*/ 241 w 948"/>
                <a:gd name="T71" fmla="*/ 275 h 1181"/>
                <a:gd name="T72" fmla="*/ 162 w 948"/>
                <a:gd name="T73" fmla="*/ 467 h 1181"/>
                <a:gd name="T74" fmla="*/ 157 w 948"/>
                <a:gd name="T75" fmla="*/ 636 h 1181"/>
                <a:gd name="T76" fmla="*/ 256 w 948"/>
                <a:gd name="T77" fmla="*/ 802 h 1181"/>
                <a:gd name="T78" fmla="*/ 257 w 948"/>
                <a:gd name="T79" fmla="*/ 929 h 1181"/>
                <a:gd name="T80" fmla="*/ 256 w 948"/>
                <a:gd name="T81" fmla="*/ 993 h 1181"/>
                <a:gd name="T82" fmla="*/ 221 w 948"/>
                <a:gd name="T83" fmla="*/ 1073 h 1181"/>
                <a:gd name="T84" fmla="*/ 253 w 948"/>
                <a:gd name="T85" fmla="*/ 923 h 1181"/>
                <a:gd name="T86" fmla="*/ 212 w 948"/>
                <a:gd name="T87" fmla="*/ 847 h 1181"/>
                <a:gd name="T88" fmla="*/ 237 w 948"/>
                <a:gd name="T89" fmla="*/ 944 h 1181"/>
                <a:gd name="T90" fmla="*/ 221 w 948"/>
                <a:gd name="T91" fmla="*/ 1035 h 1181"/>
                <a:gd name="T92" fmla="*/ 186 w 948"/>
                <a:gd name="T93" fmla="*/ 877 h 1181"/>
                <a:gd name="T94" fmla="*/ 196 w 948"/>
                <a:gd name="T95" fmla="*/ 997 h 1181"/>
                <a:gd name="T96" fmla="*/ 205 w 948"/>
                <a:gd name="T97" fmla="*/ 847 h 1181"/>
                <a:gd name="T98" fmla="*/ 197 w 948"/>
                <a:gd name="T99" fmla="*/ 943 h 1181"/>
                <a:gd name="T100" fmla="*/ 154 w 948"/>
                <a:gd name="T101" fmla="*/ 424 h 1181"/>
                <a:gd name="T102" fmla="*/ 96 w 948"/>
                <a:gd name="T103" fmla="*/ 1041 h 1181"/>
                <a:gd name="T104" fmla="*/ 64 w 948"/>
                <a:gd name="T105" fmla="*/ 1035 h 1181"/>
                <a:gd name="T106" fmla="*/ 154 w 948"/>
                <a:gd name="T107" fmla="*/ 425 h 1181"/>
                <a:gd name="T108" fmla="*/ 148 w 948"/>
                <a:gd name="T109" fmla="*/ 543 h 1181"/>
                <a:gd name="T110" fmla="*/ 107 w 948"/>
                <a:gd name="T111" fmla="*/ 862 h 1181"/>
                <a:gd name="T112" fmla="*/ 91 w 948"/>
                <a:gd name="T113" fmla="*/ 857 h 1181"/>
                <a:gd name="T114" fmla="*/ 89 w 948"/>
                <a:gd name="T115" fmla="*/ 967 h 1181"/>
                <a:gd name="T116" fmla="*/ 63 w 948"/>
                <a:gd name="T117" fmla="*/ 911 h 1181"/>
                <a:gd name="T118" fmla="*/ 59 w 948"/>
                <a:gd name="T119" fmla="*/ 907 h 1181"/>
                <a:gd name="T120" fmla="*/ 63 w 948"/>
                <a:gd name="T121" fmla="*/ 1011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8" h="1181">
                  <a:moveTo>
                    <a:pt x="79" y="748"/>
                  </a:moveTo>
                  <a:cubicBezTo>
                    <a:pt x="86" y="720"/>
                    <a:pt x="88" y="691"/>
                    <a:pt x="92" y="664"/>
                  </a:cubicBezTo>
                  <a:cubicBezTo>
                    <a:pt x="90" y="595"/>
                    <a:pt x="83" y="485"/>
                    <a:pt x="89" y="396"/>
                  </a:cubicBezTo>
                  <a:cubicBezTo>
                    <a:pt x="90" y="376"/>
                    <a:pt x="92" y="359"/>
                    <a:pt x="96" y="339"/>
                  </a:cubicBezTo>
                  <a:cubicBezTo>
                    <a:pt x="102" y="312"/>
                    <a:pt x="114" y="286"/>
                    <a:pt x="127" y="260"/>
                  </a:cubicBezTo>
                  <a:cubicBezTo>
                    <a:pt x="145" y="226"/>
                    <a:pt x="163" y="197"/>
                    <a:pt x="190" y="174"/>
                  </a:cubicBezTo>
                  <a:cubicBezTo>
                    <a:pt x="197" y="168"/>
                    <a:pt x="203" y="159"/>
                    <a:pt x="213" y="160"/>
                  </a:cubicBezTo>
                  <a:cubicBezTo>
                    <a:pt x="207" y="131"/>
                    <a:pt x="216" y="107"/>
                    <a:pt x="230" y="85"/>
                  </a:cubicBezTo>
                  <a:cubicBezTo>
                    <a:pt x="250" y="54"/>
                    <a:pt x="279" y="33"/>
                    <a:pt x="320" y="20"/>
                  </a:cubicBezTo>
                  <a:cubicBezTo>
                    <a:pt x="333" y="15"/>
                    <a:pt x="348" y="12"/>
                    <a:pt x="363" y="9"/>
                  </a:cubicBezTo>
                  <a:cubicBezTo>
                    <a:pt x="378" y="5"/>
                    <a:pt x="394" y="1"/>
                    <a:pt x="407" y="0"/>
                  </a:cubicBezTo>
                  <a:cubicBezTo>
                    <a:pt x="411" y="0"/>
                    <a:pt x="415" y="2"/>
                    <a:pt x="420" y="2"/>
                  </a:cubicBezTo>
                  <a:cubicBezTo>
                    <a:pt x="428" y="2"/>
                    <a:pt x="436" y="0"/>
                    <a:pt x="444" y="2"/>
                  </a:cubicBezTo>
                  <a:cubicBezTo>
                    <a:pt x="462" y="5"/>
                    <a:pt x="486" y="16"/>
                    <a:pt x="502" y="26"/>
                  </a:cubicBezTo>
                  <a:cubicBezTo>
                    <a:pt x="513" y="33"/>
                    <a:pt x="522" y="37"/>
                    <a:pt x="526" y="50"/>
                  </a:cubicBezTo>
                  <a:cubicBezTo>
                    <a:pt x="544" y="59"/>
                    <a:pt x="557" y="74"/>
                    <a:pt x="570" y="90"/>
                  </a:cubicBezTo>
                  <a:cubicBezTo>
                    <a:pt x="578" y="99"/>
                    <a:pt x="587" y="110"/>
                    <a:pt x="589" y="122"/>
                  </a:cubicBezTo>
                  <a:cubicBezTo>
                    <a:pt x="606" y="126"/>
                    <a:pt x="620" y="125"/>
                    <a:pt x="631" y="130"/>
                  </a:cubicBezTo>
                  <a:cubicBezTo>
                    <a:pt x="635" y="131"/>
                    <a:pt x="638" y="136"/>
                    <a:pt x="642" y="138"/>
                  </a:cubicBezTo>
                  <a:cubicBezTo>
                    <a:pt x="646" y="140"/>
                    <a:pt x="652" y="140"/>
                    <a:pt x="657" y="143"/>
                  </a:cubicBezTo>
                  <a:cubicBezTo>
                    <a:pt x="665" y="147"/>
                    <a:pt x="668" y="152"/>
                    <a:pt x="680" y="152"/>
                  </a:cubicBezTo>
                  <a:cubicBezTo>
                    <a:pt x="681" y="154"/>
                    <a:pt x="685" y="156"/>
                    <a:pt x="682" y="160"/>
                  </a:cubicBezTo>
                  <a:cubicBezTo>
                    <a:pt x="696" y="166"/>
                    <a:pt x="710" y="169"/>
                    <a:pt x="722" y="176"/>
                  </a:cubicBezTo>
                  <a:cubicBezTo>
                    <a:pt x="732" y="181"/>
                    <a:pt x="751" y="203"/>
                    <a:pt x="758" y="214"/>
                  </a:cubicBezTo>
                  <a:cubicBezTo>
                    <a:pt x="765" y="227"/>
                    <a:pt x="770" y="242"/>
                    <a:pt x="776" y="255"/>
                  </a:cubicBezTo>
                  <a:cubicBezTo>
                    <a:pt x="782" y="261"/>
                    <a:pt x="788" y="267"/>
                    <a:pt x="796" y="271"/>
                  </a:cubicBezTo>
                  <a:cubicBezTo>
                    <a:pt x="852" y="340"/>
                    <a:pt x="881" y="430"/>
                    <a:pt x="900" y="533"/>
                  </a:cubicBezTo>
                  <a:cubicBezTo>
                    <a:pt x="905" y="540"/>
                    <a:pt x="909" y="549"/>
                    <a:pt x="906" y="558"/>
                  </a:cubicBezTo>
                  <a:cubicBezTo>
                    <a:pt x="927" y="584"/>
                    <a:pt x="934" y="626"/>
                    <a:pt x="940" y="666"/>
                  </a:cubicBezTo>
                  <a:cubicBezTo>
                    <a:pt x="944" y="697"/>
                    <a:pt x="942" y="735"/>
                    <a:pt x="945" y="775"/>
                  </a:cubicBezTo>
                  <a:cubicBezTo>
                    <a:pt x="946" y="788"/>
                    <a:pt x="948" y="801"/>
                    <a:pt x="948" y="815"/>
                  </a:cubicBezTo>
                  <a:cubicBezTo>
                    <a:pt x="948" y="828"/>
                    <a:pt x="944" y="842"/>
                    <a:pt x="943" y="855"/>
                  </a:cubicBezTo>
                  <a:cubicBezTo>
                    <a:pt x="938" y="908"/>
                    <a:pt x="932" y="962"/>
                    <a:pt x="919" y="1007"/>
                  </a:cubicBezTo>
                  <a:cubicBezTo>
                    <a:pt x="909" y="1038"/>
                    <a:pt x="891" y="1063"/>
                    <a:pt x="867" y="1079"/>
                  </a:cubicBezTo>
                  <a:cubicBezTo>
                    <a:pt x="865" y="1082"/>
                    <a:pt x="864" y="1085"/>
                    <a:pt x="862" y="1087"/>
                  </a:cubicBezTo>
                  <a:cubicBezTo>
                    <a:pt x="855" y="1087"/>
                    <a:pt x="846" y="1086"/>
                    <a:pt x="837" y="1089"/>
                  </a:cubicBezTo>
                  <a:cubicBezTo>
                    <a:pt x="786" y="1085"/>
                    <a:pt x="742" y="1091"/>
                    <a:pt x="696" y="1092"/>
                  </a:cubicBezTo>
                  <a:cubicBezTo>
                    <a:pt x="686" y="1092"/>
                    <a:pt x="675" y="1093"/>
                    <a:pt x="666" y="1094"/>
                  </a:cubicBezTo>
                  <a:cubicBezTo>
                    <a:pt x="625" y="1100"/>
                    <a:pt x="583" y="1111"/>
                    <a:pt x="545" y="1126"/>
                  </a:cubicBezTo>
                  <a:cubicBezTo>
                    <a:pt x="500" y="1144"/>
                    <a:pt x="454" y="1168"/>
                    <a:pt x="402" y="1158"/>
                  </a:cubicBezTo>
                  <a:cubicBezTo>
                    <a:pt x="397" y="1157"/>
                    <a:pt x="398" y="1162"/>
                    <a:pt x="394" y="1162"/>
                  </a:cubicBezTo>
                  <a:cubicBezTo>
                    <a:pt x="386" y="1146"/>
                    <a:pt x="366" y="1160"/>
                    <a:pt x="358" y="1166"/>
                  </a:cubicBezTo>
                  <a:cubicBezTo>
                    <a:pt x="347" y="1168"/>
                    <a:pt x="338" y="1172"/>
                    <a:pt x="328" y="1174"/>
                  </a:cubicBezTo>
                  <a:cubicBezTo>
                    <a:pt x="318" y="1176"/>
                    <a:pt x="308" y="1181"/>
                    <a:pt x="299" y="1180"/>
                  </a:cubicBezTo>
                  <a:cubicBezTo>
                    <a:pt x="293" y="1179"/>
                    <a:pt x="273" y="1168"/>
                    <a:pt x="267" y="1163"/>
                  </a:cubicBezTo>
                  <a:cubicBezTo>
                    <a:pt x="262" y="1159"/>
                    <a:pt x="260" y="1151"/>
                    <a:pt x="254" y="1148"/>
                  </a:cubicBezTo>
                  <a:cubicBezTo>
                    <a:pt x="247" y="1163"/>
                    <a:pt x="227" y="1166"/>
                    <a:pt x="213" y="1174"/>
                  </a:cubicBezTo>
                  <a:cubicBezTo>
                    <a:pt x="202" y="1168"/>
                    <a:pt x="173" y="1170"/>
                    <a:pt x="164" y="1170"/>
                  </a:cubicBezTo>
                  <a:cubicBezTo>
                    <a:pt x="160" y="1170"/>
                    <a:pt x="159" y="1167"/>
                    <a:pt x="155" y="1166"/>
                  </a:cubicBezTo>
                  <a:cubicBezTo>
                    <a:pt x="151" y="1165"/>
                    <a:pt x="147" y="1167"/>
                    <a:pt x="144" y="1166"/>
                  </a:cubicBezTo>
                  <a:cubicBezTo>
                    <a:pt x="139" y="1165"/>
                    <a:pt x="135" y="1160"/>
                    <a:pt x="130" y="1158"/>
                  </a:cubicBezTo>
                  <a:cubicBezTo>
                    <a:pt x="121" y="1155"/>
                    <a:pt x="111" y="1155"/>
                    <a:pt x="102" y="1152"/>
                  </a:cubicBezTo>
                  <a:cubicBezTo>
                    <a:pt x="97" y="1150"/>
                    <a:pt x="92" y="1146"/>
                    <a:pt x="87" y="1144"/>
                  </a:cubicBezTo>
                  <a:cubicBezTo>
                    <a:pt x="81" y="1141"/>
                    <a:pt x="74" y="1141"/>
                    <a:pt x="70" y="1139"/>
                  </a:cubicBezTo>
                  <a:cubicBezTo>
                    <a:pt x="65" y="1136"/>
                    <a:pt x="60" y="1129"/>
                    <a:pt x="53" y="1124"/>
                  </a:cubicBezTo>
                  <a:cubicBezTo>
                    <a:pt x="38" y="1112"/>
                    <a:pt x="19" y="1104"/>
                    <a:pt x="10" y="1086"/>
                  </a:cubicBezTo>
                  <a:cubicBezTo>
                    <a:pt x="12" y="1061"/>
                    <a:pt x="6" y="1034"/>
                    <a:pt x="5" y="1007"/>
                  </a:cubicBezTo>
                  <a:cubicBezTo>
                    <a:pt x="5" y="992"/>
                    <a:pt x="11" y="976"/>
                    <a:pt x="0" y="965"/>
                  </a:cubicBezTo>
                  <a:cubicBezTo>
                    <a:pt x="10" y="913"/>
                    <a:pt x="37" y="864"/>
                    <a:pt x="51" y="814"/>
                  </a:cubicBezTo>
                  <a:cubicBezTo>
                    <a:pt x="53" y="806"/>
                    <a:pt x="57" y="798"/>
                    <a:pt x="58" y="792"/>
                  </a:cubicBezTo>
                  <a:cubicBezTo>
                    <a:pt x="61" y="778"/>
                    <a:pt x="58" y="766"/>
                    <a:pt x="64" y="757"/>
                  </a:cubicBezTo>
                  <a:cubicBezTo>
                    <a:pt x="67" y="752"/>
                    <a:pt x="73" y="746"/>
                    <a:pt x="79" y="748"/>
                  </a:cubicBezTo>
                  <a:close/>
                  <a:moveTo>
                    <a:pt x="524" y="1128"/>
                  </a:moveTo>
                  <a:cubicBezTo>
                    <a:pt x="555" y="1114"/>
                    <a:pt x="587" y="1105"/>
                    <a:pt x="622" y="1096"/>
                  </a:cubicBezTo>
                  <a:cubicBezTo>
                    <a:pt x="658" y="1087"/>
                    <a:pt x="695" y="1086"/>
                    <a:pt x="732" y="1084"/>
                  </a:cubicBezTo>
                  <a:cubicBezTo>
                    <a:pt x="749" y="1083"/>
                    <a:pt x="766" y="1082"/>
                    <a:pt x="784" y="1080"/>
                  </a:cubicBezTo>
                  <a:cubicBezTo>
                    <a:pt x="803" y="1078"/>
                    <a:pt x="823" y="1082"/>
                    <a:pt x="843" y="1080"/>
                  </a:cubicBezTo>
                  <a:cubicBezTo>
                    <a:pt x="867" y="1078"/>
                    <a:pt x="886" y="1057"/>
                    <a:pt x="898" y="1038"/>
                  </a:cubicBezTo>
                  <a:cubicBezTo>
                    <a:pt x="906" y="1025"/>
                    <a:pt x="911" y="1006"/>
                    <a:pt x="916" y="987"/>
                  </a:cubicBezTo>
                  <a:cubicBezTo>
                    <a:pt x="924" y="949"/>
                    <a:pt x="932" y="913"/>
                    <a:pt x="936" y="870"/>
                  </a:cubicBezTo>
                  <a:cubicBezTo>
                    <a:pt x="938" y="848"/>
                    <a:pt x="940" y="821"/>
                    <a:pt x="940" y="805"/>
                  </a:cubicBezTo>
                  <a:cubicBezTo>
                    <a:pt x="937" y="754"/>
                    <a:pt x="940" y="720"/>
                    <a:pt x="935" y="681"/>
                  </a:cubicBezTo>
                  <a:cubicBezTo>
                    <a:pt x="926" y="623"/>
                    <a:pt x="923" y="564"/>
                    <a:pt x="875" y="550"/>
                  </a:cubicBezTo>
                  <a:cubicBezTo>
                    <a:pt x="817" y="556"/>
                    <a:pt x="763" y="537"/>
                    <a:pt x="713" y="544"/>
                  </a:cubicBezTo>
                  <a:cubicBezTo>
                    <a:pt x="682" y="548"/>
                    <a:pt x="649" y="554"/>
                    <a:pt x="617" y="560"/>
                  </a:cubicBezTo>
                  <a:cubicBezTo>
                    <a:pt x="602" y="563"/>
                    <a:pt x="587" y="568"/>
                    <a:pt x="572" y="577"/>
                  </a:cubicBezTo>
                  <a:cubicBezTo>
                    <a:pt x="558" y="585"/>
                    <a:pt x="543" y="591"/>
                    <a:pt x="532" y="600"/>
                  </a:cubicBezTo>
                  <a:cubicBezTo>
                    <a:pt x="509" y="620"/>
                    <a:pt x="501" y="649"/>
                    <a:pt x="494" y="685"/>
                  </a:cubicBezTo>
                  <a:cubicBezTo>
                    <a:pt x="491" y="702"/>
                    <a:pt x="488" y="719"/>
                    <a:pt x="486" y="736"/>
                  </a:cubicBezTo>
                  <a:cubicBezTo>
                    <a:pt x="484" y="769"/>
                    <a:pt x="486" y="807"/>
                    <a:pt x="484" y="840"/>
                  </a:cubicBezTo>
                  <a:cubicBezTo>
                    <a:pt x="483" y="873"/>
                    <a:pt x="481" y="906"/>
                    <a:pt x="478" y="936"/>
                  </a:cubicBezTo>
                  <a:cubicBezTo>
                    <a:pt x="472" y="1010"/>
                    <a:pt x="468" y="1094"/>
                    <a:pt x="431" y="1140"/>
                  </a:cubicBezTo>
                  <a:cubicBezTo>
                    <a:pt x="428" y="1144"/>
                    <a:pt x="423" y="1149"/>
                    <a:pt x="424" y="1154"/>
                  </a:cubicBezTo>
                  <a:cubicBezTo>
                    <a:pt x="461" y="1150"/>
                    <a:pt x="494" y="1142"/>
                    <a:pt x="524" y="1128"/>
                  </a:cubicBezTo>
                  <a:close/>
                  <a:moveTo>
                    <a:pt x="827" y="537"/>
                  </a:moveTo>
                  <a:cubicBezTo>
                    <a:pt x="815" y="537"/>
                    <a:pt x="806" y="537"/>
                    <a:pt x="798" y="538"/>
                  </a:cubicBezTo>
                  <a:cubicBezTo>
                    <a:pt x="793" y="537"/>
                    <a:pt x="788" y="539"/>
                    <a:pt x="796" y="539"/>
                  </a:cubicBezTo>
                  <a:cubicBezTo>
                    <a:pt x="826" y="541"/>
                    <a:pt x="858" y="542"/>
                    <a:pt x="887" y="542"/>
                  </a:cubicBezTo>
                  <a:cubicBezTo>
                    <a:pt x="889" y="544"/>
                    <a:pt x="895" y="551"/>
                    <a:pt x="897" y="547"/>
                  </a:cubicBezTo>
                  <a:cubicBezTo>
                    <a:pt x="889" y="523"/>
                    <a:pt x="856" y="537"/>
                    <a:pt x="827" y="537"/>
                  </a:cubicBezTo>
                  <a:close/>
                  <a:moveTo>
                    <a:pt x="875" y="457"/>
                  </a:moveTo>
                  <a:cubicBezTo>
                    <a:pt x="869" y="435"/>
                    <a:pt x="863" y="414"/>
                    <a:pt x="856" y="395"/>
                  </a:cubicBezTo>
                  <a:cubicBezTo>
                    <a:pt x="852" y="386"/>
                    <a:pt x="846" y="377"/>
                    <a:pt x="842" y="367"/>
                  </a:cubicBezTo>
                  <a:cubicBezTo>
                    <a:pt x="824" y="325"/>
                    <a:pt x="800" y="278"/>
                    <a:pt x="762" y="259"/>
                  </a:cubicBezTo>
                  <a:cubicBezTo>
                    <a:pt x="741" y="249"/>
                    <a:pt x="715" y="252"/>
                    <a:pt x="689" y="251"/>
                  </a:cubicBezTo>
                  <a:cubicBezTo>
                    <a:pt x="674" y="251"/>
                    <a:pt x="658" y="250"/>
                    <a:pt x="645" y="250"/>
                  </a:cubicBezTo>
                  <a:cubicBezTo>
                    <a:pt x="626" y="251"/>
                    <a:pt x="607" y="248"/>
                    <a:pt x="585" y="250"/>
                  </a:cubicBezTo>
                  <a:cubicBezTo>
                    <a:pt x="559" y="253"/>
                    <a:pt x="533" y="263"/>
                    <a:pt x="510" y="272"/>
                  </a:cubicBezTo>
                  <a:cubicBezTo>
                    <a:pt x="487" y="282"/>
                    <a:pt x="468" y="296"/>
                    <a:pt x="448" y="310"/>
                  </a:cubicBezTo>
                  <a:cubicBezTo>
                    <a:pt x="443" y="319"/>
                    <a:pt x="437" y="326"/>
                    <a:pt x="428" y="331"/>
                  </a:cubicBezTo>
                  <a:cubicBezTo>
                    <a:pt x="420" y="348"/>
                    <a:pt x="405" y="361"/>
                    <a:pt x="399" y="378"/>
                  </a:cubicBezTo>
                  <a:cubicBezTo>
                    <a:pt x="394" y="391"/>
                    <a:pt x="392" y="406"/>
                    <a:pt x="389" y="420"/>
                  </a:cubicBezTo>
                  <a:cubicBezTo>
                    <a:pt x="385" y="434"/>
                    <a:pt x="380" y="448"/>
                    <a:pt x="378" y="461"/>
                  </a:cubicBezTo>
                  <a:cubicBezTo>
                    <a:pt x="373" y="485"/>
                    <a:pt x="371" y="512"/>
                    <a:pt x="368" y="537"/>
                  </a:cubicBezTo>
                  <a:cubicBezTo>
                    <a:pt x="360" y="589"/>
                    <a:pt x="353" y="637"/>
                    <a:pt x="356" y="687"/>
                  </a:cubicBezTo>
                  <a:cubicBezTo>
                    <a:pt x="357" y="710"/>
                    <a:pt x="361" y="733"/>
                    <a:pt x="363" y="757"/>
                  </a:cubicBezTo>
                  <a:cubicBezTo>
                    <a:pt x="369" y="843"/>
                    <a:pt x="366" y="919"/>
                    <a:pt x="367" y="1004"/>
                  </a:cubicBezTo>
                  <a:cubicBezTo>
                    <a:pt x="367" y="1060"/>
                    <a:pt x="353" y="1113"/>
                    <a:pt x="336" y="1163"/>
                  </a:cubicBezTo>
                  <a:cubicBezTo>
                    <a:pt x="351" y="1160"/>
                    <a:pt x="360" y="1151"/>
                    <a:pt x="374" y="1146"/>
                  </a:cubicBezTo>
                  <a:cubicBezTo>
                    <a:pt x="378" y="1123"/>
                    <a:pt x="385" y="1104"/>
                    <a:pt x="389" y="1080"/>
                  </a:cubicBezTo>
                  <a:cubicBezTo>
                    <a:pt x="376" y="1072"/>
                    <a:pt x="380" y="1053"/>
                    <a:pt x="380" y="1039"/>
                  </a:cubicBezTo>
                  <a:cubicBezTo>
                    <a:pt x="385" y="1022"/>
                    <a:pt x="401" y="1010"/>
                    <a:pt x="407" y="993"/>
                  </a:cubicBezTo>
                  <a:cubicBezTo>
                    <a:pt x="409" y="985"/>
                    <a:pt x="410" y="973"/>
                    <a:pt x="412" y="962"/>
                  </a:cubicBezTo>
                  <a:cubicBezTo>
                    <a:pt x="413" y="952"/>
                    <a:pt x="416" y="942"/>
                    <a:pt x="418" y="932"/>
                  </a:cubicBezTo>
                  <a:cubicBezTo>
                    <a:pt x="427" y="892"/>
                    <a:pt x="430" y="850"/>
                    <a:pt x="432" y="807"/>
                  </a:cubicBezTo>
                  <a:cubicBezTo>
                    <a:pt x="434" y="785"/>
                    <a:pt x="438" y="765"/>
                    <a:pt x="439" y="745"/>
                  </a:cubicBezTo>
                  <a:cubicBezTo>
                    <a:pt x="441" y="722"/>
                    <a:pt x="437" y="699"/>
                    <a:pt x="439" y="674"/>
                  </a:cubicBezTo>
                  <a:cubicBezTo>
                    <a:pt x="444" y="623"/>
                    <a:pt x="462" y="572"/>
                    <a:pt x="497" y="551"/>
                  </a:cubicBezTo>
                  <a:cubicBezTo>
                    <a:pt x="518" y="543"/>
                    <a:pt x="539" y="536"/>
                    <a:pt x="562" y="532"/>
                  </a:cubicBezTo>
                  <a:cubicBezTo>
                    <a:pt x="632" y="520"/>
                    <a:pt x="706" y="518"/>
                    <a:pt x="774" y="518"/>
                  </a:cubicBezTo>
                  <a:cubicBezTo>
                    <a:pt x="783" y="518"/>
                    <a:pt x="793" y="516"/>
                    <a:pt x="803" y="515"/>
                  </a:cubicBezTo>
                  <a:cubicBezTo>
                    <a:pt x="812" y="514"/>
                    <a:pt x="821" y="513"/>
                    <a:pt x="828" y="511"/>
                  </a:cubicBezTo>
                  <a:cubicBezTo>
                    <a:pt x="838" y="508"/>
                    <a:pt x="844" y="501"/>
                    <a:pt x="854" y="502"/>
                  </a:cubicBezTo>
                  <a:cubicBezTo>
                    <a:pt x="860" y="502"/>
                    <a:pt x="867" y="507"/>
                    <a:pt x="874" y="509"/>
                  </a:cubicBezTo>
                  <a:cubicBezTo>
                    <a:pt x="878" y="516"/>
                    <a:pt x="879" y="526"/>
                    <a:pt x="891" y="526"/>
                  </a:cubicBezTo>
                  <a:cubicBezTo>
                    <a:pt x="889" y="501"/>
                    <a:pt x="881" y="480"/>
                    <a:pt x="875" y="457"/>
                  </a:cubicBezTo>
                  <a:close/>
                  <a:moveTo>
                    <a:pt x="818" y="523"/>
                  </a:moveTo>
                  <a:cubicBezTo>
                    <a:pt x="773" y="531"/>
                    <a:pt x="713" y="526"/>
                    <a:pt x="664" y="530"/>
                  </a:cubicBezTo>
                  <a:cubicBezTo>
                    <a:pt x="645" y="532"/>
                    <a:pt x="626" y="532"/>
                    <a:pt x="608" y="534"/>
                  </a:cubicBezTo>
                  <a:cubicBezTo>
                    <a:pt x="570" y="538"/>
                    <a:pt x="535" y="545"/>
                    <a:pt x="507" y="557"/>
                  </a:cubicBezTo>
                  <a:cubicBezTo>
                    <a:pt x="490" y="564"/>
                    <a:pt x="477" y="577"/>
                    <a:pt x="470" y="591"/>
                  </a:cubicBezTo>
                  <a:cubicBezTo>
                    <a:pt x="449" y="630"/>
                    <a:pt x="447" y="680"/>
                    <a:pt x="445" y="733"/>
                  </a:cubicBezTo>
                  <a:cubicBezTo>
                    <a:pt x="445" y="755"/>
                    <a:pt x="442" y="779"/>
                    <a:pt x="440" y="803"/>
                  </a:cubicBezTo>
                  <a:cubicBezTo>
                    <a:pt x="436" y="854"/>
                    <a:pt x="433" y="910"/>
                    <a:pt x="420" y="953"/>
                  </a:cubicBezTo>
                  <a:cubicBezTo>
                    <a:pt x="427" y="954"/>
                    <a:pt x="432" y="957"/>
                    <a:pt x="440" y="958"/>
                  </a:cubicBezTo>
                  <a:cubicBezTo>
                    <a:pt x="443" y="914"/>
                    <a:pt x="449" y="867"/>
                    <a:pt x="451" y="820"/>
                  </a:cubicBezTo>
                  <a:cubicBezTo>
                    <a:pt x="454" y="773"/>
                    <a:pt x="464" y="727"/>
                    <a:pt x="467" y="682"/>
                  </a:cubicBezTo>
                  <a:cubicBezTo>
                    <a:pt x="469" y="666"/>
                    <a:pt x="469" y="651"/>
                    <a:pt x="473" y="636"/>
                  </a:cubicBezTo>
                  <a:cubicBezTo>
                    <a:pt x="477" y="621"/>
                    <a:pt x="484" y="610"/>
                    <a:pt x="490" y="597"/>
                  </a:cubicBezTo>
                  <a:cubicBezTo>
                    <a:pt x="512" y="572"/>
                    <a:pt x="552" y="562"/>
                    <a:pt x="584" y="552"/>
                  </a:cubicBezTo>
                  <a:cubicBezTo>
                    <a:pt x="590" y="550"/>
                    <a:pt x="596" y="545"/>
                    <a:pt x="602" y="547"/>
                  </a:cubicBezTo>
                  <a:cubicBezTo>
                    <a:pt x="602" y="554"/>
                    <a:pt x="593" y="553"/>
                    <a:pt x="590" y="558"/>
                  </a:cubicBezTo>
                  <a:cubicBezTo>
                    <a:pt x="577" y="562"/>
                    <a:pt x="563" y="566"/>
                    <a:pt x="550" y="571"/>
                  </a:cubicBezTo>
                  <a:cubicBezTo>
                    <a:pt x="537" y="576"/>
                    <a:pt x="523" y="580"/>
                    <a:pt x="512" y="587"/>
                  </a:cubicBezTo>
                  <a:cubicBezTo>
                    <a:pt x="496" y="599"/>
                    <a:pt x="481" y="627"/>
                    <a:pt x="476" y="650"/>
                  </a:cubicBezTo>
                  <a:cubicBezTo>
                    <a:pt x="472" y="674"/>
                    <a:pt x="472" y="701"/>
                    <a:pt x="470" y="725"/>
                  </a:cubicBezTo>
                  <a:cubicBezTo>
                    <a:pt x="468" y="750"/>
                    <a:pt x="464" y="775"/>
                    <a:pt x="460" y="803"/>
                  </a:cubicBezTo>
                  <a:cubicBezTo>
                    <a:pt x="455" y="841"/>
                    <a:pt x="455" y="880"/>
                    <a:pt x="451" y="920"/>
                  </a:cubicBezTo>
                  <a:cubicBezTo>
                    <a:pt x="450" y="933"/>
                    <a:pt x="451" y="947"/>
                    <a:pt x="446" y="959"/>
                  </a:cubicBezTo>
                  <a:cubicBezTo>
                    <a:pt x="456" y="961"/>
                    <a:pt x="460" y="977"/>
                    <a:pt x="457" y="990"/>
                  </a:cubicBezTo>
                  <a:cubicBezTo>
                    <a:pt x="457" y="996"/>
                    <a:pt x="450" y="1000"/>
                    <a:pt x="448" y="1006"/>
                  </a:cubicBezTo>
                  <a:cubicBezTo>
                    <a:pt x="441" y="1032"/>
                    <a:pt x="454" y="1068"/>
                    <a:pt x="439" y="1085"/>
                  </a:cubicBezTo>
                  <a:cubicBezTo>
                    <a:pt x="431" y="1086"/>
                    <a:pt x="428" y="1085"/>
                    <a:pt x="422" y="1086"/>
                  </a:cubicBezTo>
                  <a:cubicBezTo>
                    <a:pt x="417" y="1109"/>
                    <a:pt x="410" y="1130"/>
                    <a:pt x="402" y="1150"/>
                  </a:cubicBezTo>
                  <a:cubicBezTo>
                    <a:pt x="412" y="1157"/>
                    <a:pt x="417" y="1146"/>
                    <a:pt x="421" y="1140"/>
                  </a:cubicBezTo>
                  <a:cubicBezTo>
                    <a:pt x="437" y="1118"/>
                    <a:pt x="444" y="1094"/>
                    <a:pt x="451" y="1064"/>
                  </a:cubicBezTo>
                  <a:cubicBezTo>
                    <a:pt x="456" y="1045"/>
                    <a:pt x="462" y="1025"/>
                    <a:pt x="465" y="1006"/>
                  </a:cubicBezTo>
                  <a:cubicBezTo>
                    <a:pt x="469" y="986"/>
                    <a:pt x="469" y="965"/>
                    <a:pt x="470" y="943"/>
                  </a:cubicBezTo>
                  <a:cubicBezTo>
                    <a:pt x="471" y="922"/>
                    <a:pt x="474" y="901"/>
                    <a:pt x="475" y="880"/>
                  </a:cubicBezTo>
                  <a:cubicBezTo>
                    <a:pt x="477" y="838"/>
                    <a:pt x="478" y="795"/>
                    <a:pt x="479" y="753"/>
                  </a:cubicBezTo>
                  <a:cubicBezTo>
                    <a:pt x="481" y="710"/>
                    <a:pt x="491" y="671"/>
                    <a:pt x="497" y="631"/>
                  </a:cubicBezTo>
                  <a:cubicBezTo>
                    <a:pt x="509" y="605"/>
                    <a:pt x="529" y="591"/>
                    <a:pt x="553" y="578"/>
                  </a:cubicBezTo>
                  <a:cubicBezTo>
                    <a:pt x="564" y="572"/>
                    <a:pt x="574" y="565"/>
                    <a:pt x="583" y="561"/>
                  </a:cubicBezTo>
                  <a:cubicBezTo>
                    <a:pt x="609" y="550"/>
                    <a:pt x="641" y="545"/>
                    <a:pt x="672" y="542"/>
                  </a:cubicBezTo>
                  <a:cubicBezTo>
                    <a:pt x="703" y="539"/>
                    <a:pt x="734" y="532"/>
                    <a:pt x="764" y="536"/>
                  </a:cubicBezTo>
                  <a:cubicBezTo>
                    <a:pt x="780" y="529"/>
                    <a:pt x="809" y="535"/>
                    <a:pt x="825" y="525"/>
                  </a:cubicBezTo>
                  <a:cubicBezTo>
                    <a:pt x="835" y="527"/>
                    <a:pt x="849" y="529"/>
                    <a:pt x="862" y="524"/>
                  </a:cubicBezTo>
                  <a:cubicBezTo>
                    <a:pt x="863" y="523"/>
                    <a:pt x="859" y="517"/>
                    <a:pt x="864" y="516"/>
                  </a:cubicBezTo>
                  <a:cubicBezTo>
                    <a:pt x="853" y="502"/>
                    <a:pt x="835" y="520"/>
                    <a:pt x="818" y="523"/>
                  </a:cubicBezTo>
                  <a:close/>
                  <a:moveTo>
                    <a:pt x="770" y="536"/>
                  </a:moveTo>
                  <a:cubicBezTo>
                    <a:pt x="773" y="536"/>
                    <a:pt x="777" y="539"/>
                    <a:pt x="779" y="536"/>
                  </a:cubicBezTo>
                  <a:cubicBezTo>
                    <a:pt x="775" y="536"/>
                    <a:pt x="774" y="534"/>
                    <a:pt x="770" y="536"/>
                  </a:cubicBezTo>
                  <a:close/>
                  <a:moveTo>
                    <a:pt x="723" y="187"/>
                  </a:moveTo>
                  <a:cubicBezTo>
                    <a:pt x="699" y="174"/>
                    <a:pt x="670" y="165"/>
                    <a:pt x="631" y="162"/>
                  </a:cubicBezTo>
                  <a:cubicBezTo>
                    <a:pt x="619" y="160"/>
                    <a:pt x="606" y="158"/>
                    <a:pt x="595" y="158"/>
                  </a:cubicBezTo>
                  <a:cubicBezTo>
                    <a:pt x="584" y="158"/>
                    <a:pt x="572" y="160"/>
                    <a:pt x="560" y="161"/>
                  </a:cubicBezTo>
                  <a:cubicBezTo>
                    <a:pt x="525" y="162"/>
                    <a:pt x="491" y="163"/>
                    <a:pt x="460" y="169"/>
                  </a:cubicBezTo>
                  <a:cubicBezTo>
                    <a:pt x="417" y="177"/>
                    <a:pt x="377" y="189"/>
                    <a:pt x="341" y="207"/>
                  </a:cubicBezTo>
                  <a:cubicBezTo>
                    <a:pt x="330" y="217"/>
                    <a:pt x="321" y="228"/>
                    <a:pt x="312" y="239"/>
                  </a:cubicBezTo>
                  <a:cubicBezTo>
                    <a:pt x="303" y="251"/>
                    <a:pt x="295" y="263"/>
                    <a:pt x="288" y="275"/>
                  </a:cubicBezTo>
                  <a:cubicBezTo>
                    <a:pt x="284" y="282"/>
                    <a:pt x="278" y="287"/>
                    <a:pt x="275" y="293"/>
                  </a:cubicBezTo>
                  <a:cubicBezTo>
                    <a:pt x="263" y="315"/>
                    <a:pt x="259" y="338"/>
                    <a:pt x="250" y="360"/>
                  </a:cubicBezTo>
                  <a:cubicBezTo>
                    <a:pt x="248" y="391"/>
                    <a:pt x="237" y="420"/>
                    <a:pt x="241" y="455"/>
                  </a:cubicBezTo>
                  <a:cubicBezTo>
                    <a:pt x="243" y="471"/>
                    <a:pt x="249" y="487"/>
                    <a:pt x="253" y="503"/>
                  </a:cubicBezTo>
                  <a:cubicBezTo>
                    <a:pt x="257" y="519"/>
                    <a:pt x="261" y="536"/>
                    <a:pt x="262" y="552"/>
                  </a:cubicBezTo>
                  <a:cubicBezTo>
                    <a:pt x="265" y="617"/>
                    <a:pt x="272" y="679"/>
                    <a:pt x="273" y="744"/>
                  </a:cubicBezTo>
                  <a:cubicBezTo>
                    <a:pt x="273" y="781"/>
                    <a:pt x="274" y="819"/>
                    <a:pt x="273" y="856"/>
                  </a:cubicBezTo>
                  <a:cubicBezTo>
                    <a:pt x="271" y="897"/>
                    <a:pt x="267" y="933"/>
                    <a:pt x="268" y="971"/>
                  </a:cubicBezTo>
                  <a:cubicBezTo>
                    <a:pt x="264" y="988"/>
                    <a:pt x="261" y="1017"/>
                    <a:pt x="266" y="1031"/>
                  </a:cubicBezTo>
                  <a:cubicBezTo>
                    <a:pt x="262" y="1035"/>
                    <a:pt x="263" y="1038"/>
                    <a:pt x="263" y="1042"/>
                  </a:cubicBezTo>
                  <a:cubicBezTo>
                    <a:pt x="262" y="1055"/>
                    <a:pt x="263" y="1070"/>
                    <a:pt x="261" y="1085"/>
                  </a:cubicBezTo>
                  <a:cubicBezTo>
                    <a:pt x="259" y="1099"/>
                    <a:pt x="254" y="1114"/>
                    <a:pt x="255" y="1124"/>
                  </a:cubicBezTo>
                  <a:cubicBezTo>
                    <a:pt x="255" y="1145"/>
                    <a:pt x="271" y="1156"/>
                    <a:pt x="288" y="1165"/>
                  </a:cubicBezTo>
                  <a:cubicBezTo>
                    <a:pt x="312" y="1086"/>
                    <a:pt x="307" y="993"/>
                    <a:pt x="311" y="914"/>
                  </a:cubicBezTo>
                  <a:cubicBezTo>
                    <a:pt x="312" y="881"/>
                    <a:pt x="313" y="841"/>
                    <a:pt x="309" y="817"/>
                  </a:cubicBezTo>
                  <a:cubicBezTo>
                    <a:pt x="307" y="808"/>
                    <a:pt x="306" y="796"/>
                    <a:pt x="304" y="792"/>
                  </a:cubicBezTo>
                  <a:cubicBezTo>
                    <a:pt x="301" y="787"/>
                    <a:pt x="292" y="785"/>
                    <a:pt x="290" y="779"/>
                  </a:cubicBezTo>
                  <a:cubicBezTo>
                    <a:pt x="288" y="775"/>
                    <a:pt x="287" y="767"/>
                    <a:pt x="287" y="763"/>
                  </a:cubicBezTo>
                  <a:cubicBezTo>
                    <a:pt x="286" y="744"/>
                    <a:pt x="289" y="722"/>
                    <a:pt x="294" y="707"/>
                  </a:cubicBezTo>
                  <a:cubicBezTo>
                    <a:pt x="289" y="698"/>
                    <a:pt x="285" y="668"/>
                    <a:pt x="290" y="660"/>
                  </a:cubicBezTo>
                  <a:cubicBezTo>
                    <a:pt x="293" y="654"/>
                    <a:pt x="298" y="658"/>
                    <a:pt x="301" y="654"/>
                  </a:cubicBezTo>
                  <a:cubicBezTo>
                    <a:pt x="296" y="585"/>
                    <a:pt x="318" y="514"/>
                    <a:pt x="331" y="443"/>
                  </a:cubicBezTo>
                  <a:cubicBezTo>
                    <a:pt x="339" y="400"/>
                    <a:pt x="365" y="365"/>
                    <a:pt x="376" y="327"/>
                  </a:cubicBezTo>
                  <a:cubicBezTo>
                    <a:pt x="386" y="317"/>
                    <a:pt x="389" y="302"/>
                    <a:pt x="400" y="293"/>
                  </a:cubicBezTo>
                  <a:cubicBezTo>
                    <a:pt x="431" y="266"/>
                    <a:pt x="471" y="252"/>
                    <a:pt x="521" y="243"/>
                  </a:cubicBezTo>
                  <a:cubicBezTo>
                    <a:pt x="533" y="242"/>
                    <a:pt x="544" y="236"/>
                    <a:pt x="554" y="235"/>
                  </a:cubicBezTo>
                  <a:cubicBezTo>
                    <a:pt x="578" y="233"/>
                    <a:pt x="604" y="234"/>
                    <a:pt x="626" y="237"/>
                  </a:cubicBezTo>
                  <a:cubicBezTo>
                    <a:pt x="637" y="244"/>
                    <a:pt x="652" y="243"/>
                    <a:pt x="668" y="242"/>
                  </a:cubicBezTo>
                  <a:cubicBezTo>
                    <a:pt x="701" y="242"/>
                    <a:pt x="741" y="239"/>
                    <a:pt x="766" y="250"/>
                  </a:cubicBezTo>
                  <a:cubicBezTo>
                    <a:pt x="767" y="250"/>
                    <a:pt x="767" y="250"/>
                    <a:pt x="767" y="249"/>
                  </a:cubicBezTo>
                  <a:cubicBezTo>
                    <a:pt x="755" y="224"/>
                    <a:pt x="742" y="204"/>
                    <a:pt x="723" y="187"/>
                  </a:cubicBezTo>
                  <a:close/>
                  <a:moveTo>
                    <a:pt x="611" y="146"/>
                  </a:moveTo>
                  <a:cubicBezTo>
                    <a:pt x="597" y="144"/>
                    <a:pt x="582" y="143"/>
                    <a:pt x="568" y="143"/>
                  </a:cubicBezTo>
                  <a:cubicBezTo>
                    <a:pt x="548" y="142"/>
                    <a:pt x="525" y="142"/>
                    <a:pt x="509" y="145"/>
                  </a:cubicBezTo>
                  <a:cubicBezTo>
                    <a:pt x="483" y="149"/>
                    <a:pt x="456" y="154"/>
                    <a:pt x="429" y="159"/>
                  </a:cubicBezTo>
                  <a:cubicBezTo>
                    <a:pt x="402" y="163"/>
                    <a:pt x="375" y="165"/>
                    <a:pt x="355" y="177"/>
                  </a:cubicBezTo>
                  <a:cubicBezTo>
                    <a:pt x="362" y="179"/>
                    <a:pt x="367" y="173"/>
                    <a:pt x="376" y="172"/>
                  </a:cubicBezTo>
                  <a:cubicBezTo>
                    <a:pt x="383" y="170"/>
                    <a:pt x="391" y="174"/>
                    <a:pt x="401" y="174"/>
                  </a:cubicBezTo>
                  <a:cubicBezTo>
                    <a:pt x="406" y="173"/>
                    <a:pt x="411" y="170"/>
                    <a:pt x="417" y="169"/>
                  </a:cubicBezTo>
                  <a:cubicBezTo>
                    <a:pt x="437" y="164"/>
                    <a:pt x="454" y="160"/>
                    <a:pt x="472" y="158"/>
                  </a:cubicBezTo>
                  <a:cubicBezTo>
                    <a:pt x="507" y="154"/>
                    <a:pt x="543" y="154"/>
                    <a:pt x="576" y="152"/>
                  </a:cubicBezTo>
                  <a:cubicBezTo>
                    <a:pt x="582" y="151"/>
                    <a:pt x="587" y="149"/>
                    <a:pt x="592" y="149"/>
                  </a:cubicBezTo>
                  <a:cubicBezTo>
                    <a:pt x="613" y="148"/>
                    <a:pt x="632" y="157"/>
                    <a:pt x="652" y="154"/>
                  </a:cubicBezTo>
                  <a:cubicBezTo>
                    <a:pt x="639" y="151"/>
                    <a:pt x="625" y="148"/>
                    <a:pt x="611" y="146"/>
                  </a:cubicBezTo>
                  <a:close/>
                  <a:moveTo>
                    <a:pt x="619" y="139"/>
                  </a:moveTo>
                  <a:cubicBezTo>
                    <a:pt x="624" y="139"/>
                    <a:pt x="630" y="143"/>
                    <a:pt x="633" y="141"/>
                  </a:cubicBezTo>
                  <a:cubicBezTo>
                    <a:pt x="628" y="138"/>
                    <a:pt x="624" y="137"/>
                    <a:pt x="619" y="139"/>
                  </a:cubicBezTo>
                  <a:close/>
                  <a:moveTo>
                    <a:pt x="252" y="543"/>
                  </a:moveTo>
                  <a:cubicBezTo>
                    <a:pt x="250" y="511"/>
                    <a:pt x="234" y="482"/>
                    <a:pt x="232" y="448"/>
                  </a:cubicBezTo>
                  <a:cubicBezTo>
                    <a:pt x="230" y="426"/>
                    <a:pt x="234" y="404"/>
                    <a:pt x="237" y="383"/>
                  </a:cubicBezTo>
                  <a:cubicBezTo>
                    <a:pt x="244" y="337"/>
                    <a:pt x="265" y="291"/>
                    <a:pt x="280" y="256"/>
                  </a:cubicBezTo>
                  <a:cubicBezTo>
                    <a:pt x="260" y="274"/>
                    <a:pt x="247" y="296"/>
                    <a:pt x="232" y="317"/>
                  </a:cubicBezTo>
                  <a:cubicBezTo>
                    <a:pt x="217" y="339"/>
                    <a:pt x="207" y="363"/>
                    <a:pt x="197" y="388"/>
                  </a:cubicBezTo>
                  <a:cubicBezTo>
                    <a:pt x="174" y="447"/>
                    <a:pt x="169" y="521"/>
                    <a:pt x="172" y="588"/>
                  </a:cubicBezTo>
                  <a:cubicBezTo>
                    <a:pt x="172" y="596"/>
                    <a:pt x="171" y="604"/>
                    <a:pt x="171" y="612"/>
                  </a:cubicBezTo>
                  <a:cubicBezTo>
                    <a:pt x="171" y="620"/>
                    <a:pt x="173" y="627"/>
                    <a:pt x="172" y="637"/>
                  </a:cubicBezTo>
                  <a:cubicBezTo>
                    <a:pt x="171" y="641"/>
                    <a:pt x="168" y="648"/>
                    <a:pt x="168" y="653"/>
                  </a:cubicBezTo>
                  <a:cubicBezTo>
                    <a:pt x="168" y="661"/>
                    <a:pt x="168" y="671"/>
                    <a:pt x="168" y="679"/>
                  </a:cubicBezTo>
                  <a:cubicBezTo>
                    <a:pt x="169" y="704"/>
                    <a:pt x="185" y="728"/>
                    <a:pt x="178" y="746"/>
                  </a:cubicBezTo>
                  <a:cubicBezTo>
                    <a:pt x="172" y="761"/>
                    <a:pt x="145" y="766"/>
                    <a:pt x="127" y="761"/>
                  </a:cubicBezTo>
                  <a:cubicBezTo>
                    <a:pt x="94" y="750"/>
                    <a:pt x="111" y="697"/>
                    <a:pt x="129" y="679"/>
                  </a:cubicBezTo>
                  <a:cubicBezTo>
                    <a:pt x="123" y="667"/>
                    <a:pt x="131" y="656"/>
                    <a:pt x="132" y="644"/>
                  </a:cubicBezTo>
                  <a:cubicBezTo>
                    <a:pt x="133" y="631"/>
                    <a:pt x="127" y="616"/>
                    <a:pt x="127" y="603"/>
                  </a:cubicBezTo>
                  <a:cubicBezTo>
                    <a:pt x="127" y="591"/>
                    <a:pt x="127" y="579"/>
                    <a:pt x="127" y="567"/>
                  </a:cubicBezTo>
                  <a:cubicBezTo>
                    <a:pt x="126" y="509"/>
                    <a:pt x="141" y="451"/>
                    <a:pt x="152" y="397"/>
                  </a:cubicBezTo>
                  <a:cubicBezTo>
                    <a:pt x="163" y="342"/>
                    <a:pt x="192" y="297"/>
                    <a:pt x="219" y="259"/>
                  </a:cubicBezTo>
                  <a:cubicBezTo>
                    <a:pt x="254" y="230"/>
                    <a:pt x="281" y="193"/>
                    <a:pt x="328" y="174"/>
                  </a:cubicBezTo>
                  <a:cubicBezTo>
                    <a:pt x="367" y="157"/>
                    <a:pt x="418" y="151"/>
                    <a:pt x="468" y="146"/>
                  </a:cubicBezTo>
                  <a:cubicBezTo>
                    <a:pt x="484" y="144"/>
                    <a:pt x="499" y="138"/>
                    <a:pt x="513" y="136"/>
                  </a:cubicBezTo>
                  <a:cubicBezTo>
                    <a:pt x="529" y="133"/>
                    <a:pt x="547" y="133"/>
                    <a:pt x="562" y="134"/>
                  </a:cubicBezTo>
                  <a:cubicBezTo>
                    <a:pt x="581" y="134"/>
                    <a:pt x="600" y="137"/>
                    <a:pt x="618" y="137"/>
                  </a:cubicBezTo>
                  <a:cubicBezTo>
                    <a:pt x="600" y="134"/>
                    <a:pt x="584" y="128"/>
                    <a:pt x="566" y="125"/>
                  </a:cubicBezTo>
                  <a:cubicBezTo>
                    <a:pt x="556" y="123"/>
                    <a:pt x="544" y="123"/>
                    <a:pt x="533" y="121"/>
                  </a:cubicBezTo>
                  <a:cubicBezTo>
                    <a:pt x="529" y="120"/>
                    <a:pt x="524" y="117"/>
                    <a:pt x="519" y="117"/>
                  </a:cubicBezTo>
                  <a:cubicBezTo>
                    <a:pt x="505" y="115"/>
                    <a:pt x="490" y="117"/>
                    <a:pt x="475" y="117"/>
                  </a:cubicBezTo>
                  <a:cubicBezTo>
                    <a:pt x="415" y="115"/>
                    <a:pt x="355" y="126"/>
                    <a:pt x="302" y="147"/>
                  </a:cubicBezTo>
                  <a:cubicBezTo>
                    <a:pt x="297" y="160"/>
                    <a:pt x="310" y="171"/>
                    <a:pt x="304" y="179"/>
                  </a:cubicBezTo>
                  <a:cubicBezTo>
                    <a:pt x="302" y="181"/>
                    <a:pt x="290" y="183"/>
                    <a:pt x="286" y="184"/>
                  </a:cubicBezTo>
                  <a:cubicBezTo>
                    <a:pt x="263" y="184"/>
                    <a:pt x="225" y="180"/>
                    <a:pt x="214" y="166"/>
                  </a:cubicBezTo>
                  <a:cubicBezTo>
                    <a:pt x="207" y="174"/>
                    <a:pt x="195" y="177"/>
                    <a:pt x="188" y="185"/>
                  </a:cubicBezTo>
                  <a:cubicBezTo>
                    <a:pt x="160" y="217"/>
                    <a:pt x="138" y="251"/>
                    <a:pt x="121" y="288"/>
                  </a:cubicBezTo>
                  <a:cubicBezTo>
                    <a:pt x="103" y="327"/>
                    <a:pt x="98" y="371"/>
                    <a:pt x="96" y="420"/>
                  </a:cubicBezTo>
                  <a:cubicBezTo>
                    <a:pt x="93" y="488"/>
                    <a:pt x="98" y="565"/>
                    <a:pt x="99" y="637"/>
                  </a:cubicBezTo>
                  <a:cubicBezTo>
                    <a:pt x="100" y="663"/>
                    <a:pt x="100" y="690"/>
                    <a:pt x="95" y="713"/>
                  </a:cubicBezTo>
                  <a:cubicBezTo>
                    <a:pt x="94" y="718"/>
                    <a:pt x="91" y="722"/>
                    <a:pt x="90" y="728"/>
                  </a:cubicBezTo>
                  <a:cubicBezTo>
                    <a:pt x="89" y="738"/>
                    <a:pt x="92" y="753"/>
                    <a:pt x="86" y="765"/>
                  </a:cubicBezTo>
                  <a:cubicBezTo>
                    <a:pt x="137" y="788"/>
                    <a:pt x="211" y="785"/>
                    <a:pt x="265" y="764"/>
                  </a:cubicBezTo>
                  <a:cubicBezTo>
                    <a:pt x="266" y="681"/>
                    <a:pt x="255" y="615"/>
                    <a:pt x="252" y="543"/>
                  </a:cubicBezTo>
                  <a:close/>
                  <a:moveTo>
                    <a:pt x="578" y="116"/>
                  </a:moveTo>
                  <a:cubicBezTo>
                    <a:pt x="559" y="78"/>
                    <a:pt x="514" y="39"/>
                    <a:pt x="468" y="31"/>
                  </a:cubicBezTo>
                  <a:cubicBezTo>
                    <a:pt x="450" y="27"/>
                    <a:pt x="430" y="28"/>
                    <a:pt x="417" y="31"/>
                  </a:cubicBezTo>
                  <a:cubicBezTo>
                    <a:pt x="378" y="38"/>
                    <a:pt x="336" y="45"/>
                    <a:pt x="310" y="70"/>
                  </a:cubicBezTo>
                  <a:cubicBezTo>
                    <a:pt x="300" y="88"/>
                    <a:pt x="286" y="114"/>
                    <a:pt x="285" y="137"/>
                  </a:cubicBezTo>
                  <a:cubicBezTo>
                    <a:pt x="284" y="151"/>
                    <a:pt x="286" y="167"/>
                    <a:pt x="293" y="172"/>
                  </a:cubicBezTo>
                  <a:cubicBezTo>
                    <a:pt x="297" y="170"/>
                    <a:pt x="295" y="163"/>
                    <a:pt x="295" y="161"/>
                  </a:cubicBezTo>
                  <a:cubicBezTo>
                    <a:pt x="293" y="139"/>
                    <a:pt x="295" y="122"/>
                    <a:pt x="305" y="105"/>
                  </a:cubicBezTo>
                  <a:cubicBezTo>
                    <a:pt x="319" y="79"/>
                    <a:pt x="336" y="72"/>
                    <a:pt x="362" y="62"/>
                  </a:cubicBezTo>
                  <a:cubicBezTo>
                    <a:pt x="387" y="60"/>
                    <a:pt x="408" y="44"/>
                    <a:pt x="430" y="42"/>
                  </a:cubicBezTo>
                  <a:cubicBezTo>
                    <a:pt x="453" y="39"/>
                    <a:pt x="472" y="47"/>
                    <a:pt x="490" y="54"/>
                  </a:cubicBezTo>
                  <a:cubicBezTo>
                    <a:pt x="498" y="57"/>
                    <a:pt x="508" y="59"/>
                    <a:pt x="514" y="63"/>
                  </a:cubicBezTo>
                  <a:cubicBezTo>
                    <a:pt x="528" y="71"/>
                    <a:pt x="541" y="87"/>
                    <a:pt x="550" y="98"/>
                  </a:cubicBezTo>
                  <a:cubicBezTo>
                    <a:pt x="555" y="103"/>
                    <a:pt x="563" y="106"/>
                    <a:pt x="562" y="116"/>
                  </a:cubicBezTo>
                  <a:cubicBezTo>
                    <a:pt x="568" y="115"/>
                    <a:pt x="575" y="122"/>
                    <a:pt x="578" y="117"/>
                  </a:cubicBezTo>
                  <a:cubicBezTo>
                    <a:pt x="578" y="116"/>
                    <a:pt x="578" y="116"/>
                    <a:pt x="578" y="116"/>
                  </a:cubicBezTo>
                  <a:close/>
                  <a:moveTo>
                    <a:pt x="530" y="88"/>
                  </a:moveTo>
                  <a:cubicBezTo>
                    <a:pt x="505" y="75"/>
                    <a:pt x="486" y="56"/>
                    <a:pt x="451" y="53"/>
                  </a:cubicBezTo>
                  <a:cubicBezTo>
                    <a:pt x="472" y="65"/>
                    <a:pt x="497" y="78"/>
                    <a:pt x="503" y="109"/>
                  </a:cubicBezTo>
                  <a:cubicBezTo>
                    <a:pt x="522" y="110"/>
                    <a:pt x="534" y="110"/>
                    <a:pt x="551" y="114"/>
                  </a:cubicBezTo>
                  <a:cubicBezTo>
                    <a:pt x="552" y="113"/>
                    <a:pt x="552" y="113"/>
                    <a:pt x="552" y="112"/>
                  </a:cubicBezTo>
                  <a:cubicBezTo>
                    <a:pt x="546" y="103"/>
                    <a:pt x="538" y="95"/>
                    <a:pt x="530" y="88"/>
                  </a:cubicBezTo>
                  <a:close/>
                  <a:moveTo>
                    <a:pt x="468" y="277"/>
                  </a:moveTo>
                  <a:cubicBezTo>
                    <a:pt x="457" y="286"/>
                    <a:pt x="447" y="292"/>
                    <a:pt x="436" y="299"/>
                  </a:cubicBezTo>
                  <a:cubicBezTo>
                    <a:pt x="424" y="309"/>
                    <a:pt x="421" y="314"/>
                    <a:pt x="412" y="326"/>
                  </a:cubicBezTo>
                  <a:cubicBezTo>
                    <a:pt x="401" y="341"/>
                    <a:pt x="394" y="352"/>
                    <a:pt x="387" y="369"/>
                  </a:cubicBezTo>
                  <a:cubicBezTo>
                    <a:pt x="383" y="377"/>
                    <a:pt x="378" y="385"/>
                    <a:pt x="375" y="393"/>
                  </a:cubicBezTo>
                  <a:cubicBezTo>
                    <a:pt x="371" y="402"/>
                    <a:pt x="370" y="413"/>
                    <a:pt x="367" y="423"/>
                  </a:cubicBezTo>
                  <a:cubicBezTo>
                    <a:pt x="363" y="433"/>
                    <a:pt x="360" y="443"/>
                    <a:pt x="358" y="453"/>
                  </a:cubicBezTo>
                  <a:cubicBezTo>
                    <a:pt x="350" y="485"/>
                    <a:pt x="341" y="514"/>
                    <a:pt x="337" y="546"/>
                  </a:cubicBezTo>
                  <a:cubicBezTo>
                    <a:pt x="332" y="577"/>
                    <a:pt x="327" y="605"/>
                    <a:pt x="327" y="632"/>
                  </a:cubicBezTo>
                  <a:cubicBezTo>
                    <a:pt x="326" y="647"/>
                    <a:pt x="324" y="664"/>
                    <a:pt x="327" y="674"/>
                  </a:cubicBezTo>
                  <a:cubicBezTo>
                    <a:pt x="328" y="680"/>
                    <a:pt x="332" y="685"/>
                    <a:pt x="333" y="691"/>
                  </a:cubicBezTo>
                  <a:cubicBezTo>
                    <a:pt x="333" y="697"/>
                    <a:pt x="331" y="703"/>
                    <a:pt x="332" y="710"/>
                  </a:cubicBezTo>
                  <a:cubicBezTo>
                    <a:pt x="333" y="717"/>
                    <a:pt x="339" y="726"/>
                    <a:pt x="343" y="734"/>
                  </a:cubicBezTo>
                  <a:cubicBezTo>
                    <a:pt x="344" y="738"/>
                    <a:pt x="347" y="742"/>
                    <a:pt x="349" y="746"/>
                  </a:cubicBezTo>
                  <a:cubicBezTo>
                    <a:pt x="350" y="750"/>
                    <a:pt x="349" y="756"/>
                    <a:pt x="354" y="758"/>
                  </a:cubicBezTo>
                  <a:cubicBezTo>
                    <a:pt x="334" y="659"/>
                    <a:pt x="357" y="564"/>
                    <a:pt x="368" y="473"/>
                  </a:cubicBezTo>
                  <a:cubicBezTo>
                    <a:pt x="370" y="454"/>
                    <a:pt x="377" y="435"/>
                    <a:pt x="381" y="417"/>
                  </a:cubicBezTo>
                  <a:cubicBezTo>
                    <a:pt x="385" y="398"/>
                    <a:pt x="389" y="379"/>
                    <a:pt x="396" y="361"/>
                  </a:cubicBezTo>
                  <a:cubicBezTo>
                    <a:pt x="431" y="310"/>
                    <a:pt x="480" y="269"/>
                    <a:pt x="543" y="251"/>
                  </a:cubicBezTo>
                  <a:cubicBezTo>
                    <a:pt x="516" y="250"/>
                    <a:pt x="488" y="263"/>
                    <a:pt x="468" y="277"/>
                  </a:cubicBezTo>
                  <a:close/>
                  <a:moveTo>
                    <a:pt x="463" y="71"/>
                  </a:moveTo>
                  <a:cubicBezTo>
                    <a:pt x="460" y="68"/>
                    <a:pt x="457" y="65"/>
                    <a:pt x="453" y="63"/>
                  </a:cubicBezTo>
                  <a:cubicBezTo>
                    <a:pt x="440" y="54"/>
                    <a:pt x="430" y="59"/>
                    <a:pt x="417" y="61"/>
                  </a:cubicBezTo>
                  <a:cubicBezTo>
                    <a:pt x="402" y="63"/>
                    <a:pt x="382" y="64"/>
                    <a:pt x="366" y="70"/>
                  </a:cubicBezTo>
                  <a:cubicBezTo>
                    <a:pt x="362" y="71"/>
                    <a:pt x="359" y="74"/>
                    <a:pt x="355" y="76"/>
                  </a:cubicBezTo>
                  <a:cubicBezTo>
                    <a:pt x="346" y="78"/>
                    <a:pt x="337" y="82"/>
                    <a:pt x="330" y="86"/>
                  </a:cubicBezTo>
                  <a:cubicBezTo>
                    <a:pt x="318" y="99"/>
                    <a:pt x="304" y="118"/>
                    <a:pt x="304" y="138"/>
                  </a:cubicBezTo>
                  <a:cubicBezTo>
                    <a:pt x="356" y="113"/>
                    <a:pt x="421" y="110"/>
                    <a:pt x="493" y="108"/>
                  </a:cubicBezTo>
                  <a:cubicBezTo>
                    <a:pt x="490" y="89"/>
                    <a:pt x="478" y="80"/>
                    <a:pt x="463" y="71"/>
                  </a:cubicBezTo>
                  <a:close/>
                  <a:moveTo>
                    <a:pt x="456" y="17"/>
                  </a:moveTo>
                  <a:cubicBezTo>
                    <a:pt x="454" y="16"/>
                    <a:pt x="452" y="14"/>
                    <a:pt x="449" y="13"/>
                  </a:cubicBezTo>
                  <a:cubicBezTo>
                    <a:pt x="438" y="10"/>
                    <a:pt x="428" y="12"/>
                    <a:pt x="417" y="11"/>
                  </a:cubicBezTo>
                  <a:cubicBezTo>
                    <a:pt x="392" y="8"/>
                    <a:pt x="376" y="16"/>
                    <a:pt x="351" y="21"/>
                  </a:cubicBezTo>
                  <a:cubicBezTo>
                    <a:pt x="311" y="29"/>
                    <a:pt x="279" y="44"/>
                    <a:pt x="254" y="66"/>
                  </a:cubicBezTo>
                  <a:cubicBezTo>
                    <a:pt x="239" y="91"/>
                    <a:pt x="207" y="120"/>
                    <a:pt x="223" y="160"/>
                  </a:cubicBezTo>
                  <a:cubicBezTo>
                    <a:pt x="238" y="174"/>
                    <a:pt x="262" y="174"/>
                    <a:pt x="282" y="174"/>
                  </a:cubicBezTo>
                  <a:cubicBezTo>
                    <a:pt x="269" y="132"/>
                    <a:pt x="288" y="81"/>
                    <a:pt x="311" y="57"/>
                  </a:cubicBezTo>
                  <a:cubicBezTo>
                    <a:pt x="350" y="29"/>
                    <a:pt x="430" y="12"/>
                    <a:pt x="476" y="23"/>
                  </a:cubicBezTo>
                  <a:cubicBezTo>
                    <a:pt x="471" y="18"/>
                    <a:pt x="463" y="19"/>
                    <a:pt x="456" y="17"/>
                  </a:cubicBezTo>
                  <a:close/>
                  <a:moveTo>
                    <a:pt x="418" y="289"/>
                  </a:moveTo>
                  <a:cubicBezTo>
                    <a:pt x="409" y="298"/>
                    <a:pt x="402" y="314"/>
                    <a:pt x="395" y="327"/>
                  </a:cubicBezTo>
                  <a:cubicBezTo>
                    <a:pt x="378" y="355"/>
                    <a:pt x="365" y="376"/>
                    <a:pt x="353" y="408"/>
                  </a:cubicBezTo>
                  <a:cubicBezTo>
                    <a:pt x="347" y="423"/>
                    <a:pt x="345" y="439"/>
                    <a:pt x="340" y="455"/>
                  </a:cubicBezTo>
                  <a:cubicBezTo>
                    <a:pt x="319" y="512"/>
                    <a:pt x="308" y="589"/>
                    <a:pt x="309" y="656"/>
                  </a:cubicBezTo>
                  <a:cubicBezTo>
                    <a:pt x="311" y="657"/>
                    <a:pt x="317" y="659"/>
                    <a:pt x="321" y="659"/>
                  </a:cubicBezTo>
                  <a:cubicBezTo>
                    <a:pt x="315" y="631"/>
                    <a:pt x="321" y="606"/>
                    <a:pt x="324" y="581"/>
                  </a:cubicBezTo>
                  <a:cubicBezTo>
                    <a:pt x="334" y="490"/>
                    <a:pt x="358" y="410"/>
                    <a:pt x="393" y="334"/>
                  </a:cubicBezTo>
                  <a:cubicBezTo>
                    <a:pt x="402" y="324"/>
                    <a:pt x="411" y="314"/>
                    <a:pt x="418" y="302"/>
                  </a:cubicBezTo>
                  <a:cubicBezTo>
                    <a:pt x="434" y="288"/>
                    <a:pt x="458" y="277"/>
                    <a:pt x="471" y="263"/>
                  </a:cubicBezTo>
                  <a:cubicBezTo>
                    <a:pt x="455" y="273"/>
                    <a:pt x="432" y="276"/>
                    <a:pt x="418" y="289"/>
                  </a:cubicBezTo>
                  <a:close/>
                  <a:moveTo>
                    <a:pt x="431" y="998"/>
                  </a:moveTo>
                  <a:cubicBezTo>
                    <a:pt x="434" y="999"/>
                    <a:pt x="444" y="997"/>
                    <a:pt x="446" y="994"/>
                  </a:cubicBezTo>
                  <a:cubicBezTo>
                    <a:pt x="450" y="990"/>
                    <a:pt x="451" y="972"/>
                    <a:pt x="444" y="967"/>
                  </a:cubicBezTo>
                  <a:cubicBezTo>
                    <a:pt x="439" y="964"/>
                    <a:pt x="432" y="966"/>
                    <a:pt x="425" y="964"/>
                  </a:cubicBezTo>
                  <a:cubicBezTo>
                    <a:pt x="424" y="970"/>
                    <a:pt x="416" y="977"/>
                    <a:pt x="417" y="988"/>
                  </a:cubicBezTo>
                  <a:cubicBezTo>
                    <a:pt x="425" y="990"/>
                    <a:pt x="426" y="997"/>
                    <a:pt x="431" y="998"/>
                  </a:cubicBezTo>
                  <a:close/>
                  <a:moveTo>
                    <a:pt x="432" y="1057"/>
                  </a:moveTo>
                  <a:cubicBezTo>
                    <a:pt x="425" y="1073"/>
                    <a:pt x="397" y="1066"/>
                    <a:pt x="398" y="1047"/>
                  </a:cubicBezTo>
                  <a:cubicBezTo>
                    <a:pt x="398" y="1045"/>
                    <a:pt x="400" y="1044"/>
                    <a:pt x="401" y="1042"/>
                  </a:cubicBezTo>
                  <a:cubicBezTo>
                    <a:pt x="404" y="1031"/>
                    <a:pt x="405" y="1024"/>
                    <a:pt x="408" y="1012"/>
                  </a:cubicBezTo>
                  <a:cubicBezTo>
                    <a:pt x="395" y="1024"/>
                    <a:pt x="382" y="1047"/>
                    <a:pt x="389" y="1068"/>
                  </a:cubicBezTo>
                  <a:cubicBezTo>
                    <a:pt x="392" y="1066"/>
                    <a:pt x="392" y="1067"/>
                    <a:pt x="396" y="1066"/>
                  </a:cubicBezTo>
                  <a:cubicBezTo>
                    <a:pt x="400" y="1073"/>
                    <a:pt x="413" y="1078"/>
                    <a:pt x="421" y="1073"/>
                  </a:cubicBezTo>
                  <a:cubicBezTo>
                    <a:pt x="423" y="1079"/>
                    <a:pt x="428" y="1076"/>
                    <a:pt x="433" y="1075"/>
                  </a:cubicBezTo>
                  <a:cubicBezTo>
                    <a:pt x="439" y="1060"/>
                    <a:pt x="438" y="1041"/>
                    <a:pt x="438" y="1023"/>
                  </a:cubicBezTo>
                  <a:cubicBezTo>
                    <a:pt x="433" y="1038"/>
                    <a:pt x="438" y="1045"/>
                    <a:pt x="432" y="1057"/>
                  </a:cubicBezTo>
                  <a:close/>
                  <a:moveTo>
                    <a:pt x="417" y="1001"/>
                  </a:moveTo>
                  <a:cubicBezTo>
                    <a:pt x="421" y="1015"/>
                    <a:pt x="403" y="1040"/>
                    <a:pt x="407" y="1051"/>
                  </a:cubicBezTo>
                  <a:cubicBezTo>
                    <a:pt x="408" y="1056"/>
                    <a:pt x="416" y="1059"/>
                    <a:pt x="421" y="1056"/>
                  </a:cubicBezTo>
                  <a:cubicBezTo>
                    <a:pt x="425" y="1054"/>
                    <a:pt x="428" y="1043"/>
                    <a:pt x="429" y="1037"/>
                  </a:cubicBezTo>
                  <a:cubicBezTo>
                    <a:pt x="432" y="1027"/>
                    <a:pt x="431" y="1017"/>
                    <a:pt x="433" y="1007"/>
                  </a:cubicBezTo>
                  <a:cubicBezTo>
                    <a:pt x="428" y="1006"/>
                    <a:pt x="423" y="1000"/>
                    <a:pt x="417" y="1001"/>
                  </a:cubicBezTo>
                  <a:close/>
                  <a:moveTo>
                    <a:pt x="397" y="1081"/>
                  </a:moveTo>
                  <a:cubicBezTo>
                    <a:pt x="390" y="1102"/>
                    <a:pt x="387" y="1127"/>
                    <a:pt x="381" y="1148"/>
                  </a:cubicBezTo>
                  <a:cubicBezTo>
                    <a:pt x="385" y="1146"/>
                    <a:pt x="389" y="1148"/>
                    <a:pt x="394" y="1148"/>
                  </a:cubicBezTo>
                  <a:cubicBezTo>
                    <a:pt x="402" y="1129"/>
                    <a:pt x="410" y="1108"/>
                    <a:pt x="415" y="1085"/>
                  </a:cubicBezTo>
                  <a:cubicBezTo>
                    <a:pt x="408" y="1083"/>
                    <a:pt x="403" y="1081"/>
                    <a:pt x="397" y="1081"/>
                  </a:cubicBezTo>
                  <a:close/>
                  <a:moveTo>
                    <a:pt x="352" y="187"/>
                  </a:moveTo>
                  <a:cubicBezTo>
                    <a:pt x="350" y="188"/>
                    <a:pt x="349" y="192"/>
                    <a:pt x="348" y="194"/>
                  </a:cubicBezTo>
                  <a:cubicBezTo>
                    <a:pt x="352" y="192"/>
                    <a:pt x="357" y="190"/>
                    <a:pt x="361" y="187"/>
                  </a:cubicBezTo>
                  <a:cubicBezTo>
                    <a:pt x="358" y="187"/>
                    <a:pt x="355" y="187"/>
                    <a:pt x="352" y="187"/>
                  </a:cubicBezTo>
                  <a:close/>
                  <a:moveTo>
                    <a:pt x="314" y="1169"/>
                  </a:moveTo>
                  <a:cubicBezTo>
                    <a:pt x="318" y="1167"/>
                    <a:pt x="325" y="1167"/>
                    <a:pt x="328" y="1164"/>
                  </a:cubicBezTo>
                  <a:cubicBezTo>
                    <a:pt x="325" y="1160"/>
                    <a:pt x="328" y="1154"/>
                    <a:pt x="328" y="1150"/>
                  </a:cubicBezTo>
                  <a:cubicBezTo>
                    <a:pt x="330" y="1149"/>
                    <a:pt x="332" y="1153"/>
                    <a:pt x="332" y="1149"/>
                  </a:cubicBezTo>
                  <a:cubicBezTo>
                    <a:pt x="336" y="1141"/>
                    <a:pt x="337" y="1131"/>
                    <a:pt x="340" y="1122"/>
                  </a:cubicBezTo>
                  <a:cubicBezTo>
                    <a:pt x="346" y="1099"/>
                    <a:pt x="355" y="1071"/>
                    <a:pt x="358" y="1048"/>
                  </a:cubicBezTo>
                  <a:cubicBezTo>
                    <a:pt x="359" y="1034"/>
                    <a:pt x="357" y="1019"/>
                    <a:pt x="358" y="1002"/>
                  </a:cubicBezTo>
                  <a:cubicBezTo>
                    <a:pt x="359" y="922"/>
                    <a:pt x="356" y="843"/>
                    <a:pt x="354" y="762"/>
                  </a:cubicBezTo>
                  <a:cubicBezTo>
                    <a:pt x="353" y="776"/>
                    <a:pt x="337" y="781"/>
                    <a:pt x="335" y="792"/>
                  </a:cubicBezTo>
                  <a:cubicBezTo>
                    <a:pt x="332" y="801"/>
                    <a:pt x="335" y="824"/>
                    <a:pt x="337" y="829"/>
                  </a:cubicBezTo>
                  <a:cubicBezTo>
                    <a:pt x="338" y="834"/>
                    <a:pt x="343" y="837"/>
                    <a:pt x="343" y="842"/>
                  </a:cubicBezTo>
                  <a:cubicBezTo>
                    <a:pt x="342" y="849"/>
                    <a:pt x="331" y="855"/>
                    <a:pt x="332" y="861"/>
                  </a:cubicBezTo>
                  <a:cubicBezTo>
                    <a:pt x="332" y="867"/>
                    <a:pt x="340" y="869"/>
                    <a:pt x="342" y="876"/>
                  </a:cubicBezTo>
                  <a:cubicBezTo>
                    <a:pt x="344" y="884"/>
                    <a:pt x="341" y="887"/>
                    <a:pt x="339" y="894"/>
                  </a:cubicBezTo>
                  <a:cubicBezTo>
                    <a:pt x="349" y="905"/>
                    <a:pt x="347" y="921"/>
                    <a:pt x="339" y="932"/>
                  </a:cubicBezTo>
                  <a:cubicBezTo>
                    <a:pt x="347" y="941"/>
                    <a:pt x="345" y="958"/>
                    <a:pt x="338" y="960"/>
                  </a:cubicBezTo>
                  <a:cubicBezTo>
                    <a:pt x="338" y="969"/>
                    <a:pt x="345" y="973"/>
                    <a:pt x="344" y="981"/>
                  </a:cubicBezTo>
                  <a:cubicBezTo>
                    <a:pt x="343" y="988"/>
                    <a:pt x="334" y="993"/>
                    <a:pt x="334" y="999"/>
                  </a:cubicBezTo>
                  <a:cubicBezTo>
                    <a:pt x="333" y="1006"/>
                    <a:pt x="341" y="1009"/>
                    <a:pt x="342" y="1014"/>
                  </a:cubicBezTo>
                  <a:cubicBezTo>
                    <a:pt x="343" y="1023"/>
                    <a:pt x="336" y="1025"/>
                    <a:pt x="335" y="1035"/>
                  </a:cubicBezTo>
                  <a:cubicBezTo>
                    <a:pt x="334" y="1041"/>
                    <a:pt x="340" y="1052"/>
                    <a:pt x="338" y="1061"/>
                  </a:cubicBezTo>
                  <a:cubicBezTo>
                    <a:pt x="336" y="1067"/>
                    <a:pt x="331" y="1072"/>
                    <a:pt x="331" y="1077"/>
                  </a:cubicBezTo>
                  <a:cubicBezTo>
                    <a:pt x="330" y="1085"/>
                    <a:pt x="336" y="1091"/>
                    <a:pt x="338" y="1097"/>
                  </a:cubicBezTo>
                  <a:cubicBezTo>
                    <a:pt x="336" y="1108"/>
                    <a:pt x="323" y="1109"/>
                    <a:pt x="322" y="1118"/>
                  </a:cubicBezTo>
                  <a:cubicBezTo>
                    <a:pt x="320" y="1127"/>
                    <a:pt x="330" y="1134"/>
                    <a:pt x="327" y="1145"/>
                  </a:cubicBezTo>
                  <a:cubicBezTo>
                    <a:pt x="322" y="1148"/>
                    <a:pt x="316" y="1150"/>
                    <a:pt x="313" y="1154"/>
                  </a:cubicBezTo>
                  <a:cubicBezTo>
                    <a:pt x="312" y="1160"/>
                    <a:pt x="313" y="1166"/>
                    <a:pt x="314" y="1169"/>
                  </a:cubicBezTo>
                  <a:close/>
                  <a:moveTo>
                    <a:pt x="346" y="179"/>
                  </a:moveTo>
                  <a:cubicBezTo>
                    <a:pt x="330" y="180"/>
                    <a:pt x="314" y="190"/>
                    <a:pt x="302" y="199"/>
                  </a:cubicBezTo>
                  <a:cubicBezTo>
                    <a:pt x="308" y="197"/>
                    <a:pt x="308" y="202"/>
                    <a:pt x="312" y="204"/>
                  </a:cubicBezTo>
                  <a:cubicBezTo>
                    <a:pt x="322" y="201"/>
                    <a:pt x="318" y="188"/>
                    <a:pt x="328" y="186"/>
                  </a:cubicBezTo>
                  <a:cubicBezTo>
                    <a:pt x="333" y="184"/>
                    <a:pt x="338" y="187"/>
                    <a:pt x="345" y="187"/>
                  </a:cubicBezTo>
                  <a:cubicBezTo>
                    <a:pt x="345" y="184"/>
                    <a:pt x="348" y="181"/>
                    <a:pt x="346" y="179"/>
                  </a:cubicBezTo>
                  <a:close/>
                  <a:moveTo>
                    <a:pt x="329" y="195"/>
                  </a:moveTo>
                  <a:cubicBezTo>
                    <a:pt x="326" y="198"/>
                    <a:pt x="325" y="203"/>
                    <a:pt x="323" y="207"/>
                  </a:cubicBezTo>
                  <a:cubicBezTo>
                    <a:pt x="330" y="204"/>
                    <a:pt x="336" y="200"/>
                    <a:pt x="343" y="196"/>
                  </a:cubicBezTo>
                  <a:cubicBezTo>
                    <a:pt x="336" y="197"/>
                    <a:pt x="335" y="195"/>
                    <a:pt x="329" y="195"/>
                  </a:cubicBezTo>
                  <a:close/>
                  <a:moveTo>
                    <a:pt x="332" y="781"/>
                  </a:moveTo>
                  <a:cubicBezTo>
                    <a:pt x="335" y="775"/>
                    <a:pt x="339" y="772"/>
                    <a:pt x="343" y="767"/>
                  </a:cubicBezTo>
                  <a:cubicBezTo>
                    <a:pt x="342" y="752"/>
                    <a:pt x="338" y="741"/>
                    <a:pt x="334" y="731"/>
                  </a:cubicBezTo>
                  <a:cubicBezTo>
                    <a:pt x="331" y="724"/>
                    <a:pt x="328" y="715"/>
                    <a:pt x="323" y="713"/>
                  </a:cubicBezTo>
                  <a:cubicBezTo>
                    <a:pt x="334" y="730"/>
                    <a:pt x="344" y="765"/>
                    <a:pt x="319" y="772"/>
                  </a:cubicBezTo>
                  <a:cubicBezTo>
                    <a:pt x="316" y="772"/>
                    <a:pt x="308" y="771"/>
                    <a:pt x="303" y="768"/>
                  </a:cubicBezTo>
                  <a:cubicBezTo>
                    <a:pt x="298" y="752"/>
                    <a:pt x="300" y="734"/>
                    <a:pt x="298" y="720"/>
                  </a:cubicBezTo>
                  <a:cubicBezTo>
                    <a:pt x="300" y="736"/>
                    <a:pt x="288" y="765"/>
                    <a:pt x="303" y="780"/>
                  </a:cubicBezTo>
                  <a:cubicBezTo>
                    <a:pt x="312" y="777"/>
                    <a:pt x="322" y="783"/>
                    <a:pt x="332" y="781"/>
                  </a:cubicBezTo>
                  <a:close/>
                  <a:moveTo>
                    <a:pt x="338" y="908"/>
                  </a:moveTo>
                  <a:cubicBezTo>
                    <a:pt x="337" y="904"/>
                    <a:pt x="331" y="902"/>
                    <a:pt x="331" y="896"/>
                  </a:cubicBezTo>
                  <a:cubicBezTo>
                    <a:pt x="330" y="890"/>
                    <a:pt x="333" y="886"/>
                    <a:pt x="335" y="880"/>
                  </a:cubicBezTo>
                  <a:cubicBezTo>
                    <a:pt x="332" y="873"/>
                    <a:pt x="326" y="872"/>
                    <a:pt x="325" y="866"/>
                  </a:cubicBezTo>
                  <a:cubicBezTo>
                    <a:pt x="322" y="855"/>
                    <a:pt x="334" y="848"/>
                    <a:pt x="334" y="840"/>
                  </a:cubicBezTo>
                  <a:cubicBezTo>
                    <a:pt x="333" y="836"/>
                    <a:pt x="328" y="833"/>
                    <a:pt x="327" y="828"/>
                  </a:cubicBezTo>
                  <a:cubicBezTo>
                    <a:pt x="324" y="817"/>
                    <a:pt x="332" y="804"/>
                    <a:pt x="326" y="791"/>
                  </a:cubicBezTo>
                  <a:cubicBezTo>
                    <a:pt x="321" y="790"/>
                    <a:pt x="317" y="789"/>
                    <a:pt x="313" y="790"/>
                  </a:cubicBezTo>
                  <a:cubicBezTo>
                    <a:pt x="324" y="849"/>
                    <a:pt x="318" y="899"/>
                    <a:pt x="318" y="961"/>
                  </a:cubicBezTo>
                  <a:cubicBezTo>
                    <a:pt x="318" y="990"/>
                    <a:pt x="315" y="1020"/>
                    <a:pt x="314" y="1052"/>
                  </a:cubicBezTo>
                  <a:cubicBezTo>
                    <a:pt x="312" y="1082"/>
                    <a:pt x="307" y="1110"/>
                    <a:pt x="303" y="1134"/>
                  </a:cubicBezTo>
                  <a:cubicBezTo>
                    <a:pt x="300" y="1150"/>
                    <a:pt x="290" y="1168"/>
                    <a:pt x="306" y="1170"/>
                  </a:cubicBezTo>
                  <a:cubicBezTo>
                    <a:pt x="307" y="1162"/>
                    <a:pt x="303" y="1160"/>
                    <a:pt x="306" y="1153"/>
                  </a:cubicBezTo>
                  <a:cubicBezTo>
                    <a:pt x="308" y="1146"/>
                    <a:pt x="319" y="1143"/>
                    <a:pt x="320" y="1137"/>
                  </a:cubicBezTo>
                  <a:cubicBezTo>
                    <a:pt x="321" y="1131"/>
                    <a:pt x="313" y="1121"/>
                    <a:pt x="315" y="1115"/>
                  </a:cubicBezTo>
                  <a:cubicBezTo>
                    <a:pt x="316" y="1108"/>
                    <a:pt x="328" y="1104"/>
                    <a:pt x="329" y="1097"/>
                  </a:cubicBezTo>
                  <a:cubicBezTo>
                    <a:pt x="329" y="1090"/>
                    <a:pt x="322" y="1082"/>
                    <a:pt x="323" y="1074"/>
                  </a:cubicBezTo>
                  <a:cubicBezTo>
                    <a:pt x="323" y="1067"/>
                    <a:pt x="330" y="1063"/>
                    <a:pt x="331" y="1055"/>
                  </a:cubicBezTo>
                  <a:cubicBezTo>
                    <a:pt x="331" y="1046"/>
                    <a:pt x="326" y="1043"/>
                    <a:pt x="326" y="1033"/>
                  </a:cubicBezTo>
                  <a:cubicBezTo>
                    <a:pt x="328" y="1029"/>
                    <a:pt x="333" y="1025"/>
                    <a:pt x="334" y="1019"/>
                  </a:cubicBezTo>
                  <a:cubicBezTo>
                    <a:pt x="334" y="1013"/>
                    <a:pt x="325" y="1005"/>
                    <a:pt x="326" y="998"/>
                  </a:cubicBezTo>
                  <a:cubicBezTo>
                    <a:pt x="326" y="991"/>
                    <a:pt x="335" y="985"/>
                    <a:pt x="336" y="979"/>
                  </a:cubicBezTo>
                  <a:cubicBezTo>
                    <a:pt x="336" y="973"/>
                    <a:pt x="329" y="967"/>
                    <a:pt x="329" y="961"/>
                  </a:cubicBezTo>
                  <a:cubicBezTo>
                    <a:pt x="331" y="956"/>
                    <a:pt x="334" y="952"/>
                    <a:pt x="337" y="947"/>
                  </a:cubicBezTo>
                  <a:cubicBezTo>
                    <a:pt x="324" y="934"/>
                    <a:pt x="340" y="919"/>
                    <a:pt x="338" y="908"/>
                  </a:cubicBezTo>
                  <a:close/>
                  <a:moveTo>
                    <a:pt x="312" y="710"/>
                  </a:moveTo>
                  <a:cubicBezTo>
                    <a:pt x="309" y="710"/>
                    <a:pt x="306" y="710"/>
                    <a:pt x="305" y="712"/>
                  </a:cubicBezTo>
                  <a:cubicBezTo>
                    <a:pt x="310" y="728"/>
                    <a:pt x="303" y="751"/>
                    <a:pt x="312" y="763"/>
                  </a:cubicBezTo>
                  <a:cubicBezTo>
                    <a:pt x="339" y="763"/>
                    <a:pt x="321" y="719"/>
                    <a:pt x="312" y="710"/>
                  </a:cubicBezTo>
                  <a:close/>
                  <a:moveTo>
                    <a:pt x="298" y="669"/>
                  </a:moveTo>
                  <a:cubicBezTo>
                    <a:pt x="296" y="683"/>
                    <a:pt x="296" y="693"/>
                    <a:pt x="302" y="703"/>
                  </a:cubicBezTo>
                  <a:cubicBezTo>
                    <a:pt x="308" y="700"/>
                    <a:pt x="315" y="703"/>
                    <a:pt x="319" y="700"/>
                  </a:cubicBezTo>
                  <a:cubicBezTo>
                    <a:pt x="320" y="698"/>
                    <a:pt x="319" y="693"/>
                    <a:pt x="322" y="698"/>
                  </a:cubicBezTo>
                  <a:cubicBezTo>
                    <a:pt x="327" y="680"/>
                    <a:pt x="315" y="659"/>
                    <a:pt x="298" y="669"/>
                  </a:cubicBezTo>
                  <a:close/>
                  <a:moveTo>
                    <a:pt x="305" y="210"/>
                  </a:moveTo>
                  <a:cubicBezTo>
                    <a:pt x="306" y="214"/>
                    <a:pt x="302" y="219"/>
                    <a:pt x="305" y="221"/>
                  </a:cubicBezTo>
                  <a:cubicBezTo>
                    <a:pt x="308" y="218"/>
                    <a:pt x="312" y="215"/>
                    <a:pt x="316" y="212"/>
                  </a:cubicBezTo>
                  <a:cubicBezTo>
                    <a:pt x="311" y="212"/>
                    <a:pt x="307" y="212"/>
                    <a:pt x="305" y="210"/>
                  </a:cubicBezTo>
                  <a:close/>
                  <a:moveTo>
                    <a:pt x="274" y="222"/>
                  </a:moveTo>
                  <a:cubicBezTo>
                    <a:pt x="287" y="225"/>
                    <a:pt x="291" y="218"/>
                    <a:pt x="293" y="213"/>
                  </a:cubicBezTo>
                  <a:cubicBezTo>
                    <a:pt x="295" y="213"/>
                    <a:pt x="295" y="215"/>
                    <a:pt x="297" y="214"/>
                  </a:cubicBezTo>
                  <a:cubicBezTo>
                    <a:pt x="298" y="210"/>
                    <a:pt x="300" y="203"/>
                    <a:pt x="299" y="200"/>
                  </a:cubicBezTo>
                  <a:cubicBezTo>
                    <a:pt x="291" y="207"/>
                    <a:pt x="280" y="212"/>
                    <a:pt x="274" y="222"/>
                  </a:cubicBezTo>
                  <a:close/>
                  <a:moveTo>
                    <a:pt x="162" y="618"/>
                  </a:moveTo>
                  <a:cubicBezTo>
                    <a:pt x="165" y="583"/>
                    <a:pt x="161" y="547"/>
                    <a:pt x="164" y="510"/>
                  </a:cubicBezTo>
                  <a:cubicBezTo>
                    <a:pt x="166" y="481"/>
                    <a:pt x="170" y="451"/>
                    <a:pt x="176" y="423"/>
                  </a:cubicBezTo>
                  <a:cubicBezTo>
                    <a:pt x="182" y="395"/>
                    <a:pt x="196" y="367"/>
                    <a:pt x="207" y="340"/>
                  </a:cubicBezTo>
                  <a:cubicBezTo>
                    <a:pt x="220" y="309"/>
                    <a:pt x="246" y="286"/>
                    <a:pt x="263" y="259"/>
                  </a:cubicBezTo>
                  <a:cubicBezTo>
                    <a:pt x="274" y="250"/>
                    <a:pt x="287" y="238"/>
                    <a:pt x="294" y="227"/>
                  </a:cubicBezTo>
                  <a:cubicBezTo>
                    <a:pt x="271" y="229"/>
                    <a:pt x="269" y="251"/>
                    <a:pt x="253" y="259"/>
                  </a:cubicBezTo>
                  <a:cubicBezTo>
                    <a:pt x="251" y="267"/>
                    <a:pt x="247" y="273"/>
                    <a:pt x="241" y="275"/>
                  </a:cubicBezTo>
                  <a:cubicBezTo>
                    <a:pt x="237" y="276"/>
                    <a:pt x="233" y="275"/>
                    <a:pt x="228" y="277"/>
                  </a:cubicBezTo>
                  <a:cubicBezTo>
                    <a:pt x="233" y="291"/>
                    <a:pt x="230" y="296"/>
                    <a:pt x="218" y="298"/>
                  </a:cubicBezTo>
                  <a:cubicBezTo>
                    <a:pt x="214" y="312"/>
                    <a:pt x="207" y="323"/>
                    <a:pt x="194" y="327"/>
                  </a:cubicBezTo>
                  <a:cubicBezTo>
                    <a:pt x="198" y="342"/>
                    <a:pt x="192" y="348"/>
                    <a:pt x="184" y="354"/>
                  </a:cubicBezTo>
                  <a:cubicBezTo>
                    <a:pt x="187" y="357"/>
                    <a:pt x="188" y="364"/>
                    <a:pt x="189" y="367"/>
                  </a:cubicBezTo>
                  <a:cubicBezTo>
                    <a:pt x="188" y="372"/>
                    <a:pt x="180" y="371"/>
                    <a:pt x="179" y="376"/>
                  </a:cubicBezTo>
                  <a:cubicBezTo>
                    <a:pt x="178" y="382"/>
                    <a:pt x="183" y="383"/>
                    <a:pt x="183" y="388"/>
                  </a:cubicBezTo>
                  <a:cubicBezTo>
                    <a:pt x="181" y="396"/>
                    <a:pt x="173" y="398"/>
                    <a:pt x="169" y="404"/>
                  </a:cubicBezTo>
                  <a:cubicBezTo>
                    <a:pt x="170" y="409"/>
                    <a:pt x="175" y="411"/>
                    <a:pt x="173" y="419"/>
                  </a:cubicBezTo>
                  <a:cubicBezTo>
                    <a:pt x="170" y="421"/>
                    <a:pt x="166" y="423"/>
                    <a:pt x="164" y="425"/>
                  </a:cubicBezTo>
                  <a:cubicBezTo>
                    <a:pt x="162" y="432"/>
                    <a:pt x="169" y="433"/>
                    <a:pt x="167" y="439"/>
                  </a:cubicBezTo>
                  <a:cubicBezTo>
                    <a:pt x="165" y="445"/>
                    <a:pt x="154" y="444"/>
                    <a:pt x="154" y="452"/>
                  </a:cubicBezTo>
                  <a:cubicBezTo>
                    <a:pt x="154" y="459"/>
                    <a:pt x="161" y="457"/>
                    <a:pt x="162" y="467"/>
                  </a:cubicBezTo>
                  <a:cubicBezTo>
                    <a:pt x="158" y="474"/>
                    <a:pt x="150" y="476"/>
                    <a:pt x="152" y="486"/>
                  </a:cubicBezTo>
                  <a:cubicBezTo>
                    <a:pt x="155" y="492"/>
                    <a:pt x="166" y="491"/>
                    <a:pt x="162" y="501"/>
                  </a:cubicBezTo>
                  <a:cubicBezTo>
                    <a:pt x="158" y="504"/>
                    <a:pt x="153" y="505"/>
                    <a:pt x="151" y="509"/>
                  </a:cubicBezTo>
                  <a:cubicBezTo>
                    <a:pt x="154" y="512"/>
                    <a:pt x="154" y="518"/>
                    <a:pt x="156" y="522"/>
                  </a:cubicBezTo>
                  <a:cubicBezTo>
                    <a:pt x="155" y="527"/>
                    <a:pt x="151" y="528"/>
                    <a:pt x="150" y="532"/>
                  </a:cubicBezTo>
                  <a:cubicBezTo>
                    <a:pt x="152" y="537"/>
                    <a:pt x="159" y="540"/>
                    <a:pt x="158" y="544"/>
                  </a:cubicBezTo>
                  <a:cubicBezTo>
                    <a:pt x="158" y="550"/>
                    <a:pt x="151" y="549"/>
                    <a:pt x="149" y="552"/>
                  </a:cubicBezTo>
                  <a:cubicBezTo>
                    <a:pt x="146" y="565"/>
                    <a:pt x="159" y="568"/>
                    <a:pt x="157" y="579"/>
                  </a:cubicBezTo>
                  <a:cubicBezTo>
                    <a:pt x="153" y="581"/>
                    <a:pt x="149" y="583"/>
                    <a:pt x="146" y="586"/>
                  </a:cubicBezTo>
                  <a:cubicBezTo>
                    <a:pt x="146" y="594"/>
                    <a:pt x="157" y="594"/>
                    <a:pt x="158" y="601"/>
                  </a:cubicBezTo>
                  <a:cubicBezTo>
                    <a:pt x="158" y="606"/>
                    <a:pt x="152" y="609"/>
                    <a:pt x="149" y="615"/>
                  </a:cubicBezTo>
                  <a:cubicBezTo>
                    <a:pt x="150" y="621"/>
                    <a:pt x="157" y="622"/>
                    <a:pt x="158" y="629"/>
                  </a:cubicBezTo>
                  <a:cubicBezTo>
                    <a:pt x="159" y="633"/>
                    <a:pt x="152" y="634"/>
                    <a:pt x="157" y="636"/>
                  </a:cubicBezTo>
                  <a:cubicBezTo>
                    <a:pt x="161" y="634"/>
                    <a:pt x="161" y="625"/>
                    <a:pt x="162" y="618"/>
                  </a:cubicBezTo>
                  <a:close/>
                  <a:moveTo>
                    <a:pt x="256" y="239"/>
                  </a:moveTo>
                  <a:cubicBezTo>
                    <a:pt x="262" y="239"/>
                    <a:pt x="265" y="235"/>
                    <a:pt x="268" y="227"/>
                  </a:cubicBezTo>
                  <a:cubicBezTo>
                    <a:pt x="263" y="230"/>
                    <a:pt x="256" y="235"/>
                    <a:pt x="256" y="239"/>
                  </a:cubicBezTo>
                  <a:close/>
                  <a:moveTo>
                    <a:pt x="265" y="776"/>
                  </a:moveTo>
                  <a:cubicBezTo>
                    <a:pt x="244" y="780"/>
                    <a:pt x="227" y="785"/>
                    <a:pt x="207" y="788"/>
                  </a:cubicBezTo>
                  <a:cubicBezTo>
                    <a:pt x="209" y="794"/>
                    <a:pt x="216" y="796"/>
                    <a:pt x="218" y="803"/>
                  </a:cubicBezTo>
                  <a:cubicBezTo>
                    <a:pt x="236" y="800"/>
                    <a:pt x="248" y="793"/>
                    <a:pt x="265" y="789"/>
                  </a:cubicBezTo>
                  <a:cubicBezTo>
                    <a:pt x="266" y="783"/>
                    <a:pt x="266" y="779"/>
                    <a:pt x="265" y="776"/>
                  </a:cubicBezTo>
                  <a:close/>
                  <a:moveTo>
                    <a:pt x="256" y="802"/>
                  </a:moveTo>
                  <a:cubicBezTo>
                    <a:pt x="260" y="804"/>
                    <a:pt x="260" y="810"/>
                    <a:pt x="265" y="813"/>
                  </a:cubicBezTo>
                  <a:cubicBezTo>
                    <a:pt x="264" y="808"/>
                    <a:pt x="266" y="800"/>
                    <a:pt x="264" y="797"/>
                  </a:cubicBezTo>
                  <a:cubicBezTo>
                    <a:pt x="262" y="799"/>
                    <a:pt x="258" y="800"/>
                    <a:pt x="256" y="802"/>
                  </a:cubicBezTo>
                  <a:close/>
                  <a:moveTo>
                    <a:pt x="261" y="828"/>
                  </a:moveTo>
                  <a:cubicBezTo>
                    <a:pt x="258" y="836"/>
                    <a:pt x="251" y="841"/>
                    <a:pt x="248" y="847"/>
                  </a:cubicBezTo>
                  <a:cubicBezTo>
                    <a:pt x="253" y="854"/>
                    <a:pt x="256" y="862"/>
                    <a:pt x="261" y="868"/>
                  </a:cubicBezTo>
                  <a:cubicBezTo>
                    <a:pt x="265" y="856"/>
                    <a:pt x="268" y="840"/>
                    <a:pt x="261" y="828"/>
                  </a:cubicBezTo>
                  <a:close/>
                  <a:moveTo>
                    <a:pt x="260" y="883"/>
                  </a:moveTo>
                  <a:cubicBezTo>
                    <a:pt x="254" y="889"/>
                    <a:pt x="249" y="894"/>
                    <a:pt x="246" y="901"/>
                  </a:cubicBezTo>
                  <a:cubicBezTo>
                    <a:pt x="250" y="906"/>
                    <a:pt x="252" y="912"/>
                    <a:pt x="257" y="916"/>
                  </a:cubicBezTo>
                  <a:cubicBezTo>
                    <a:pt x="262" y="908"/>
                    <a:pt x="264" y="896"/>
                    <a:pt x="264" y="884"/>
                  </a:cubicBezTo>
                  <a:cubicBezTo>
                    <a:pt x="262" y="885"/>
                    <a:pt x="262" y="883"/>
                    <a:pt x="260" y="883"/>
                  </a:cubicBezTo>
                  <a:close/>
                  <a:moveTo>
                    <a:pt x="257" y="929"/>
                  </a:moveTo>
                  <a:cubicBezTo>
                    <a:pt x="253" y="935"/>
                    <a:pt x="248" y="940"/>
                    <a:pt x="245" y="946"/>
                  </a:cubicBezTo>
                  <a:cubicBezTo>
                    <a:pt x="249" y="952"/>
                    <a:pt x="254" y="957"/>
                    <a:pt x="259" y="962"/>
                  </a:cubicBezTo>
                  <a:cubicBezTo>
                    <a:pt x="258" y="953"/>
                    <a:pt x="266" y="936"/>
                    <a:pt x="257" y="929"/>
                  </a:cubicBezTo>
                  <a:close/>
                  <a:moveTo>
                    <a:pt x="260" y="820"/>
                  </a:moveTo>
                  <a:cubicBezTo>
                    <a:pt x="258" y="814"/>
                    <a:pt x="253" y="810"/>
                    <a:pt x="252" y="804"/>
                  </a:cubicBezTo>
                  <a:cubicBezTo>
                    <a:pt x="241" y="806"/>
                    <a:pt x="238" y="816"/>
                    <a:pt x="232" y="822"/>
                  </a:cubicBezTo>
                  <a:cubicBezTo>
                    <a:pt x="236" y="828"/>
                    <a:pt x="240" y="834"/>
                    <a:pt x="244" y="840"/>
                  </a:cubicBezTo>
                  <a:cubicBezTo>
                    <a:pt x="251" y="835"/>
                    <a:pt x="254" y="826"/>
                    <a:pt x="260" y="820"/>
                  </a:cubicBezTo>
                  <a:close/>
                  <a:moveTo>
                    <a:pt x="258" y="973"/>
                  </a:moveTo>
                  <a:cubicBezTo>
                    <a:pt x="251" y="967"/>
                    <a:pt x="248" y="956"/>
                    <a:pt x="240" y="951"/>
                  </a:cubicBezTo>
                  <a:cubicBezTo>
                    <a:pt x="234" y="960"/>
                    <a:pt x="227" y="967"/>
                    <a:pt x="222" y="976"/>
                  </a:cubicBezTo>
                  <a:cubicBezTo>
                    <a:pt x="229" y="984"/>
                    <a:pt x="234" y="995"/>
                    <a:pt x="242" y="1003"/>
                  </a:cubicBezTo>
                  <a:cubicBezTo>
                    <a:pt x="248" y="994"/>
                    <a:pt x="256" y="986"/>
                    <a:pt x="258" y="973"/>
                  </a:cubicBezTo>
                  <a:close/>
                  <a:moveTo>
                    <a:pt x="245" y="1009"/>
                  </a:moveTo>
                  <a:cubicBezTo>
                    <a:pt x="249" y="1012"/>
                    <a:pt x="250" y="1018"/>
                    <a:pt x="255" y="1019"/>
                  </a:cubicBezTo>
                  <a:cubicBezTo>
                    <a:pt x="255" y="1011"/>
                    <a:pt x="258" y="1001"/>
                    <a:pt x="256" y="993"/>
                  </a:cubicBezTo>
                  <a:cubicBezTo>
                    <a:pt x="253" y="999"/>
                    <a:pt x="248" y="1003"/>
                    <a:pt x="245" y="1009"/>
                  </a:cubicBezTo>
                  <a:close/>
                  <a:moveTo>
                    <a:pt x="256" y="875"/>
                  </a:moveTo>
                  <a:cubicBezTo>
                    <a:pt x="252" y="869"/>
                    <a:pt x="249" y="861"/>
                    <a:pt x="245" y="853"/>
                  </a:cubicBezTo>
                  <a:cubicBezTo>
                    <a:pt x="237" y="858"/>
                    <a:pt x="234" y="866"/>
                    <a:pt x="228" y="871"/>
                  </a:cubicBezTo>
                  <a:cubicBezTo>
                    <a:pt x="232" y="880"/>
                    <a:pt x="237" y="888"/>
                    <a:pt x="243" y="895"/>
                  </a:cubicBezTo>
                  <a:cubicBezTo>
                    <a:pt x="247" y="888"/>
                    <a:pt x="253" y="883"/>
                    <a:pt x="256" y="875"/>
                  </a:cubicBezTo>
                  <a:close/>
                  <a:moveTo>
                    <a:pt x="249" y="1050"/>
                  </a:moveTo>
                  <a:cubicBezTo>
                    <a:pt x="245" y="1051"/>
                    <a:pt x="245" y="1049"/>
                    <a:pt x="242" y="1049"/>
                  </a:cubicBezTo>
                  <a:cubicBezTo>
                    <a:pt x="232" y="1059"/>
                    <a:pt x="214" y="1059"/>
                    <a:pt x="198" y="1058"/>
                  </a:cubicBezTo>
                  <a:cubicBezTo>
                    <a:pt x="189" y="1052"/>
                    <a:pt x="180" y="1043"/>
                    <a:pt x="168" y="1043"/>
                  </a:cubicBezTo>
                  <a:cubicBezTo>
                    <a:pt x="177" y="1082"/>
                    <a:pt x="166" y="1127"/>
                    <a:pt x="169" y="1158"/>
                  </a:cubicBezTo>
                  <a:cubicBezTo>
                    <a:pt x="180" y="1165"/>
                    <a:pt x="199" y="1167"/>
                    <a:pt x="209" y="1156"/>
                  </a:cubicBezTo>
                  <a:cubicBezTo>
                    <a:pt x="216" y="1129"/>
                    <a:pt x="215" y="1094"/>
                    <a:pt x="221" y="1073"/>
                  </a:cubicBezTo>
                  <a:cubicBezTo>
                    <a:pt x="229" y="1097"/>
                    <a:pt x="219" y="1133"/>
                    <a:pt x="216" y="1162"/>
                  </a:cubicBezTo>
                  <a:cubicBezTo>
                    <a:pt x="228" y="1162"/>
                    <a:pt x="240" y="1152"/>
                    <a:pt x="246" y="1142"/>
                  </a:cubicBezTo>
                  <a:cubicBezTo>
                    <a:pt x="246" y="1137"/>
                    <a:pt x="243" y="1136"/>
                    <a:pt x="242" y="1133"/>
                  </a:cubicBezTo>
                  <a:cubicBezTo>
                    <a:pt x="244" y="1131"/>
                    <a:pt x="246" y="1130"/>
                    <a:pt x="247" y="1126"/>
                  </a:cubicBezTo>
                  <a:cubicBezTo>
                    <a:pt x="250" y="1096"/>
                    <a:pt x="257" y="1079"/>
                    <a:pt x="256" y="1044"/>
                  </a:cubicBezTo>
                  <a:cubicBezTo>
                    <a:pt x="256" y="1044"/>
                    <a:pt x="256" y="1043"/>
                    <a:pt x="255" y="1043"/>
                  </a:cubicBezTo>
                  <a:cubicBezTo>
                    <a:pt x="251" y="1044"/>
                    <a:pt x="250" y="1047"/>
                    <a:pt x="249" y="1050"/>
                  </a:cubicBezTo>
                  <a:close/>
                  <a:moveTo>
                    <a:pt x="255" y="1030"/>
                  </a:moveTo>
                  <a:cubicBezTo>
                    <a:pt x="249" y="1025"/>
                    <a:pt x="245" y="1019"/>
                    <a:pt x="241" y="1013"/>
                  </a:cubicBezTo>
                  <a:cubicBezTo>
                    <a:pt x="236" y="1019"/>
                    <a:pt x="230" y="1024"/>
                    <a:pt x="226" y="1031"/>
                  </a:cubicBezTo>
                  <a:cubicBezTo>
                    <a:pt x="231" y="1035"/>
                    <a:pt x="236" y="1038"/>
                    <a:pt x="242" y="1041"/>
                  </a:cubicBezTo>
                  <a:cubicBezTo>
                    <a:pt x="248" y="1039"/>
                    <a:pt x="252" y="1036"/>
                    <a:pt x="255" y="1030"/>
                  </a:cubicBezTo>
                  <a:close/>
                  <a:moveTo>
                    <a:pt x="253" y="923"/>
                  </a:moveTo>
                  <a:cubicBezTo>
                    <a:pt x="250" y="917"/>
                    <a:pt x="245" y="913"/>
                    <a:pt x="243" y="905"/>
                  </a:cubicBezTo>
                  <a:cubicBezTo>
                    <a:pt x="237" y="911"/>
                    <a:pt x="230" y="916"/>
                    <a:pt x="227" y="924"/>
                  </a:cubicBezTo>
                  <a:cubicBezTo>
                    <a:pt x="232" y="929"/>
                    <a:pt x="235" y="937"/>
                    <a:pt x="242" y="940"/>
                  </a:cubicBezTo>
                  <a:cubicBezTo>
                    <a:pt x="245" y="934"/>
                    <a:pt x="250" y="930"/>
                    <a:pt x="253" y="923"/>
                  </a:cubicBezTo>
                  <a:close/>
                  <a:moveTo>
                    <a:pt x="192" y="318"/>
                  </a:moveTo>
                  <a:cubicBezTo>
                    <a:pt x="208" y="315"/>
                    <a:pt x="206" y="299"/>
                    <a:pt x="213" y="287"/>
                  </a:cubicBezTo>
                  <a:cubicBezTo>
                    <a:pt x="214" y="286"/>
                    <a:pt x="217" y="286"/>
                    <a:pt x="220" y="286"/>
                  </a:cubicBezTo>
                  <a:cubicBezTo>
                    <a:pt x="215" y="269"/>
                    <a:pt x="234" y="272"/>
                    <a:pt x="242" y="265"/>
                  </a:cubicBezTo>
                  <a:cubicBezTo>
                    <a:pt x="249" y="259"/>
                    <a:pt x="246" y="250"/>
                    <a:pt x="251" y="243"/>
                  </a:cubicBezTo>
                  <a:cubicBezTo>
                    <a:pt x="226" y="263"/>
                    <a:pt x="206" y="287"/>
                    <a:pt x="192" y="318"/>
                  </a:cubicBezTo>
                  <a:close/>
                  <a:moveTo>
                    <a:pt x="240" y="846"/>
                  </a:moveTo>
                  <a:cubicBezTo>
                    <a:pt x="240" y="839"/>
                    <a:pt x="231" y="834"/>
                    <a:pt x="228" y="826"/>
                  </a:cubicBezTo>
                  <a:cubicBezTo>
                    <a:pt x="223" y="834"/>
                    <a:pt x="216" y="840"/>
                    <a:pt x="212" y="847"/>
                  </a:cubicBezTo>
                  <a:cubicBezTo>
                    <a:pt x="216" y="853"/>
                    <a:pt x="220" y="860"/>
                    <a:pt x="224" y="866"/>
                  </a:cubicBezTo>
                  <a:cubicBezTo>
                    <a:pt x="229" y="860"/>
                    <a:pt x="239" y="854"/>
                    <a:pt x="240" y="846"/>
                  </a:cubicBezTo>
                  <a:close/>
                  <a:moveTo>
                    <a:pt x="223" y="876"/>
                  </a:moveTo>
                  <a:cubicBezTo>
                    <a:pt x="221" y="883"/>
                    <a:pt x="204" y="891"/>
                    <a:pt x="204" y="897"/>
                  </a:cubicBezTo>
                  <a:cubicBezTo>
                    <a:pt x="204" y="899"/>
                    <a:pt x="211" y="906"/>
                    <a:pt x="213" y="908"/>
                  </a:cubicBezTo>
                  <a:cubicBezTo>
                    <a:pt x="217" y="913"/>
                    <a:pt x="219" y="916"/>
                    <a:pt x="223" y="918"/>
                  </a:cubicBezTo>
                  <a:cubicBezTo>
                    <a:pt x="228" y="912"/>
                    <a:pt x="234" y="906"/>
                    <a:pt x="239" y="899"/>
                  </a:cubicBezTo>
                  <a:cubicBezTo>
                    <a:pt x="233" y="892"/>
                    <a:pt x="229" y="883"/>
                    <a:pt x="223" y="876"/>
                  </a:cubicBezTo>
                  <a:close/>
                  <a:moveTo>
                    <a:pt x="237" y="944"/>
                  </a:moveTo>
                  <a:cubicBezTo>
                    <a:pt x="231" y="939"/>
                    <a:pt x="228" y="931"/>
                    <a:pt x="221" y="927"/>
                  </a:cubicBezTo>
                  <a:cubicBezTo>
                    <a:pt x="216" y="936"/>
                    <a:pt x="208" y="939"/>
                    <a:pt x="204" y="948"/>
                  </a:cubicBezTo>
                  <a:cubicBezTo>
                    <a:pt x="209" y="955"/>
                    <a:pt x="214" y="962"/>
                    <a:pt x="218" y="970"/>
                  </a:cubicBezTo>
                  <a:cubicBezTo>
                    <a:pt x="225" y="963"/>
                    <a:pt x="232" y="954"/>
                    <a:pt x="237" y="944"/>
                  </a:cubicBezTo>
                  <a:close/>
                  <a:moveTo>
                    <a:pt x="237" y="1007"/>
                  </a:moveTo>
                  <a:cubicBezTo>
                    <a:pt x="231" y="999"/>
                    <a:pt x="225" y="991"/>
                    <a:pt x="220" y="981"/>
                  </a:cubicBezTo>
                  <a:cubicBezTo>
                    <a:pt x="212" y="987"/>
                    <a:pt x="206" y="995"/>
                    <a:pt x="201" y="1003"/>
                  </a:cubicBezTo>
                  <a:cubicBezTo>
                    <a:pt x="207" y="1012"/>
                    <a:pt x="214" y="1019"/>
                    <a:pt x="221" y="1026"/>
                  </a:cubicBezTo>
                  <a:cubicBezTo>
                    <a:pt x="227" y="1021"/>
                    <a:pt x="233" y="1015"/>
                    <a:pt x="237" y="1007"/>
                  </a:cubicBezTo>
                  <a:close/>
                  <a:moveTo>
                    <a:pt x="226" y="815"/>
                  </a:moveTo>
                  <a:cubicBezTo>
                    <a:pt x="228" y="814"/>
                    <a:pt x="228" y="816"/>
                    <a:pt x="229" y="817"/>
                  </a:cubicBezTo>
                  <a:cubicBezTo>
                    <a:pt x="230" y="814"/>
                    <a:pt x="235" y="810"/>
                    <a:pt x="233" y="809"/>
                  </a:cubicBezTo>
                  <a:cubicBezTo>
                    <a:pt x="232" y="814"/>
                    <a:pt x="226" y="808"/>
                    <a:pt x="226" y="815"/>
                  </a:cubicBezTo>
                  <a:close/>
                  <a:moveTo>
                    <a:pt x="221" y="1035"/>
                  </a:moveTo>
                  <a:cubicBezTo>
                    <a:pt x="218" y="1040"/>
                    <a:pt x="212" y="1042"/>
                    <a:pt x="209" y="1047"/>
                  </a:cubicBezTo>
                  <a:cubicBezTo>
                    <a:pt x="216" y="1051"/>
                    <a:pt x="229" y="1049"/>
                    <a:pt x="234" y="1044"/>
                  </a:cubicBezTo>
                  <a:cubicBezTo>
                    <a:pt x="229" y="1042"/>
                    <a:pt x="226" y="1037"/>
                    <a:pt x="221" y="1035"/>
                  </a:cubicBezTo>
                  <a:close/>
                  <a:moveTo>
                    <a:pt x="218" y="812"/>
                  </a:moveTo>
                  <a:cubicBezTo>
                    <a:pt x="211" y="813"/>
                    <a:pt x="201" y="813"/>
                    <a:pt x="194" y="815"/>
                  </a:cubicBezTo>
                  <a:cubicBezTo>
                    <a:pt x="197" y="825"/>
                    <a:pt x="204" y="831"/>
                    <a:pt x="208" y="840"/>
                  </a:cubicBezTo>
                  <a:cubicBezTo>
                    <a:pt x="217" y="834"/>
                    <a:pt x="231" y="821"/>
                    <a:pt x="218" y="812"/>
                  </a:cubicBezTo>
                  <a:close/>
                  <a:moveTo>
                    <a:pt x="220" y="869"/>
                  </a:moveTo>
                  <a:cubicBezTo>
                    <a:pt x="216" y="864"/>
                    <a:pt x="213" y="859"/>
                    <a:pt x="209" y="851"/>
                  </a:cubicBezTo>
                  <a:cubicBezTo>
                    <a:pt x="204" y="859"/>
                    <a:pt x="189" y="865"/>
                    <a:pt x="189" y="874"/>
                  </a:cubicBezTo>
                  <a:cubicBezTo>
                    <a:pt x="189" y="881"/>
                    <a:pt x="198" y="886"/>
                    <a:pt x="201" y="892"/>
                  </a:cubicBezTo>
                  <a:cubicBezTo>
                    <a:pt x="207" y="884"/>
                    <a:pt x="216" y="880"/>
                    <a:pt x="220" y="869"/>
                  </a:cubicBezTo>
                  <a:close/>
                  <a:moveTo>
                    <a:pt x="200" y="900"/>
                  </a:moveTo>
                  <a:cubicBezTo>
                    <a:pt x="196" y="905"/>
                    <a:pt x="193" y="910"/>
                    <a:pt x="188" y="912"/>
                  </a:cubicBezTo>
                  <a:cubicBezTo>
                    <a:pt x="189" y="905"/>
                    <a:pt x="194" y="901"/>
                    <a:pt x="198" y="896"/>
                  </a:cubicBezTo>
                  <a:cubicBezTo>
                    <a:pt x="193" y="891"/>
                    <a:pt x="192" y="882"/>
                    <a:pt x="186" y="877"/>
                  </a:cubicBezTo>
                  <a:cubicBezTo>
                    <a:pt x="185" y="889"/>
                    <a:pt x="183" y="894"/>
                    <a:pt x="182" y="908"/>
                  </a:cubicBezTo>
                  <a:cubicBezTo>
                    <a:pt x="187" y="920"/>
                    <a:pt x="194" y="931"/>
                    <a:pt x="200" y="942"/>
                  </a:cubicBezTo>
                  <a:cubicBezTo>
                    <a:pt x="207" y="937"/>
                    <a:pt x="212" y="929"/>
                    <a:pt x="219" y="922"/>
                  </a:cubicBezTo>
                  <a:cubicBezTo>
                    <a:pt x="211" y="916"/>
                    <a:pt x="206" y="908"/>
                    <a:pt x="200" y="900"/>
                  </a:cubicBezTo>
                  <a:close/>
                  <a:moveTo>
                    <a:pt x="217" y="1029"/>
                  </a:moveTo>
                  <a:cubicBezTo>
                    <a:pt x="207" y="1024"/>
                    <a:pt x="205" y="1011"/>
                    <a:pt x="196" y="1006"/>
                  </a:cubicBezTo>
                  <a:cubicBezTo>
                    <a:pt x="193" y="1012"/>
                    <a:pt x="189" y="1015"/>
                    <a:pt x="185" y="1019"/>
                  </a:cubicBezTo>
                  <a:cubicBezTo>
                    <a:pt x="190" y="1028"/>
                    <a:pt x="197" y="1036"/>
                    <a:pt x="205" y="1043"/>
                  </a:cubicBezTo>
                  <a:cubicBezTo>
                    <a:pt x="209" y="1038"/>
                    <a:pt x="216" y="1036"/>
                    <a:pt x="217" y="1029"/>
                  </a:cubicBezTo>
                  <a:close/>
                  <a:moveTo>
                    <a:pt x="215" y="974"/>
                  </a:moveTo>
                  <a:cubicBezTo>
                    <a:pt x="209" y="968"/>
                    <a:pt x="206" y="959"/>
                    <a:pt x="200" y="952"/>
                  </a:cubicBezTo>
                  <a:cubicBezTo>
                    <a:pt x="195" y="961"/>
                    <a:pt x="187" y="966"/>
                    <a:pt x="182" y="975"/>
                  </a:cubicBezTo>
                  <a:cubicBezTo>
                    <a:pt x="185" y="984"/>
                    <a:pt x="190" y="991"/>
                    <a:pt x="196" y="997"/>
                  </a:cubicBezTo>
                  <a:cubicBezTo>
                    <a:pt x="204" y="991"/>
                    <a:pt x="210" y="983"/>
                    <a:pt x="215" y="974"/>
                  </a:cubicBezTo>
                  <a:close/>
                  <a:moveTo>
                    <a:pt x="72" y="783"/>
                  </a:moveTo>
                  <a:cubicBezTo>
                    <a:pt x="69" y="790"/>
                    <a:pt x="79" y="793"/>
                    <a:pt x="82" y="798"/>
                  </a:cubicBezTo>
                  <a:cubicBezTo>
                    <a:pt x="119" y="806"/>
                    <a:pt x="145" y="810"/>
                    <a:pt x="183" y="808"/>
                  </a:cubicBezTo>
                  <a:cubicBezTo>
                    <a:pt x="186" y="805"/>
                    <a:pt x="179" y="803"/>
                    <a:pt x="184" y="802"/>
                  </a:cubicBezTo>
                  <a:cubicBezTo>
                    <a:pt x="184" y="805"/>
                    <a:pt x="187" y="806"/>
                    <a:pt x="190" y="808"/>
                  </a:cubicBezTo>
                  <a:cubicBezTo>
                    <a:pt x="196" y="805"/>
                    <a:pt x="204" y="806"/>
                    <a:pt x="213" y="804"/>
                  </a:cubicBezTo>
                  <a:cubicBezTo>
                    <a:pt x="211" y="798"/>
                    <a:pt x="207" y="794"/>
                    <a:pt x="205" y="789"/>
                  </a:cubicBezTo>
                  <a:cubicBezTo>
                    <a:pt x="164" y="794"/>
                    <a:pt x="121" y="785"/>
                    <a:pt x="85" y="779"/>
                  </a:cubicBezTo>
                  <a:cubicBezTo>
                    <a:pt x="83" y="774"/>
                    <a:pt x="76" y="772"/>
                    <a:pt x="70" y="769"/>
                  </a:cubicBezTo>
                  <a:cubicBezTo>
                    <a:pt x="70" y="772"/>
                    <a:pt x="68" y="774"/>
                    <a:pt x="67" y="778"/>
                  </a:cubicBezTo>
                  <a:cubicBezTo>
                    <a:pt x="70" y="779"/>
                    <a:pt x="70" y="783"/>
                    <a:pt x="72" y="783"/>
                  </a:cubicBezTo>
                  <a:close/>
                  <a:moveTo>
                    <a:pt x="205" y="847"/>
                  </a:moveTo>
                  <a:cubicBezTo>
                    <a:pt x="201" y="838"/>
                    <a:pt x="197" y="828"/>
                    <a:pt x="191" y="820"/>
                  </a:cubicBezTo>
                  <a:cubicBezTo>
                    <a:pt x="192" y="833"/>
                    <a:pt x="188" y="851"/>
                    <a:pt x="189" y="867"/>
                  </a:cubicBezTo>
                  <a:cubicBezTo>
                    <a:pt x="193" y="859"/>
                    <a:pt x="200" y="854"/>
                    <a:pt x="205" y="847"/>
                  </a:cubicBezTo>
                  <a:close/>
                  <a:moveTo>
                    <a:pt x="197" y="943"/>
                  </a:moveTo>
                  <a:cubicBezTo>
                    <a:pt x="193" y="934"/>
                    <a:pt x="186" y="922"/>
                    <a:pt x="181" y="913"/>
                  </a:cubicBezTo>
                  <a:cubicBezTo>
                    <a:pt x="178" y="941"/>
                    <a:pt x="169" y="971"/>
                    <a:pt x="167" y="993"/>
                  </a:cubicBezTo>
                  <a:cubicBezTo>
                    <a:pt x="172" y="996"/>
                    <a:pt x="176" y="1009"/>
                    <a:pt x="181" y="1015"/>
                  </a:cubicBezTo>
                  <a:cubicBezTo>
                    <a:pt x="186" y="1011"/>
                    <a:pt x="191" y="1007"/>
                    <a:pt x="194" y="1000"/>
                  </a:cubicBezTo>
                  <a:cubicBezTo>
                    <a:pt x="189" y="993"/>
                    <a:pt x="184" y="985"/>
                    <a:pt x="179" y="978"/>
                  </a:cubicBezTo>
                  <a:cubicBezTo>
                    <a:pt x="177" y="979"/>
                    <a:pt x="175" y="983"/>
                    <a:pt x="173" y="981"/>
                  </a:cubicBezTo>
                  <a:cubicBezTo>
                    <a:pt x="176" y="976"/>
                    <a:pt x="177" y="974"/>
                    <a:pt x="178" y="968"/>
                  </a:cubicBezTo>
                  <a:cubicBezTo>
                    <a:pt x="179" y="968"/>
                    <a:pt x="179" y="971"/>
                    <a:pt x="181" y="970"/>
                  </a:cubicBezTo>
                  <a:cubicBezTo>
                    <a:pt x="182" y="961"/>
                    <a:pt x="201" y="952"/>
                    <a:pt x="197" y="943"/>
                  </a:cubicBezTo>
                  <a:close/>
                  <a:moveTo>
                    <a:pt x="183" y="1024"/>
                  </a:moveTo>
                  <a:cubicBezTo>
                    <a:pt x="178" y="1024"/>
                    <a:pt x="175" y="1035"/>
                    <a:pt x="170" y="1029"/>
                  </a:cubicBezTo>
                  <a:cubicBezTo>
                    <a:pt x="173" y="1026"/>
                    <a:pt x="176" y="1023"/>
                    <a:pt x="179" y="1019"/>
                  </a:cubicBezTo>
                  <a:cubicBezTo>
                    <a:pt x="174" y="1012"/>
                    <a:pt x="171" y="1004"/>
                    <a:pt x="166" y="996"/>
                  </a:cubicBezTo>
                  <a:cubicBezTo>
                    <a:pt x="164" y="1011"/>
                    <a:pt x="166" y="1021"/>
                    <a:pt x="168" y="1034"/>
                  </a:cubicBezTo>
                  <a:cubicBezTo>
                    <a:pt x="178" y="1034"/>
                    <a:pt x="188" y="1039"/>
                    <a:pt x="196" y="1044"/>
                  </a:cubicBezTo>
                  <a:cubicBezTo>
                    <a:pt x="193" y="1036"/>
                    <a:pt x="186" y="1032"/>
                    <a:pt x="183" y="1024"/>
                  </a:cubicBezTo>
                  <a:close/>
                  <a:moveTo>
                    <a:pt x="154" y="424"/>
                  </a:moveTo>
                  <a:cubicBezTo>
                    <a:pt x="162" y="419"/>
                    <a:pt x="164" y="411"/>
                    <a:pt x="161" y="400"/>
                  </a:cubicBezTo>
                  <a:cubicBezTo>
                    <a:pt x="163" y="396"/>
                    <a:pt x="166" y="394"/>
                    <a:pt x="171" y="393"/>
                  </a:cubicBezTo>
                  <a:cubicBezTo>
                    <a:pt x="171" y="382"/>
                    <a:pt x="170" y="368"/>
                    <a:pt x="180" y="363"/>
                  </a:cubicBezTo>
                  <a:cubicBezTo>
                    <a:pt x="170" y="346"/>
                    <a:pt x="191" y="344"/>
                    <a:pt x="187" y="326"/>
                  </a:cubicBezTo>
                  <a:cubicBezTo>
                    <a:pt x="169" y="352"/>
                    <a:pt x="163" y="389"/>
                    <a:pt x="154" y="424"/>
                  </a:cubicBezTo>
                  <a:close/>
                  <a:moveTo>
                    <a:pt x="96" y="1041"/>
                  </a:moveTo>
                  <a:cubicBezTo>
                    <a:pt x="112" y="1047"/>
                    <a:pt x="136" y="1055"/>
                    <a:pt x="151" y="1048"/>
                  </a:cubicBezTo>
                  <a:cubicBezTo>
                    <a:pt x="163" y="1036"/>
                    <a:pt x="157" y="1028"/>
                    <a:pt x="156" y="1014"/>
                  </a:cubicBezTo>
                  <a:cubicBezTo>
                    <a:pt x="155" y="1005"/>
                    <a:pt x="158" y="990"/>
                    <a:pt x="160" y="978"/>
                  </a:cubicBezTo>
                  <a:cubicBezTo>
                    <a:pt x="162" y="966"/>
                    <a:pt x="166" y="955"/>
                    <a:pt x="169" y="941"/>
                  </a:cubicBezTo>
                  <a:cubicBezTo>
                    <a:pt x="177" y="899"/>
                    <a:pt x="184" y="861"/>
                    <a:pt x="182" y="817"/>
                  </a:cubicBezTo>
                  <a:cubicBezTo>
                    <a:pt x="160" y="816"/>
                    <a:pt x="138" y="816"/>
                    <a:pt x="116" y="814"/>
                  </a:cubicBezTo>
                  <a:cubicBezTo>
                    <a:pt x="117" y="844"/>
                    <a:pt x="113" y="880"/>
                    <a:pt x="121" y="908"/>
                  </a:cubicBezTo>
                  <a:cubicBezTo>
                    <a:pt x="120" y="911"/>
                    <a:pt x="116" y="909"/>
                    <a:pt x="117" y="913"/>
                  </a:cubicBezTo>
                  <a:cubicBezTo>
                    <a:pt x="119" y="928"/>
                    <a:pt x="107" y="947"/>
                    <a:pt x="110" y="961"/>
                  </a:cubicBezTo>
                  <a:cubicBezTo>
                    <a:pt x="110" y="964"/>
                    <a:pt x="105" y="961"/>
                    <a:pt x="104" y="963"/>
                  </a:cubicBezTo>
                  <a:cubicBezTo>
                    <a:pt x="98" y="991"/>
                    <a:pt x="77" y="1002"/>
                    <a:pt x="67" y="1026"/>
                  </a:cubicBezTo>
                  <a:cubicBezTo>
                    <a:pt x="76" y="1029"/>
                    <a:pt x="85" y="1037"/>
                    <a:pt x="96" y="1041"/>
                  </a:cubicBezTo>
                  <a:close/>
                  <a:moveTo>
                    <a:pt x="115" y="737"/>
                  </a:moveTo>
                  <a:cubicBezTo>
                    <a:pt x="119" y="758"/>
                    <a:pt x="165" y="761"/>
                    <a:pt x="170" y="741"/>
                  </a:cubicBezTo>
                  <a:cubicBezTo>
                    <a:pt x="174" y="723"/>
                    <a:pt x="162" y="696"/>
                    <a:pt x="160" y="683"/>
                  </a:cubicBezTo>
                  <a:cubicBezTo>
                    <a:pt x="158" y="697"/>
                    <a:pt x="166" y="719"/>
                    <a:pt x="161" y="731"/>
                  </a:cubicBezTo>
                  <a:cubicBezTo>
                    <a:pt x="155" y="743"/>
                    <a:pt x="136" y="740"/>
                    <a:pt x="131" y="729"/>
                  </a:cubicBezTo>
                  <a:cubicBezTo>
                    <a:pt x="126" y="717"/>
                    <a:pt x="133" y="700"/>
                    <a:pt x="129" y="690"/>
                  </a:cubicBezTo>
                  <a:cubicBezTo>
                    <a:pt x="125" y="705"/>
                    <a:pt x="112" y="717"/>
                    <a:pt x="115" y="737"/>
                  </a:cubicBezTo>
                  <a:close/>
                  <a:moveTo>
                    <a:pt x="165" y="1085"/>
                  </a:moveTo>
                  <a:cubicBezTo>
                    <a:pt x="165" y="1076"/>
                    <a:pt x="166" y="1062"/>
                    <a:pt x="161" y="1053"/>
                  </a:cubicBezTo>
                  <a:cubicBezTo>
                    <a:pt x="155" y="1055"/>
                    <a:pt x="152" y="1061"/>
                    <a:pt x="146" y="1062"/>
                  </a:cubicBezTo>
                  <a:cubicBezTo>
                    <a:pt x="133" y="1064"/>
                    <a:pt x="120" y="1055"/>
                    <a:pt x="112" y="1053"/>
                  </a:cubicBezTo>
                  <a:cubicBezTo>
                    <a:pt x="98" y="1049"/>
                    <a:pt x="84" y="1046"/>
                    <a:pt x="75" y="1042"/>
                  </a:cubicBezTo>
                  <a:cubicBezTo>
                    <a:pt x="71" y="1040"/>
                    <a:pt x="68" y="1035"/>
                    <a:pt x="64" y="1035"/>
                  </a:cubicBezTo>
                  <a:cubicBezTo>
                    <a:pt x="58" y="1070"/>
                    <a:pt x="64" y="1096"/>
                    <a:pt x="71" y="1127"/>
                  </a:cubicBezTo>
                  <a:cubicBezTo>
                    <a:pt x="89" y="1145"/>
                    <a:pt x="125" y="1144"/>
                    <a:pt x="147" y="1158"/>
                  </a:cubicBezTo>
                  <a:cubicBezTo>
                    <a:pt x="152" y="1155"/>
                    <a:pt x="153" y="1158"/>
                    <a:pt x="159" y="1157"/>
                  </a:cubicBezTo>
                  <a:cubicBezTo>
                    <a:pt x="162" y="1134"/>
                    <a:pt x="166" y="1108"/>
                    <a:pt x="165" y="1085"/>
                  </a:cubicBezTo>
                  <a:close/>
                  <a:moveTo>
                    <a:pt x="140" y="646"/>
                  </a:moveTo>
                  <a:cubicBezTo>
                    <a:pt x="137" y="652"/>
                    <a:pt x="132" y="673"/>
                    <a:pt x="138" y="673"/>
                  </a:cubicBezTo>
                  <a:cubicBezTo>
                    <a:pt x="140" y="676"/>
                    <a:pt x="155" y="671"/>
                    <a:pt x="158" y="671"/>
                  </a:cubicBezTo>
                  <a:cubicBezTo>
                    <a:pt x="162" y="662"/>
                    <a:pt x="160" y="655"/>
                    <a:pt x="158" y="645"/>
                  </a:cubicBezTo>
                  <a:cubicBezTo>
                    <a:pt x="150" y="641"/>
                    <a:pt x="148" y="644"/>
                    <a:pt x="140" y="646"/>
                  </a:cubicBezTo>
                  <a:close/>
                  <a:moveTo>
                    <a:pt x="154" y="425"/>
                  </a:moveTo>
                  <a:cubicBezTo>
                    <a:pt x="154" y="431"/>
                    <a:pt x="149" y="437"/>
                    <a:pt x="152" y="442"/>
                  </a:cubicBezTo>
                  <a:cubicBezTo>
                    <a:pt x="153" y="439"/>
                    <a:pt x="157" y="439"/>
                    <a:pt x="157" y="436"/>
                  </a:cubicBezTo>
                  <a:cubicBezTo>
                    <a:pt x="155" y="433"/>
                    <a:pt x="157" y="427"/>
                    <a:pt x="154" y="425"/>
                  </a:cubicBezTo>
                  <a:close/>
                  <a:moveTo>
                    <a:pt x="139" y="684"/>
                  </a:moveTo>
                  <a:cubicBezTo>
                    <a:pt x="135" y="695"/>
                    <a:pt x="137" y="716"/>
                    <a:pt x="138" y="726"/>
                  </a:cubicBezTo>
                  <a:cubicBezTo>
                    <a:pt x="141" y="728"/>
                    <a:pt x="144" y="730"/>
                    <a:pt x="149" y="731"/>
                  </a:cubicBezTo>
                  <a:cubicBezTo>
                    <a:pt x="157" y="721"/>
                    <a:pt x="159" y="677"/>
                    <a:pt x="139" y="684"/>
                  </a:cubicBezTo>
                  <a:close/>
                  <a:moveTo>
                    <a:pt x="148" y="457"/>
                  </a:moveTo>
                  <a:cubicBezTo>
                    <a:pt x="148" y="462"/>
                    <a:pt x="144" y="467"/>
                    <a:pt x="147" y="471"/>
                  </a:cubicBezTo>
                  <a:cubicBezTo>
                    <a:pt x="153" y="466"/>
                    <a:pt x="153" y="463"/>
                    <a:pt x="148" y="457"/>
                  </a:cubicBezTo>
                  <a:close/>
                  <a:moveTo>
                    <a:pt x="139" y="635"/>
                  </a:moveTo>
                  <a:cubicBezTo>
                    <a:pt x="144" y="634"/>
                    <a:pt x="150" y="632"/>
                    <a:pt x="150" y="628"/>
                  </a:cubicBezTo>
                  <a:cubicBezTo>
                    <a:pt x="150" y="627"/>
                    <a:pt x="144" y="622"/>
                    <a:pt x="143" y="619"/>
                  </a:cubicBezTo>
                  <a:cubicBezTo>
                    <a:pt x="141" y="610"/>
                    <a:pt x="144" y="608"/>
                    <a:pt x="148" y="601"/>
                  </a:cubicBezTo>
                  <a:cubicBezTo>
                    <a:pt x="140" y="596"/>
                    <a:pt x="133" y="579"/>
                    <a:pt x="148" y="576"/>
                  </a:cubicBezTo>
                  <a:cubicBezTo>
                    <a:pt x="142" y="566"/>
                    <a:pt x="136" y="552"/>
                    <a:pt x="148" y="543"/>
                  </a:cubicBezTo>
                  <a:cubicBezTo>
                    <a:pt x="147" y="538"/>
                    <a:pt x="142" y="536"/>
                    <a:pt x="142" y="530"/>
                  </a:cubicBezTo>
                  <a:cubicBezTo>
                    <a:pt x="142" y="526"/>
                    <a:pt x="146" y="523"/>
                    <a:pt x="147" y="519"/>
                  </a:cubicBezTo>
                  <a:cubicBezTo>
                    <a:pt x="149" y="511"/>
                    <a:pt x="144" y="501"/>
                    <a:pt x="151" y="497"/>
                  </a:cubicBezTo>
                  <a:cubicBezTo>
                    <a:pt x="148" y="493"/>
                    <a:pt x="144" y="481"/>
                    <a:pt x="145" y="478"/>
                  </a:cubicBezTo>
                  <a:cubicBezTo>
                    <a:pt x="135" y="517"/>
                    <a:pt x="134" y="586"/>
                    <a:pt x="139" y="635"/>
                  </a:cubicBezTo>
                  <a:close/>
                  <a:moveTo>
                    <a:pt x="106" y="893"/>
                  </a:moveTo>
                  <a:cubicBezTo>
                    <a:pt x="100" y="895"/>
                    <a:pt x="95" y="899"/>
                    <a:pt x="88" y="900"/>
                  </a:cubicBezTo>
                  <a:cubicBezTo>
                    <a:pt x="90" y="910"/>
                    <a:pt x="93" y="919"/>
                    <a:pt x="97" y="926"/>
                  </a:cubicBezTo>
                  <a:cubicBezTo>
                    <a:pt x="110" y="922"/>
                    <a:pt x="115" y="907"/>
                    <a:pt x="106" y="893"/>
                  </a:cubicBezTo>
                  <a:close/>
                  <a:moveTo>
                    <a:pt x="107" y="862"/>
                  </a:moveTo>
                  <a:cubicBezTo>
                    <a:pt x="105" y="866"/>
                    <a:pt x="99" y="866"/>
                    <a:pt x="97" y="869"/>
                  </a:cubicBezTo>
                  <a:cubicBezTo>
                    <a:pt x="101" y="874"/>
                    <a:pt x="103" y="880"/>
                    <a:pt x="108" y="884"/>
                  </a:cubicBezTo>
                  <a:cubicBezTo>
                    <a:pt x="110" y="878"/>
                    <a:pt x="109" y="869"/>
                    <a:pt x="107" y="862"/>
                  </a:cubicBezTo>
                  <a:close/>
                  <a:moveTo>
                    <a:pt x="102" y="817"/>
                  </a:moveTo>
                  <a:cubicBezTo>
                    <a:pt x="97" y="824"/>
                    <a:pt x="88" y="833"/>
                    <a:pt x="88" y="842"/>
                  </a:cubicBezTo>
                  <a:cubicBezTo>
                    <a:pt x="92" y="840"/>
                    <a:pt x="97" y="839"/>
                    <a:pt x="100" y="836"/>
                  </a:cubicBezTo>
                  <a:cubicBezTo>
                    <a:pt x="100" y="833"/>
                    <a:pt x="96" y="829"/>
                    <a:pt x="99" y="826"/>
                  </a:cubicBezTo>
                  <a:cubicBezTo>
                    <a:pt x="101" y="828"/>
                    <a:pt x="101" y="831"/>
                    <a:pt x="105" y="831"/>
                  </a:cubicBezTo>
                  <a:cubicBezTo>
                    <a:pt x="108" y="828"/>
                    <a:pt x="110" y="816"/>
                    <a:pt x="102" y="817"/>
                  </a:cubicBezTo>
                  <a:close/>
                  <a:moveTo>
                    <a:pt x="99" y="932"/>
                  </a:moveTo>
                  <a:cubicBezTo>
                    <a:pt x="100" y="937"/>
                    <a:pt x="101" y="940"/>
                    <a:pt x="104" y="942"/>
                  </a:cubicBezTo>
                  <a:cubicBezTo>
                    <a:pt x="105" y="935"/>
                    <a:pt x="109" y="933"/>
                    <a:pt x="107" y="928"/>
                  </a:cubicBezTo>
                  <a:cubicBezTo>
                    <a:pt x="106" y="931"/>
                    <a:pt x="101" y="930"/>
                    <a:pt x="99" y="932"/>
                  </a:cubicBezTo>
                  <a:close/>
                  <a:moveTo>
                    <a:pt x="105" y="841"/>
                  </a:moveTo>
                  <a:cubicBezTo>
                    <a:pt x="100" y="843"/>
                    <a:pt x="95" y="845"/>
                    <a:pt x="90" y="846"/>
                  </a:cubicBezTo>
                  <a:cubicBezTo>
                    <a:pt x="97" y="849"/>
                    <a:pt x="92" y="853"/>
                    <a:pt x="91" y="857"/>
                  </a:cubicBezTo>
                  <a:cubicBezTo>
                    <a:pt x="91" y="859"/>
                    <a:pt x="94" y="859"/>
                    <a:pt x="93" y="861"/>
                  </a:cubicBezTo>
                  <a:cubicBezTo>
                    <a:pt x="103" y="860"/>
                    <a:pt x="110" y="852"/>
                    <a:pt x="105" y="841"/>
                  </a:cubicBezTo>
                  <a:close/>
                  <a:moveTo>
                    <a:pt x="102" y="886"/>
                  </a:moveTo>
                  <a:cubicBezTo>
                    <a:pt x="99" y="881"/>
                    <a:pt x="98" y="873"/>
                    <a:pt x="91" y="870"/>
                  </a:cubicBezTo>
                  <a:cubicBezTo>
                    <a:pt x="87" y="872"/>
                    <a:pt x="83" y="873"/>
                    <a:pt x="79" y="874"/>
                  </a:cubicBezTo>
                  <a:cubicBezTo>
                    <a:pt x="81" y="882"/>
                    <a:pt x="83" y="889"/>
                    <a:pt x="86" y="895"/>
                  </a:cubicBezTo>
                  <a:cubicBezTo>
                    <a:pt x="92" y="893"/>
                    <a:pt x="99" y="891"/>
                    <a:pt x="102" y="886"/>
                  </a:cubicBezTo>
                  <a:close/>
                  <a:moveTo>
                    <a:pt x="93" y="935"/>
                  </a:moveTo>
                  <a:cubicBezTo>
                    <a:pt x="88" y="939"/>
                    <a:pt x="81" y="940"/>
                    <a:pt x="77" y="944"/>
                  </a:cubicBezTo>
                  <a:cubicBezTo>
                    <a:pt x="81" y="949"/>
                    <a:pt x="82" y="956"/>
                    <a:pt x="85" y="961"/>
                  </a:cubicBezTo>
                  <a:cubicBezTo>
                    <a:pt x="92" y="960"/>
                    <a:pt x="96" y="957"/>
                    <a:pt x="100" y="952"/>
                  </a:cubicBezTo>
                  <a:cubicBezTo>
                    <a:pt x="99" y="946"/>
                    <a:pt x="95" y="941"/>
                    <a:pt x="93" y="935"/>
                  </a:cubicBezTo>
                  <a:close/>
                  <a:moveTo>
                    <a:pt x="89" y="967"/>
                  </a:moveTo>
                  <a:cubicBezTo>
                    <a:pt x="89" y="971"/>
                    <a:pt x="91" y="972"/>
                    <a:pt x="92" y="973"/>
                  </a:cubicBezTo>
                  <a:cubicBezTo>
                    <a:pt x="94" y="971"/>
                    <a:pt x="94" y="967"/>
                    <a:pt x="96" y="965"/>
                  </a:cubicBezTo>
                  <a:cubicBezTo>
                    <a:pt x="92" y="965"/>
                    <a:pt x="92" y="967"/>
                    <a:pt x="89" y="967"/>
                  </a:cubicBezTo>
                  <a:close/>
                  <a:moveTo>
                    <a:pt x="65" y="797"/>
                  </a:moveTo>
                  <a:cubicBezTo>
                    <a:pt x="48" y="846"/>
                    <a:pt x="28" y="900"/>
                    <a:pt x="11" y="954"/>
                  </a:cubicBezTo>
                  <a:cubicBezTo>
                    <a:pt x="9" y="993"/>
                    <a:pt x="37" y="1001"/>
                    <a:pt x="57" y="1017"/>
                  </a:cubicBezTo>
                  <a:cubicBezTo>
                    <a:pt x="52" y="998"/>
                    <a:pt x="50" y="977"/>
                    <a:pt x="47" y="956"/>
                  </a:cubicBezTo>
                  <a:cubicBezTo>
                    <a:pt x="44" y="955"/>
                    <a:pt x="37" y="953"/>
                    <a:pt x="39" y="949"/>
                  </a:cubicBezTo>
                  <a:cubicBezTo>
                    <a:pt x="41" y="947"/>
                    <a:pt x="44" y="953"/>
                    <a:pt x="46" y="950"/>
                  </a:cubicBezTo>
                  <a:cubicBezTo>
                    <a:pt x="44" y="889"/>
                    <a:pt x="76" y="849"/>
                    <a:pt x="95" y="810"/>
                  </a:cubicBezTo>
                  <a:cubicBezTo>
                    <a:pt x="84" y="808"/>
                    <a:pt x="75" y="802"/>
                    <a:pt x="65" y="797"/>
                  </a:cubicBezTo>
                  <a:close/>
                  <a:moveTo>
                    <a:pt x="84" y="903"/>
                  </a:moveTo>
                  <a:cubicBezTo>
                    <a:pt x="76" y="905"/>
                    <a:pt x="70" y="909"/>
                    <a:pt x="63" y="911"/>
                  </a:cubicBezTo>
                  <a:cubicBezTo>
                    <a:pt x="66" y="920"/>
                    <a:pt x="70" y="927"/>
                    <a:pt x="74" y="937"/>
                  </a:cubicBezTo>
                  <a:cubicBezTo>
                    <a:pt x="81" y="935"/>
                    <a:pt x="86" y="932"/>
                    <a:pt x="91" y="928"/>
                  </a:cubicBezTo>
                  <a:cubicBezTo>
                    <a:pt x="88" y="921"/>
                    <a:pt x="84" y="910"/>
                    <a:pt x="84" y="903"/>
                  </a:cubicBezTo>
                  <a:close/>
                  <a:moveTo>
                    <a:pt x="74" y="871"/>
                  </a:moveTo>
                  <a:cubicBezTo>
                    <a:pt x="77" y="867"/>
                    <a:pt x="84" y="867"/>
                    <a:pt x="89" y="864"/>
                  </a:cubicBezTo>
                  <a:cubicBezTo>
                    <a:pt x="89" y="856"/>
                    <a:pt x="86" y="853"/>
                    <a:pt x="84" y="847"/>
                  </a:cubicBezTo>
                  <a:cubicBezTo>
                    <a:pt x="82" y="856"/>
                    <a:pt x="74" y="864"/>
                    <a:pt x="74" y="871"/>
                  </a:cubicBezTo>
                  <a:close/>
                  <a:moveTo>
                    <a:pt x="82" y="970"/>
                  </a:moveTo>
                  <a:cubicBezTo>
                    <a:pt x="77" y="971"/>
                    <a:pt x="75" y="974"/>
                    <a:pt x="70" y="975"/>
                  </a:cubicBezTo>
                  <a:cubicBezTo>
                    <a:pt x="72" y="983"/>
                    <a:pt x="75" y="989"/>
                    <a:pt x="80" y="993"/>
                  </a:cubicBezTo>
                  <a:cubicBezTo>
                    <a:pt x="86" y="986"/>
                    <a:pt x="90" y="978"/>
                    <a:pt x="82" y="970"/>
                  </a:cubicBezTo>
                  <a:close/>
                  <a:moveTo>
                    <a:pt x="77" y="875"/>
                  </a:moveTo>
                  <a:cubicBezTo>
                    <a:pt x="64" y="878"/>
                    <a:pt x="60" y="896"/>
                    <a:pt x="59" y="907"/>
                  </a:cubicBezTo>
                  <a:cubicBezTo>
                    <a:pt x="59" y="906"/>
                    <a:pt x="59" y="905"/>
                    <a:pt x="59" y="904"/>
                  </a:cubicBezTo>
                  <a:cubicBezTo>
                    <a:pt x="66" y="908"/>
                    <a:pt x="74" y="899"/>
                    <a:pt x="82" y="897"/>
                  </a:cubicBezTo>
                  <a:cubicBezTo>
                    <a:pt x="81" y="889"/>
                    <a:pt x="77" y="884"/>
                    <a:pt x="77" y="875"/>
                  </a:cubicBezTo>
                  <a:close/>
                  <a:moveTo>
                    <a:pt x="71" y="945"/>
                  </a:moveTo>
                  <a:cubicBezTo>
                    <a:pt x="68" y="948"/>
                    <a:pt x="63" y="950"/>
                    <a:pt x="58" y="951"/>
                  </a:cubicBezTo>
                  <a:cubicBezTo>
                    <a:pt x="60" y="959"/>
                    <a:pt x="64" y="964"/>
                    <a:pt x="66" y="971"/>
                  </a:cubicBezTo>
                  <a:cubicBezTo>
                    <a:pt x="71" y="970"/>
                    <a:pt x="74" y="966"/>
                    <a:pt x="80" y="965"/>
                  </a:cubicBezTo>
                  <a:cubicBezTo>
                    <a:pt x="77" y="959"/>
                    <a:pt x="75" y="951"/>
                    <a:pt x="71" y="945"/>
                  </a:cubicBezTo>
                  <a:close/>
                  <a:moveTo>
                    <a:pt x="65" y="978"/>
                  </a:moveTo>
                  <a:cubicBezTo>
                    <a:pt x="62" y="979"/>
                    <a:pt x="59" y="980"/>
                    <a:pt x="58" y="976"/>
                  </a:cubicBezTo>
                  <a:cubicBezTo>
                    <a:pt x="58" y="974"/>
                    <a:pt x="63" y="976"/>
                    <a:pt x="62" y="972"/>
                  </a:cubicBezTo>
                  <a:cubicBezTo>
                    <a:pt x="59" y="967"/>
                    <a:pt x="58" y="959"/>
                    <a:pt x="54" y="954"/>
                  </a:cubicBezTo>
                  <a:cubicBezTo>
                    <a:pt x="55" y="976"/>
                    <a:pt x="60" y="992"/>
                    <a:pt x="63" y="1011"/>
                  </a:cubicBezTo>
                  <a:cubicBezTo>
                    <a:pt x="79" y="1005"/>
                    <a:pt x="71" y="990"/>
                    <a:pt x="65" y="978"/>
                  </a:cubicBezTo>
                  <a:close/>
                  <a:moveTo>
                    <a:pt x="70" y="940"/>
                  </a:moveTo>
                  <a:cubicBezTo>
                    <a:pt x="67" y="930"/>
                    <a:pt x="63" y="921"/>
                    <a:pt x="59" y="912"/>
                  </a:cubicBezTo>
                  <a:cubicBezTo>
                    <a:pt x="52" y="920"/>
                    <a:pt x="52" y="937"/>
                    <a:pt x="57" y="946"/>
                  </a:cubicBezTo>
                  <a:cubicBezTo>
                    <a:pt x="62" y="944"/>
                    <a:pt x="66" y="942"/>
                    <a:pt x="70" y="940"/>
                  </a:cubicBezTo>
                  <a:close/>
                  <a:moveTo>
                    <a:pt x="59" y="1033"/>
                  </a:moveTo>
                  <a:cubicBezTo>
                    <a:pt x="47" y="1017"/>
                    <a:pt x="27" y="1009"/>
                    <a:pt x="13" y="994"/>
                  </a:cubicBezTo>
                  <a:cubicBezTo>
                    <a:pt x="12" y="1015"/>
                    <a:pt x="18" y="1037"/>
                    <a:pt x="18" y="1054"/>
                  </a:cubicBezTo>
                  <a:cubicBezTo>
                    <a:pt x="18" y="1061"/>
                    <a:pt x="17" y="1067"/>
                    <a:pt x="17" y="1073"/>
                  </a:cubicBezTo>
                  <a:cubicBezTo>
                    <a:pt x="18" y="1086"/>
                    <a:pt x="28" y="1092"/>
                    <a:pt x="34" y="1102"/>
                  </a:cubicBezTo>
                  <a:cubicBezTo>
                    <a:pt x="44" y="1106"/>
                    <a:pt x="53" y="1117"/>
                    <a:pt x="62" y="1118"/>
                  </a:cubicBezTo>
                  <a:cubicBezTo>
                    <a:pt x="54" y="1087"/>
                    <a:pt x="55" y="1061"/>
                    <a:pt x="59" y="1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6834188" y="4606925"/>
              <a:ext cx="758825" cy="344488"/>
            </a:xfrm>
            <a:custGeom>
              <a:avLst/>
              <a:gdLst>
                <a:gd name="T0" fmla="*/ 160 w 179"/>
                <a:gd name="T1" fmla="*/ 76 h 81"/>
                <a:gd name="T2" fmla="*/ 91 w 179"/>
                <a:gd name="T3" fmla="*/ 73 h 81"/>
                <a:gd name="T4" fmla="*/ 70 w 179"/>
                <a:gd name="T5" fmla="*/ 78 h 81"/>
                <a:gd name="T6" fmla="*/ 36 w 179"/>
                <a:gd name="T7" fmla="*/ 81 h 81"/>
                <a:gd name="T8" fmla="*/ 12 w 179"/>
                <a:gd name="T9" fmla="*/ 28 h 81"/>
                <a:gd name="T10" fmla="*/ 126 w 179"/>
                <a:gd name="T11" fmla="*/ 4 h 81"/>
                <a:gd name="T12" fmla="*/ 149 w 179"/>
                <a:gd name="T13" fmla="*/ 12 h 81"/>
                <a:gd name="T14" fmla="*/ 176 w 179"/>
                <a:gd name="T15" fmla="*/ 22 h 81"/>
                <a:gd name="T16" fmla="*/ 160 w 179"/>
                <a:gd name="T17" fmla="*/ 76 h 81"/>
                <a:gd name="T18" fmla="*/ 114 w 179"/>
                <a:gd name="T19" fmla="*/ 20 h 81"/>
                <a:gd name="T20" fmla="*/ 69 w 179"/>
                <a:gd name="T21" fmla="*/ 24 h 81"/>
                <a:gd name="T22" fmla="*/ 60 w 179"/>
                <a:gd name="T23" fmla="*/ 23 h 81"/>
                <a:gd name="T24" fmla="*/ 34 w 179"/>
                <a:gd name="T25" fmla="*/ 34 h 81"/>
                <a:gd name="T26" fmla="*/ 41 w 179"/>
                <a:gd name="T27" fmla="*/ 53 h 81"/>
                <a:gd name="T28" fmla="*/ 147 w 179"/>
                <a:gd name="T29" fmla="*/ 52 h 81"/>
                <a:gd name="T30" fmla="*/ 152 w 179"/>
                <a:gd name="T31" fmla="*/ 27 h 81"/>
                <a:gd name="T32" fmla="*/ 114 w 179"/>
                <a:gd name="T33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81">
                  <a:moveTo>
                    <a:pt x="160" y="76"/>
                  </a:moveTo>
                  <a:cubicBezTo>
                    <a:pt x="140" y="79"/>
                    <a:pt x="115" y="72"/>
                    <a:pt x="91" y="73"/>
                  </a:cubicBezTo>
                  <a:cubicBezTo>
                    <a:pt x="84" y="74"/>
                    <a:pt x="77" y="78"/>
                    <a:pt x="70" y="78"/>
                  </a:cubicBezTo>
                  <a:cubicBezTo>
                    <a:pt x="58" y="79"/>
                    <a:pt x="46" y="77"/>
                    <a:pt x="36" y="81"/>
                  </a:cubicBezTo>
                  <a:cubicBezTo>
                    <a:pt x="27" y="68"/>
                    <a:pt x="0" y="51"/>
                    <a:pt x="12" y="28"/>
                  </a:cubicBezTo>
                  <a:cubicBezTo>
                    <a:pt x="43" y="8"/>
                    <a:pt x="85" y="0"/>
                    <a:pt x="126" y="4"/>
                  </a:cubicBezTo>
                  <a:cubicBezTo>
                    <a:pt x="136" y="5"/>
                    <a:pt x="141" y="10"/>
                    <a:pt x="149" y="12"/>
                  </a:cubicBezTo>
                  <a:cubicBezTo>
                    <a:pt x="158" y="16"/>
                    <a:pt x="170" y="14"/>
                    <a:pt x="176" y="22"/>
                  </a:cubicBezTo>
                  <a:cubicBezTo>
                    <a:pt x="179" y="42"/>
                    <a:pt x="168" y="61"/>
                    <a:pt x="160" y="76"/>
                  </a:cubicBezTo>
                  <a:close/>
                  <a:moveTo>
                    <a:pt x="114" y="20"/>
                  </a:moveTo>
                  <a:cubicBezTo>
                    <a:pt x="100" y="19"/>
                    <a:pt x="83" y="24"/>
                    <a:pt x="69" y="24"/>
                  </a:cubicBezTo>
                  <a:cubicBezTo>
                    <a:pt x="66" y="24"/>
                    <a:pt x="62" y="23"/>
                    <a:pt x="60" y="23"/>
                  </a:cubicBezTo>
                  <a:cubicBezTo>
                    <a:pt x="50" y="25"/>
                    <a:pt x="39" y="33"/>
                    <a:pt x="34" y="34"/>
                  </a:cubicBezTo>
                  <a:cubicBezTo>
                    <a:pt x="33" y="40"/>
                    <a:pt x="37" y="49"/>
                    <a:pt x="41" y="53"/>
                  </a:cubicBezTo>
                  <a:cubicBezTo>
                    <a:pt x="79" y="51"/>
                    <a:pt x="112" y="47"/>
                    <a:pt x="147" y="52"/>
                  </a:cubicBezTo>
                  <a:cubicBezTo>
                    <a:pt x="153" y="45"/>
                    <a:pt x="156" y="37"/>
                    <a:pt x="152" y="27"/>
                  </a:cubicBezTo>
                  <a:cubicBezTo>
                    <a:pt x="141" y="26"/>
                    <a:pt x="128" y="21"/>
                    <a:pt x="114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616274" y="881346"/>
            <a:ext cx="135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期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84125" y="293286"/>
            <a:ext cx="1402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98669" y="401314"/>
            <a:ext cx="138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计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09596" y="651556"/>
            <a:ext cx="14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划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149670" y="2300259"/>
            <a:ext cx="932453" cy="852668"/>
            <a:chOff x="5149670" y="2221216"/>
            <a:chExt cx="932453" cy="852668"/>
          </a:xfrm>
        </p:grpSpPr>
        <p:sp>
          <p:nvSpPr>
            <p:cNvPr id="18" name="椭圆 17"/>
            <p:cNvSpPr/>
            <p:nvPr/>
          </p:nvSpPr>
          <p:spPr>
            <a:xfrm>
              <a:off x="5149670" y="2221216"/>
              <a:ext cx="852668" cy="852668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209175" y="2305182"/>
              <a:ext cx="87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600" dirty="0" smtClean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rPr>
                <a:t>01</a:t>
              </a:r>
              <a:endParaRPr lang="zh-CN" altLang="en-US" sz="4000" spc="6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992291" y="2120273"/>
            <a:ext cx="5408771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在新的学期，我们有更重要的任务完成，需要投入更多的时间</a:t>
            </a:r>
            <a:r>
              <a:rPr lang="zh-CN" altLang="zh-CN" dirty="0" smtClean="0">
                <a:solidFill>
                  <a:schemeClr val="bg1"/>
                </a:solidFill>
              </a:rPr>
              <a:t>和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149670" y="3677648"/>
            <a:ext cx="932453" cy="852668"/>
            <a:chOff x="5149670" y="3482857"/>
            <a:chExt cx="932453" cy="852668"/>
          </a:xfrm>
        </p:grpSpPr>
        <p:sp>
          <p:nvSpPr>
            <p:cNvPr id="22" name="椭圆 21"/>
            <p:cNvSpPr/>
            <p:nvPr/>
          </p:nvSpPr>
          <p:spPr>
            <a:xfrm>
              <a:off x="5149670" y="3482857"/>
              <a:ext cx="852668" cy="85266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09175" y="3566823"/>
              <a:ext cx="87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600" dirty="0" smtClean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rPr>
                <a:t>02</a:t>
              </a:r>
              <a:endParaRPr lang="zh-CN" altLang="en-US" sz="4000" spc="6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992291" y="3497662"/>
            <a:ext cx="5408771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在新的学期，我们有更重要的任务完成，需要投入更多的时间</a:t>
            </a:r>
            <a:r>
              <a:rPr lang="zh-CN" altLang="zh-CN" dirty="0" smtClean="0">
                <a:solidFill>
                  <a:schemeClr val="bg1"/>
                </a:solidFill>
              </a:rPr>
              <a:t>和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149670" y="5055037"/>
            <a:ext cx="932453" cy="852668"/>
            <a:chOff x="5149670" y="4744497"/>
            <a:chExt cx="932453" cy="852668"/>
          </a:xfrm>
        </p:grpSpPr>
        <p:sp>
          <p:nvSpPr>
            <p:cNvPr id="25" name="椭圆 24"/>
            <p:cNvSpPr/>
            <p:nvPr/>
          </p:nvSpPr>
          <p:spPr>
            <a:xfrm>
              <a:off x="5149670" y="4744497"/>
              <a:ext cx="852668" cy="852668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209175" y="4828463"/>
              <a:ext cx="87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spc="600" dirty="0" smtClean="0">
                  <a:solidFill>
                    <a:schemeClr val="bg1"/>
                  </a:solidFill>
                  <a:latin typeface="汉仪歪歪体简" panose="00020600040101010101" pitchFamily="18" charset="-122"/>
                  <a:ea typeface="汉仪歪歪体简" panose="00020600040101010101" pitchFamily="18" charset="-122"/>
                </a:rPr>
                <a:t>03</a:t>
              </a:r>
              <a:endParaRPr lang="zh-CN" altLang="en-US" sz="4000" spc="600" dirty="0">
                <a:solidFill>
                  <a:schemeClr val="bg1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992291" y="4875051"/>
            <a:ext cx="5408771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在新的学期，我们有更重要的任务完成，需要投入更多的时间</a:t>
            </a:r>
            <a:r>
              <a:rPr lang="zh-CN" altLang="zh-CN" dirty="0" smtClean="0">
                <a:solidFill>
                  <a:schemeClr val="bg1"/>
                </a:solidFill>
              </a:rPr>
              <a:t>和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2" presetClass="entr" presetSubtype="2" decel="1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0" presetID="2" presetClass="entr" presetSubtype="2" decel="1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1" presetID="2" presetClass="entr" presetSubtype="2" decel="1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2" presetClass="entr" presetSubtype="2" decel="1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0" presetID="2" presetClass="entr" presetSubtype="2" decel="1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1" presetID="2" presetClass="entr" presetSubtype="2" decel="1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27" grpId="0"/>
          <p:bldP spid="28" grpId="0"/>
          <p:bldP spid="2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89813" y="675690"/>
            <a:ext cx="1352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期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7664" y="87630"/>
            <a:ext cx="1402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学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72208" y="195658"/>
            <a:ext cx="138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计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83135" y="445900"/>
            <a:ext cx="14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ln w="50800">
                  <a:solidFill>
                    <a:schemeClr val="bg1"/>
                  </a:solidFill>
                </a:ln>
                <a:noFill/>
                <a:latin typeface="【豌豆】嘉丽体" panose="020B0604000101010104" pitchFamily="34" charset="-128"/>
                <a:ea typeface="【豌豆】嘉丽体" panose="020B0604000101010104" pitchFamily="34" charset="-128"/>
                <a:cs typeface="【豌豆】嘉丽体" panose="020B0604000101010104" pitchFamily="34" charset="-128"/>
              </a:rPr>
              <a:t>划</a:t>
            </a:r>
            <a:endParaRPr lang="zh-CN" altLang="en-US" sz="9600" b="1" dirty="0">
              <a:ln w="50800">
                <a:solidFill>
                  <a:schemeClr val="bg1"/>
                </a:solidFill>
              </a:ln>
              <a:noFill/>
              <a:latin typeface="【豌豆】嘉丽体" panose="020B0604000101010104" pitchFamily="34" charset="-128"/>
              <a:ea typeface="【豌豆】嘉丽体" panose="020B0604000101010104" pitchFamily="34" charset="-128"/>
              <a:cs typeface="【豌豆】嘉丽体" panose="020B0604000101010104" pitchFamily="34" charset="-128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57664" y="2245350"/>
            <a:ext cx="3523220" cy="2776534"/>
            <a:chOff x="757664" y="2245350"/>
            <a:chExt cx="3523220" cy="2776534"/>
          </a:xfrm>
        </p:grpSpPr>
        <p:grpSp>
          <p:nvGrpSpPr>
            <p:cNvPr id="4" name="组合 3"/>
            <p:cNvGrpSpPr/>
            <p:nvPr/>
          </p:nvGrpSpPr>
          <p:grpSpPr>
            <a:xfrm>
              <a:off x="757664" y="2245350"/>
              <a:ext cx="3523220" cy="2776534"/>
              <a:chOff x="977583" y="2916821"/>
              <a:chExt cx="2965096" cy="2336695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296265" y="2916821"/>
                <a:ext cx="2327732" cy="201399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583" y="3881347"/>
                <a:ext cx="2965096" cy="1372169"/>
              </a:xfrm>
              <a:prstGeom prst="rect">
                <a:avLst/>
              </a:prstGeom>
            </p:spPr>
          </p:pic>
        </p:grpSp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1511302" y="2426080"/>
              <a:ext cx="2015944" cy="2101079"/>
            </a:xfrm>
            <a:custGeom>
              <a:avLst/>
              <a:gdLst>
                <a:gd name="T0" fmla="*/ 14 w 939"/>
                <a:gd name="T1" fmla="*/ 370 h 978"/>
                <a:gd name="T2" fmla="*/ 115 w 939"/>
                <a:gd name="T3" fmla="*/ 87 h 978"/>
                <a:gd name="T4" fmla="*/ 517 w 939"/>
                <a:gd name="T5" fmla="*/ 9 h 978"/>
                <a:gd name="T6" fmla="*/ 818 w 939"/>
                <a:gd name="T7" fmla="*/ 112 h 978"/>
                <a:gd name="T8" fmla="*/ 896 w 939"/>
                <a:gd name="T9" fmla="*/ 454 h 978"/>
                <a:gd name="T10" fmla="*/ 825 w 939"/>
                <a:gd name="T11" fmla="*/ 864 h 978"/>
                <a:gd name="T12" fmla="*/ 345 w 939"/>
                <a:gd name="T13" fmla="*/ 944 h 978"/>
                <a:gd name="T14" fmla="*/ 41 w 939"/>
                <a:gd name="T15" fmla="*/ 801 h 978"/>
                <a:gd name="T16" fmla="*/ 393 w 939"/>
                <a:gd name="T17" fmla="*/ 430 h 978"/>
                <a:gd name="T18" fmla="*/ 275 w 939"/>
                <a:gd name="T19" fmla="*/ 25 h 978"/>
                <a:gd name="T20" fmla="*/ 395 w 939"/>
                <a:gd name="T21" fmla="*/ 25 h 978"/>
                <a:gd name="T22" fmla="*/ 571 w 939"/>
                <a:gd name="T23" fmla="*/ 43 h 978"/>
                <a:gd name="T24" fmla="*/ 497 w 939"/>
                <a:gd name="T25" fmla="*/ 67 h 978"/>
                <a:gd name="T26" fmla="*/ 283 w 939"/>
                <a:gd name="T27" fmla="*/ 63 h 978"/>
                <a:gd name="T28" fmla="*/ 416 w 939"/>
                <a:gd name="T29" fmla="*/ 97 h 978"/>
                <a:gd name="T30" fmla="*/ 526 w 939"/>
                <a:gd name="T31" fmla="*/ 92 h 978"/>
                <a:gd name="T32" fmla="*/ 317 w 939"/>
                <a:gd name="T33" fmla="*/ 69 h 978"/>
                <a:gd name="T34" fmla="*/ 568 w 939"/>
                <a:gd name="T35" fmla="*/ 81 h 978"/>
                <a:gd name="T36" fmla="*/ 538 w 939"/>
                <a:gd name="T37" fmla="*/ 107 h 978"/>
                <a:gd name="T38" fmla="*/ 26 w 939"/>
                <a:gd name="T39" fmla="*/ 211 h 978"/>
                <a:gd name="T40" fmla="*/ 121 w 939"/>
                <a:gd name="T41" fmla="*/ 421 h 978"/>
                <a:gd name="T42" fmla="*/ 157 w 939"/>
                <a:gd name="T43" fmla="*/ 417 h 978"/>
                <a:gd name="T44" fmla="*/ 44 w 939"/>
                <a:gd name="T45" fmla="*/ 203 h 978"/>
                <a:gd name="T46" fmla="*/ 59 w 939"/>
                <a:gd name="T47" fmla="*/ 188 h 978"/>
                <a:gd name="T48" fmla="*/ 266 w 939"/>
                <a:gd name="T49" fmla="*/ 421 h 978"/>
                <a:gd name="T50" fmla="*/ 400 w 939"/>
                <a:gd name="T51" fmla="*/ 439 h 978"/>
                <a:gd name="T52" fmla="*/ 733 w 939"/>
                <a:gd name="T53" fmla="*/ 312 h 978"/>
                <a:gd name="T54" fmla="*/ 782 w 939"/>
                <a:gd name="T55" fmla="*/ 126 h 978"/>
                <a:gd name="T56" fmla="*/ 247 w 939"/>
                <a:gd name="T57" fmla="*/ 104 h 978"/>
                <a:gd name="T58" fmla="*/ 554 w 939"/>
                <a:gd name="T59" fmla="*/ 486 h 978"/>
                <a:gd name="T60" fmla="*/ 696 w 939"/>
                <a:gd name="T61" fmla="*/ 471 h 978"/>
                <a:gd name="T62" fmla="*/ 845 w 939"/>
                <a:gd name="T63" fmla="*/ 142 h 978"/>
                <a:gd name="T64" fmla="*/ 874 w 939"/>
                <a:gd name="T65" fmla="*/ 211 h 978"/>
                <a:gd name="T66" fmla="*/ 830 w 939"/>
                <a:gd name="T67" fmla="*/ 309 h 978"/>
                <a:gd name="T68" fmla="*/ 780 w 939"/>
                <a:gd name="T69" fmla="*/ 437 h 978"/>
                <a:gd name="T70" fmla="*/ 806 w 939"/>
                <a:gd name="T71" fmla="*/ 714 h 978"/>
                <a:gd name="T72" fmla="*/ 845 w 939"/>
                <a:gd name="T73" fmla="*/ 831 h 978"/>
                <a:gd name="T74" fmla="*/ 878 w 939"/>
                <a:gd name="T75" fmla="*/ 254 h 978"/>
                <a:gd name="T76" fmla="*/ 264 w 939"/>
                <a:gd name="T77" fmla="*/ 363 h 978"/>
                <a:gd name="T78" fmla="*/ 330 w 939"/>
                <a:gd name="T79" fmla="*/ 429 h 978"/>
                <a:gd name="T80" fmla="*/ 368 w 939"/>
                <a:gd name="T81" fmla="*/ 406 h 978"/>
                <a:gd name="T82" fmla="*/ 762 w 939"/>
                <a:gd name="T83" fmla="*/ 857 h 978"/>
                <a:gd name="T84" fmla="*/ 791 w 939"/>
                <a:gd name="T85" fmla="*/ 909 h 978"/>
                <a:gd name="T86" fmla="*/ 759 w 939"/>
                <a:gd name="T87" fmla="*/ 390 h 978"/>
                <a:gd name="T88" fmla="*/ 716 w 939"/>
                <a:gd name="T89" fmla="*/ 855 h 978"/>
                <a:gd name="T90" fmla="*/ 755 w 939"/>
                <a:gd name="T91" fmla="*/ 405 h 978"/>
                <a:gd name="T92" fmla="*/ 58 w 939"/>
                <a:gd name="T93" fmla="*/ 757 h 978"/>
                <a:gd name="T94" fmla="*/ 401 w 939"/>
                <a:gd name="T95" fmla="*/ 918 h 978"/>
                <a:gd name="T96" fmla="*/ 674 w 939"/>
                <a:gd name="T97" fmla="*/ 602 h 978"/>
                <a:gd name="T98" fmla="*/ 287 w 939"/>
                <a:gd name="T99" fmla="*/ 563 h 978"/>
                <a:gd name="T100" fmla="*/ 56 w 939"/>
                <a:gd name="T101" fmla="*/ 476 h 978"/>
                <a:gd name="T102" fmla="*/ 389 w 939"/>
                <a:gd name="T103" fmla="*/ 441 h 978"/>
                <a:gd name="T104" fmla="*/ 354 w 939"/>
                <a:gd name="T105" fmla="*/ 477 h 978"/>
                <a:gd name="T106" fmla="*/ 284 w 939"/>
                <a:gd name="T107" fmla="*/ 466 h 978"/>
                <a:gd name="T108" fmla="*/ 292 w 939"/>
                <a:gd name="T109" fmla="*/ 468 h 978"/>
                <a:gd name="T110" fmla="*/ 332 w 939"/>
                <a:gd name="T111" fmla="*/ 496 h 978"/>
                <a:gd name="T112" fmla="*/ 686 w 939"/>
                <a:gd name="T113" fmla="*/ 554 h 978"/>
                <a:gd name="T114" fmla="*/ 535 w 939"/>
                <a:gd name="T115" fmla="*/ 952 h 978"/>
                <a:gd name="T116" fmla="*/ 49 w 939"/>
                <a:gd name="T117" fmla="*/ 815 h 978"/>
                <a:gd name="T118" fmla="*/ 304 w 939"/>
                <a:gd name="T119" fmla="*/ 919 h 978"/>
                <a:gd name="T120" fmla="*/ 680 w 939"/>
                <a:gd name="T121" fmla="*/ 949 h 978"/>
                <a:gd name="T122" fmla="*/ 699 w 939"/>
                <a:gd name="T123" fmla="*/ 4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9" h="978">
                  <a:moveTo>
                    <a:pt x="41" y="801"/>
                  </a:moveTo>
                  <a:cubicBezTo>
                    <a:pt x="46" y="758"/>
                    <a:pt x="57" y="718"/>
                    <a:pt x="55" y="679"/>
                  </a:cubicBezTo>
                  <a:cubicBezTo>
                    <a:pt x="55" y="673"/>
                    <a:pt x="53" y="668"/>
                    <a:pt x="53" y="663"/>
                  </a:cubicBezTo>
                  <a:cubicBezTo>
                    <a:pt x="49" y="620"/>
                    <a:pt x="53" y="574"/>
                    <a:pt x="53" y="541"/>
                  </a:cubicBezTo>
                  <a:cubicBezTo>
                    <a:pt x="51" y="494"/>
                    <a:pt x="39" y="449"/>
                    <a:pt x="39" y="405"/>
                  </a:cubicBezTo>
                  <a:cubicBezTo>
                    <a:pt x="28" y="396"/>
                    <a:pt x="21" y="380"/>
                    <a:pt x="14" y="370"/>
                  </a:cubicBezTo>
                  <a:cubicBezTo>
                    <a:pt x="8" y="340"/>
                    <a:pt x="7" y="306"/>
                    <a:pt x="0" y="279"/>
                  </a:cubicBezTo>
                  <a:cubicBezTo>
                    <a:pt x="4" y="270"/>
                    <a:pt x="1" y="261"/>
                    <a:pt x="7" y="256"/>
                  </a:cubicBezTo>
                  <a:cubicBezTo>
                    <a:pt x="6" y="228"/>
                    <a:pt x="13" y="213"/>
                    <a:pt x="19" y="191"/>
                  </a:cubicBezTo>
                  <a:cubicBezTo>
                    <a:pt x="24" y="174"/>
                    <a:pt x="28" y="163"/>
                    <a:pt x="34" y="150"/>
                  </a:cubicBezTo>
                  <a:cubicBezTo>
                    <a:pt x="43" y="128"/>
                    <a:pt x="53" y="104"/>
                    <a:pt x="70" y="87"/>
                  </a:cubicBezTo>
                  <a:cubicBezTo>
                    <a:pt x="83" y="80"/>
                    <a:pt x="106" y="71"/>
                    <a:pt x="115" y="87"/>
                  </a:cubicBezTo>
                  <a:cubicBezTo>
                    <a:pt x="154" y="86"/>
                    <a:pt x="207" y="82"/>
                    <a:pt x="243" y="90"/>
                  </a:cubicBezTo>
                  <a:cubicBezTo>
                    <a:pt x="240" y="73"/>
                    <a:pt x="243" y="54"/>
                    <a:pt x="252" y="34"/>
                  </a:cubicBezTo>
                  <a:cubicBezTo>
                    <a:pt x="272" y="2"/>
                    <a:pt x="313" y="10"/>
                    <a:pt x="360" y="9"/>
                  </a:cubicBezTo>
                  <a:cubicBezTo>
                    <a:pt x="372" y="9"/>
                    <a:pt x="385" y="5"/>
                    <a:pt x="398" y="4"/>
                  </a:cubicBezTo>
                  <a:cubicBezTo>
                    <a:pt x="431" y="1"/>
                    <a:pt x="466" y="0"/>
                    <a:pt x="495" y="3"/>
                  </a:cubicBezTo>
                  <a:cubicBezTo>
                    <a:pt x="503" y="4"/>
                    <a:pt x="510" y="8"/>
                    <a:pt x="517" y="9"/>
                  </a:cubicBezTo>
                  <a:cubicBezTo>
                    <a:pt x="521" y="10"/>
                    <a:pt x="527" y="8"/>
                    <a:pt x="531" y="9"/>
                  </a:cubicBezTo>
                  <a:cubicBezTo>
                    <a:pt x="550" y="13"/>
                    <a:pt x="569" y="25"/>
                    <a:pt x="583" y="31"/>
                  </a:cubicBezTo>
                  <a:cubicBezTo>
                    <a:pt x="586" y="57"/>
                    <a:pt x="597" y="73"/>
                    <a:pt x="593" y="102"/>
                  </a:cubicBezTo>
                  <a:cubicBezTo>
                    <a:pt x="635" y="107"/>
                    <a:pt x="682" y="102"/>
                    <a:pt x="728" y="106"/>
                  </a:cubicBezTo>
                  <a:cubicBezTo>
                    <a:pt x="741" y="107"/>
                    <a:pt x="754" y="113"/>
                    <a:pt x="767" y="114"/>
                  </a:cubicBezTo>
                  <a:cubicBezTo>
                    <a:pt x="785" y="115"/>
                    <a:pt x="803" y="111"/>
                    <a:pt x="818" y="112"/>
                  </a:cubicBezTo>
                  <a:cubicBezTo>
                    <a:pt x="844" y="115"/>
                    <a:pt x="866" y="132"/>
                    <a:pt x="878" y="148"/>
                  </a:cubicBezTo>
                  <a:cubicBezTo>
                    <a:pt x="884" y="158"/>
                    <a:pt x="882" y="167"/>
                    <a:pt x="884" y="181"/>
                  </a:cubicBezTo>
                  <a:cubicBezTo>
                    <a:pt x="887" y="194"/>
                    <a:pt x="894" y="207"/>
                    <a:pt x="894" y="217"/>
                  </a:cubicBezTo>
                  <a:cubicBezTo>
                    <a:pt x="895" y="231"/>
                    <a:pt x="887" y="243"/>
                    <a:pt x="888" y="261"/>
                  </a:cubicBezTo>
                  <a:cubicBezTo>
                    <a:pt x="891" y="302"/>
                    <a:pt x="892" y="350"/>
                    <a:pt x="894" y="393"/>
                  </a:cubicBezTo>
                  <a:cubicBezTo>
                    <a:pt x="896" y="413"/>
                    <a:pt x="893" y="433"/>
                    <a:pt x="896" y="454"/>
                  </a:cubicBezTo>
                  <a:cubicBezTo>
                    <a:pt x="902" y="505"/>
                    <a:pt x="899" y="558"/>
                    <a:pt x="903" y="604"/>
                  </a:cubicBezTo>
                  <a:cubicBezTo>
                    <a:pt x="904" y="618"/>
                    <a:pt x="909" y="631"/>
                    <a:pt x="906" y="644"/>
                  </a:cubicBezTo>
                  <a:cubicBezTo>
                    <a:pt x="907" y="648"/>
                    <a:pt x="910" y="651"/>
                    <a:pt x="911" y="655"/>
                  </a:cubicBezTo>
                  <a:cubicBezTo>
                    <a:pt x="910" y="720"/>
                    <a:pt x="939" y="783"/>
                    <a:pt x="908" y="830"/>
                  </a:cubicBezTo>
                  <a:cubicBezTo>
                    <a:pt x="886" y="840"/>
                    <a:pt x="864" y="830"/>
                    <a:pt x="843" y="843"/>
                  </a:cubicBezTo>
                  <a:cubicBezTo>
                    <a:pt x="839" y="852"/>
                    <a:pt x="834" y="866"/>
                    <a:pt x="825" y="864"/>
                  </a:cubicBezTo>
                  <a:cubicBezTo>
                    <a:pt x="814" y="893"/>
                    <a:pt x="812" y="924"/>
                    <a:pt x="790" y="939"/>
                  </a:cubicBezTo>
                  <a:cubicBezTo>
                    <a:pt x="767" y="955"/>
                    <a:pt x="733" y="949"/>
                    <a:pt x="704" y="950"/>
                  </a:cubicBezTo>
                  <a:cubicBezTo>
                    <a:pt x="699" y="953"/>
                    <a:pt x="697" y="956"/>
                    <a:pt x="694" y="959"/>
                  </a:cubicBezTo>
                  <a:cubicBezTo>
                    <a:pt x="677" y="976"/>
                    <a:pt x="647" y="972"/>
                    <a:pt x="617" y="978"/>
                  </a:cubicBezTo>
                  <a:cubicBezTo>
                    <a:pt x="551" y="967"/>
                    <a:pt x="473" y="973"/>
                    <a:pt x="405" y="957"/>
                  </a:cubicBezTo>
                  <a:cubicBezTo>
                    <a:pt x="384" y="952"/>
                    <a:pt x="366" y="945"/>
                    <a:pt x="345" y="944"/>
                  </a:cubicBezTo>
                  <a:cubicBezTo>
                    <a:pt x="325" y="939"/>
                    <a:pt x="301" y="928"/>
                    <a:pt x="282" y="922"/>
                  </a:cubicBezTo>
                  <a:cubicBezTo>
                    <a:pt x="244" y="910"/>
                    <a:pt x="208" y="895"/>
                    <a:pt x="168" y="883"/>
                  </a:cubicBezTo>
                  <a:cubicBezTo>
                    <a:pt x="150" y="878"/>
                    <a:pt x="134" y="874"/>
                    <a:pt x="111" y="866"/>
                  </a:cubicBezTo>
                  <a:cubicBezTo>
                    <a:pt x="91" y="858"/>
                    <a:pt x="73" y="851"/>
                    <a:pt x="54" y="845"/>
                  </a:cubicBezTo>
                  <a:cubicBezTo>
                    <a:pt x="47" y="840"/>
                    <a:pt x="42" y="833"/>
                    <a:pt x="34" y="830"/>
                  </a:cubicBezTo>
                  <a:cubicBezTo>
                    <a:pt x="31" y="819"/>
                    <a:pt x="25" y="802"/>
                    <a:pt x="41" y="801"/>
                  </a:cubicBezTo>
                  <a:close/>
                  <a:moveTo>
                    <a:pt x="409" y="415"/>
                  </a:moveTo>
                  <a:cubicBezTo>
                    <a:pt x="419" y="398"/>
                    <a:pt x="427" y="386"/>
                    <a:pt x="421" y="369"/>
                  </a:cubicBezTo>
                  <a:cubicBezTo>
                    <a:pt x="421" y="369"/>
                    <a:pt x="424" y="370"/>
                    <a:pt x="424" y="370"/>
                  </a:cubicBezTo>
                  <a:cubicBezTo>
                    <a:pt x="420" y="354"/>
                    <a:pt x="404" y="342"/>
                    <a:pt x="383" y="341"/>
                  </a:cubicBezTo>
                  <a:cubicBezTo>
                    <a:pt x="396" y="347"/>
                    <a:pt x="404" y="357"/>
                    <a:pt x="410" y="369"/>
                  </a:cubicBezTo>
                  <a:cubicBezTo>
                    <a:pt x="407" y="399"/>
                    <a:pt x="403" y="410"/>
                    <a:pt x="393" y="430"/>
                  </a:cubicBezTo>
                  <a:cubicBezTo>
                    <a:pt x="393" y="429"/>
                    <a:pt x="392" y="428"/>
                    <a:pt x="391" y="430"/>
                  </a:cubicBezTo>
                  <a:cubicBezTo>
                    <a:pt x="401" y="434"/>
                    <a:pt x="401" y="417"/>
                    <a:pt x="409" y="415"/>
                  </a:cubicBezTo>
                  <a:close/>
                  <a:moveTo>
                    <a:pt x="571" y="43"/>
                  </a:moveTo>
                  <a:cubicBezTo>
                    <a:pt x="560" y="22"/>
                    <a:pt x="505" y="14"/>
                    <a:pt x="482" y="13"/>
                  </a:cubicBezTo>
                  <a:cubicBezTo>
                    <a:pt x="443" y="11"/>
                    <a:pt x="396" y="15"/>
                    <a:pt x="356" y="19"/>
                  </a:cubicBezTo>
                  <a:cubicBezTo>
                    <a:pt x="326" y="22"/>
                    <a:pt x="290" y="16"/>
                    <a:pt x="275" y="25"/>
                  </a:cubicBezTo>
                  <a:cubicBezTo>
                    <a:pt x="267" y="30"/>
                    <a:pt x="258" y="47"/>
                    <a:pt x="258" y="53"/>
                  </a:cubicBezTo>
                  <a:cubicBezTo>
                    <a:pt x="264" y="51"/>
                    <a:pt x="270" y="50"/>
                    <a:pt x="277" y="49"/>
                  </a:cubicBezTo>
                  <a:cubicBezTo>
                    <a:pt x="279" y="45"/>
                    <a:pt x="280" y="42"/>
                    <a:pt x="284" y="40"/>
                  </a:cubicBezTo>
                  <a:cubicBezTo>
                    <a:pt x="296" y="33"/>
                    <a:pt x="310" y="32"/>
                    <a:pt x="324" y="30"/>
                  </a:cubicBezTo>
                  <a:cubicBezTo>
                    <a:pt x="330" y="29"/>
                    <a:pt x="335" y="26"/>
                    <a:pt x="340" y="25"/>
                  </a:cubicBezTo>
                  <a:cubicBezTo>
                    <a:pt x="358" y="23"/>
                    <a:pt x="377" y="24"/>
                    <a:pt x="395" y="25"/>
                  </a:cubicBezTo>
                  <a:cubicBezTo>
                    <a:pt x="408" y="26"/>
                    <a:pt x="422" y="23"/>
                    <a:pt x="431" y="25"/>
                  </a:cubicBezTo>
                  <a:cubicBezTo>
                    <a:pt x="435" y="26"/>
                    <a:pt x="439" y="29"/>
                    <a:pt x="444" y="30"/>
                  </a:cubicBezTo>
                  <a:cubicBezTo>
                    <a:pt x="458" y="33"/>
                    <a:pt x="472" y="30"/>
                    <a:pt x="487" y="33"/>
                  </a:cubicBezTo>
                  <a:cubicBezTo>
                    <a:pt x="503" y="36"/>
                    <a:pt x="518" y="43"/>
                    <a:pt x="535" y="44"/>
                  </a:cubicBezTo>
                  <a:cubicBezTo>
                    <a:pt x="542" y="54"/>
                    <a:pt x="551" y="65"/>
                    <a:pt x="548" y="77"/>
                  </a:cubicBezTo>
                  <a:cubicBezTo>
                    <a:pt x="565" y="73"/>
                    <a:pt x="582" y="65"/>
                    <a:pt x="571" y="43"/>
                  </a:cubicBezTo>
                  <a:close/>
                  <a:moveTo>
                    <a:pt x="288" y="51"/>
                  </a:moveTo>
                  <a:cubicBezTo>
                    <a:pt x="293" y="52"/>
                    <a:pt x="296" y="56"/>
                    <a:pt x="299" y="59"/>
                  </a:cubicBezTo>
                  <a:cubicBezTo>
                    <a:pt x="307" y="55"/>
                    <a:pt x="314" y="62"/>
                    <a:pt x="324" y="55"/>
                  </a:cubicBezTo>
                  <a:cubicBezTo>
                    <a:pt x="352" y="51"/>
                    <a:pt x="382" y="56"/>
                    <a:pt x="412" y="56"/>
                  </a:cubicBezTo>
                  <a:cubicBezTo>
                    <a:pt x="423" y="56"/>
                    <a:pt x="433" y="54"/>
                    <a:pt x="442" y="55"/>
                  </a:cubicBezTo>
                  <a:cubicBezTo>
                    <a:pt x="461" y="57"/>
                    <a:pt x="475" y="69"/>
                    <a:pt x="497" y="67"/>
                  </a:cubicBezTo>
                  <a:cubicBezTo>
                    <a:pt x="504" y="60"/>
                    <a:pt x="515" y="56"/>
                    <a:pt x="526" y="53"/>
                  </a:cubicBezTo>
                  <a:cubicBezTo>
                    <a:pt x="447" y="38"/>
                    <a:pt x="356" y="24"/>
                    <a:pt x="288" y="51"/>
                  </a:cubicBezTo>
                  <a:close/>
                  <a:moveTo>
                    <a:pt x="257" y="67"/>
                  </a:moveTo>
                  <a:cubicBezTo>
                    <a:pt x="255" y="78"/>
                    <a:pt x="248" y="119"/>
                    <a:pt x="268" y="112"/>
                  </a:cubicBezTo>
                  <a:cubicBezTo>
                    <a:pt x="271" y="105"/>
                    <a:pt x="270" y="100"/>
                    <a:pt x="268" y="92"/>
                  </a:cubicBezTo>
                  <a:cubicBezTo>
                    <a:pt x="269" y="83"/>
                    <a:pt x="281" y="71"/>
                    <a:pt x="283" y="63"/>
                  </a:cubicBezTo>
                  <a:cubicBezTo>
                    <a:pt x="274" y="57"/>
                    <a:pt x="264" y="62"/>
                    <a:pt x="257" y="67"/>
                  </a:cubicBezTo>
                  <a:close/>
                  <a:moveTo>
                    <a:pt x="444" y="65"/>
                  </a:moveTo>
                  <a:cubicBezTo>
                    <a:pt x="430" y="64"/>
                    <a:pt x="415" y="67"/>
                    <a:pt x="400" y="66"/>
                  </a:cubicBezTo>
                  <a:cubicBezTo>
                    <a:pt x="377" y="65"/>
                    <a:pt x="353" y="61"/>
                    <a:pt x="334" y="67"/>
                  </a:cubicBezTo>
                  <a:cubicBezTo>
                    <a:pt x="343" y="75"/>
                    <a:pt x="349" y="87"/>
                    <a:pt x="348" y="99"/>
                  </a:cubicBezTo>
                  <a:cubicBezTo>
                    <a:pt x="370" y="101"/>
                    <a:pt x="395" y="98"/>
                    <a:pt x="416" y="97"/>
                  </a:cubicBezTo>
                  <a:cubicBezTo>
                    <a:pt x="447" y="96"/>
                    <a:pt x="474" y="103"/>
                    <a:pt x="500" y="100"/>
                  </a:cubicBezTo>
                  <a:cubicBezTo>
                    <a:pt x="499" y="91"/>
                    <a:pt x="496" y="86"/>
                    <a:pt x="496" y="79"/>
                  </a:cubicBezTo>
                  <a:cubicBezTo>
                    <a:pt x="480" y="77"/>
                    <a:pt x="463" y="67"/>
                    <a:pt x="444" y="65"/>
                  </a:cubicBezTo>
                  <a:close/>
                  <a:moveTo>
                    <a:pt x="516" y="127"/>
                  </a:moveTo>
                  <a:cubicBezTo>
                    <a:pt x="522" y="126"/>
                    <a:pt x="526" y="124"/>
                    <a:pt x="528" y="120"/>
                  </a:cubicBezTo>
                  <a:cubicBezTo>
                    <a:pt x="529" y="109"/>
                    <a:pt x="525" y="100"/>
                    <a:pt x="526" y="92"/>
                  </a:cubicBezTo>
                  <a:cubicBezTo>
                    <a:pt x="526" y="83"/>
                    <a:pt x="534" y="75"/>
                    <a:pt x="531" y="65"/>
                  </a:cubicBezTo>
                  <a:cubicBezTo>
                    <a:pt x="496" y="62"/>
                    <a:pt x="510" y="110"/>
                    <a:pt x="516" y="127"/>
                  </a:cubicBezTo>
                  <a:close/>
                  <a:moveTo>
                    <a:pt x="318" y="96"/>
                  </a:moveTo>
                  <a:cubicBezTo>
                    <a:pt x="319" y="98"/>
                    <a:pt x="327" y="97"/>
                    <a:pt x="333" y="97"/>
                  </a:cubicBezTo>
                  <a:cubicBezTo>
                    <a:pt x="334" y="87"/>
                    <a:pt x="328" y="78"/>
                    <a:pt x="325" y="67"/>
                  </a:cubicBezTo>
                  <a:cubicBezTo>
                    <a:pt x="321" y="67"/>
                    <a:pt x="321" y="70"/>
                    <a:pt x="317" y="69"/>
                  </a:cubicBezTo>
                  <a:cubicBezTo>
                    <a:pt x="317" y="80"/>
                    <a:pt x="318" y="97"/>
                    <a:pt x="318" y="96"/>
                  </a:cubicBezTo>
                  <a:close/>
                  <a:moveTo>
                    <a:pt x="568" y="81"/>
                  </a:moveTo>
                  <a:cubicBezTo>
                    <a:pt x="569" y="87"/>
                    <a:pt x="573" y="96"/>
                    <a:pt x="576" y="104"/>
                  </a:cubicBezTo>
                  <a:cubicBezTo>
                    <a:pt x="578" y="104"/>
                    <a:pt x="581" y="104"/>
                    <a:pt x="583" y="104"/>
                  </a:cubicBezTo>
                  <a:cubicBezTo>
                    <a:pt x="587" y="94"/>
                    <a:pt x="588" y="79"/>
                    <a:pt x="579" y="74"/>
                  </a:cubicBezTo>
                  <a:cubicBezTo>
                    <a:pt x="576" y="79"/>
                    <a:pt x="574" y="79"/>
                    <a:pt x="568" y="81"/>
                  </a:cubicBezTo>
                  <a:close/>
                  <a:moveTo>
                    <a:pt x="287" y="79"/>
                  </a:moveTo>
                  <a:cubicBezTo>
                    <a:pt x="287" y="83"/>
                    <a:pt x="282" y="84"/>
                    <a:pt x="280" y="90"/>
                  </a:cubicBezTo>
                  <a:cubicBezTo>
                    <a:pt x="293" y="95"/>
                    <a:pt x="313" y="98"/>
                    <a:pt x="308" y="75"/>
                  </a:cubicBezTo>
                  <a:cubicBezTo>
                    <a:pt x="302" y="76"/>
                    <a:pt x="295" y="78"/>
                    <a:pt x="287" y="79"/>
                  </a:cubicBezTo>
                  <a:close/>
                  <a:moveTo>
                    <a:pt x="546" y="94"/>
                  </a:moveTo>
                  <a:cubicBezTo>
                    <a:pt x="539" y="91"/>
                    <a:pt x="533" y="101"/>
                    <a:pt x="538" y="107"/>
                  </a:cubicBezTo>
                  <a:cubicBezTo>
                    <a:pt x="546" y="105"/>
                    <a:pt x="552" y="106"/>
                    <a:pt x="563" y="105"/>
                  </a:cubicBezTo>
                  <a:cubicBezTo>
                    <a:pt x="563" y="99"/>
                    <a:pt x="561" y="93"/>
                    <a:pt x="559" y="86"/>
                  </a:cubicBezTo>
                  <a:cubicBezTo>
                    <a:pt x="553" y="87"/>
                    <a:pt x="548" y="89"/>
                    <a:pt x="546" y="94"/>
                  </a:cubicBezTo>
                  <a:close/>
                  <a:moveTo>
                    <a:pt x="79" y="96"/>
                  </a:moveTo>
                  <a:cubicBezTo>
                    <a:pt x="75" y="101"/>
                    <a:pt x="74" y="107"/>
                    <a:pt x="68" y="109"/>
                  </a:cubicBezTo>
                  <a:cubicBezTo>
                    <a:pt x="45" y="139"/>
                    <a:pt x="34" y="177"/>
                    <a:pt x="26" y="211"/>
                  </a:cubicBezTo>
                  <a:cubicBezTo>
                    <a:pt x="12" y="240"/>
                    <a:pt x="15" y="294"/>
                    <a:pt x="26" y="330"/>
                  </a:cubicBezTo>
                  <a:cubicBezTo>
                    <a:pt x="23" y="339"/>
                    <a:pt x="28" y="343"/>
                    <a:pt x="28" y="353"/>
                  </a:cubicBezTo>
                  <a:cubicBezTo>
                    <a:pt x="32" y="353"/>
                    <a:pt x="30" y="360"/>
                    <a:pt x="34" y="360"/>
                  </a:cubicBezTo>
                  <a:cubicBezTo>
                    <a:pt x="31" y="367"/>
                    <a:pt x="38" y="375"/>
                    <a:pt x="39" y="383"/>
                  </a:cubicBezTo>
                  <a:cubicBezTo>
                    <a:pt x="44" y="387"/>
                    <a:pt x="49" y="391"/>
                    <a:pt x="50" y="400"/>
                  </a:cubicBezTo>
                  <a:cubicBezTo>
                    <a:pt x="72" y="413"/>
                    <a:pt x="97" y="419"/>
                    <a:pt x="121" y="421"/>
                  </a:cubicBezTo>
                  <a:cubicBezTo>
                    <a:pt x="124" y="421"/>
                    <a:pt x="128" y="425"/>
                    <a:pt x="131" y="425"/>
                  </a:cubicBezTo>
                  <a:cubicBezTo>
                    <a:pt x="135" y="425"/>
                    <a:pt x="139" y="423"/>
                    <a:pt x="142" y="424"/>
                  </a:cubicBezTo>
                  <a:cubicBezTo>
                    <a:pt x="153" y="425"/>
                    <a:pt x="157" y="429"/>
                    <a:pt x="166" y="431"/>
                  </a:cubicBezTo>
                  <a:cubicBezTo>
                    <a:pt x="198" y="440"/>
                    <a:pt x="231" y="441"/>
                    <a:pt x="259" y="445"/>
                  </a:cubicBezTo>
                  <a:cubicBezTo>
                    <a:pt x="256" y="444"/>
                    <a:pt x="260" y="436"/>
                    <a:pt x="257" y="435"/>
                  </a:cubicBezTo>
                  <a:cubicBezTo>
                    <a:pt x="226" y="428"/>
                    <a:pt x="192" y="423"/>
                    <a:pt x="157" y="417"/>
                  </a:cubicBezTo>
                  <a:cubicBezTo>
                    <a:pt x="142" y="415"/>
                    <a:pt x="129" y="410"/>
                    <a:pt x="112" y="405"/>
                  </a:cubicBezTo>
                  <a:cubicBezTo>
                    <a:pt x="79" y="395"/>
                    <a:pt x="57" y="383"/>
                    <a:pt x="39" y="363"/>
                  </a:cubicBezTo>
                  <a:cubicBezTo>
                    <a:pt x="32" y="350"/>
                    <a:pt x="33" y="337"/>
                    <a:pt x="33" y="328"/>
                  </a:cubicBezTo>
                  <a:cubicBezTo>
                    <a:pt x="32" y="322"/>
                    <a:pt x="29" y="316"/>
                    <a:pt x="29" y="310"/>
                  </a:cubicBezTo>
                  <a:cubicBezTo>
                    <a:pt x="28" y="296"/>
                    <a:pt x="32" y="277"/>
                    <a:pt x="34" y="263"/>
                  </a:cubicBezTo>
                  <a:cubicBezTo>
                    <a:pt x="37" y="243"/>
                    <a:pt x="40" y="223"/>
                    <a:pt x="44" y="203"/>
                  </a:cubicBezTo>
                  <a:cubicBezTo>
                    <a:pt x="52" y="160"/>
                    <a:pt x="75" y="123"/>
                    <a:pt x="97" y="94"/>
                  </a:cubicBezTo>
                  <a:cubicBezTo>
                    <a:pt x="87" y="92"/>
                    <a:pt x="87" y="94"/>
                    <a:pt x="79" y="96"/>
                  </a:cubicBezTo>
                  <a:close/>
                  <a:moveTo>
                    <a:pt x="247" y="104"/>
                  </a:moveTo>
                  <a:cubicBezTo>
                    <a:pt x="241" y="103"/>
                    <a:pt x="239" y="98"/>
                    <a:pt x="233" y="97"/>
                  </a:cubicBezTo>
                  <a:cubicBezTo>
                    <a:pt x="201" y="93"/>
                    <a:pt x="164" y="98"/>
                    <a:pt x="124" y="95"/>
                  </a:cubicBezTo>
                  <a:cubicBezTo>
                    <a:pt x="89" y="115"/>
                    <a:pt x="71" y="146"/>
                    <a:pt x="59" y="188"/>
                  </a:cubicBezTo>
                  <a:cubicBezTo>
                    <a:pt x="54" y="207"/>
                    <a:pt x="54" y="226"/>
                    <a:pt x="53" y="244"/>
                  </a:cubicBezTo>
                  <a:cubicBezTo>
                    <a:pt x="52" y="254"/>
                    <a:pt x="46" y="263"/>
                    <a:pt x="45" y="273"/>
                  </a:cubicBezTo>
                  <a:cubicBezTo>
                    <a:pt x="41" y="299"/>
                    <a:pt x="39" y="329"/>
                    <a:pt x="50" y="358"/>
                  </a:cubicBezTo>
                  <a:cubicBezTo>
                    <a:pt x="72" y="384"/>
                    <a:pt x="104" y="388"/>
                    <a:pt x="135" y="401"/>
                  </a:cubicBezTo>
                  <a:cubicBezTo>
                    <a:pt x="152" y="406"/>
                    <a:pt x="170" y="406"/>
                    <a:pt x="187" y="409"/>
                  </a:cubicBezTo>
                  <a:cubicBezTo>
                    <a:pt x="215" y="412"/>
                    <a:pt x="241" y="426"/>
                    <a:pt x="266" y="421"/>
                  </a:cubicBezTo>
                  <a:cubicBezTo>
                    <a:pt x="269" y="396"/>
                    <a:pt x="246" y="378"/>
                    <a:pt x="254" y="356"/>
                  </a:cubicBezTo>
                  <a:cubicBezTo>
                    <a:pt x="264" y="333"/>
                    <a:pt x="316" y="325"/>
                    <a:pt x="338" y="328"/>
                  </a:cubicBezTo>
                  <a:cubicBezTo>
                    <a:pt x="356" y="330"/>
                    <a:pt x="378" y="328"/>
                    <a:pt x="394" y="331"/>
                  </a:cubicBezTo>
                  <a:cubicBezTo>
                    <a:pt x="412" y="336"/>
                    <a:pt x="422" y="349"/>
                    <a:pt x="432" y="358"/>
                  </a:cubicBezTo>
                  <a:cubicBezTo>
                    <a:pt x="433" y="361"/>
                    <a:pt x="436" y="365"/>
                    <a:pt x="437" y="370"/>
                  </a:cubicBezTo>
                  <a:cubicBezTo>
                    <a:pt x="434" y="395"/>
                    <a:pt x="421" y="424"/>
                    <a:pt x="400" y="439"/>
                  </a:cubicBezTo>
                  <a:cubicBezTo>
                    <a:pt x="406" y="447"/>
                    <a:pt x="396" y="453"/>
                    <a:pt x="401" y="461"/>
                  </a:cubicBezTo>
                  <a:cubicBezTo>
                    <a:pt x="430" y="460"/>
                    <a:pt x="449" y="464"/>
                    <a:pt x="475" y="465"/>
                  </a:cubicBezTo>
                  <a:cubicBezTo>
                    <a:pt x="504" y="471"/>
                    <a:pt x="549" y="472"/>
                    <a:pt x="573" y="478"/>
                  </a:cubicBezTo>
                  <a:cubicBezTo>
                    <a:pt x="594" y="477"/>
                    <a:pt x="601" y="481"/>
                    <a:pt x="620" y="476"/>
                  </a:cubicBezTo>
                  <a:cubicBezTo>
                    <a:pt x="643" y="462"/>
                    <a:pt x="666" y="455"/>
                    <a:pt x="681" y="435"/>
                  </a:cubicBezTo>
                  <a:cubicBezTo>
                    <a:pt x="705" y="404"/>
                    <a:pt x="725" y="359"/>
                    <a:pt x="733" y="312"/>
                  </a:cubicBezTo>
                  <a:cubicBezTo>
                    <a:pt x="735" y="296"/>
                    <a:pt x="734" y="280"/>
                    <a:pt x="737" y="266"/>
                  </a:cubicBezTo>
                  <a:cubicBezTo>
                    <a:pt x="739" y="260"/>
                    <a:pt x="742" y="255"/>
                    <a:pt x="744" y="249"/>
                  </a:cubicBezTo>
                  <a:cubicBezTo>
                    <a:pt x="751" y="218"/>
                    <a:pt x="758" y="186"/>
                    <a:pt x="767" y="157"/>
                  </a:cubicBezTo>
                  <a:cubicBezTo>
                    <a:pt x="774" y="154"/>
                    <a:pt x="776" y="145"/>
                    <a:pt x="781" y="138"/>
                  </a:cubicBezTo>
                  <a:cubicBezTo>
                    <a:pt x="785" y="133"/>
                    <a:pt x="796" y="128"/>
                    <a:pt x="794" y="124"/>
                  </a:cubicBezTo>
                  <a:cubicBezTo>
                    <a:pt x="792" y="124"/>
                    <a:pt x="784" y="123"/>
                    <a:pt x="782" y="126"/>
                  </a:cubicBezTo>
                  <a:cubicBezTo>
                    <a:pt x="707" y="110"/>
                    <a:pt x="611" y="113"/>
                    <a:pt x="541" y="116"/>
                  </a:cubicBezTo>
                  <a:cubicBezTo>
                    <a:pt x="537" y="122"/>
                    <a:pt x="540" y="122"/>
                    <a:pt x="538" y="129"/>
                  </a:cubicBezTo>
                  <a:cubicBezTo>
                    <a:pt x="532" y="134"/>
                    <a:pt x="524" y="137"/>
                    <a:pt x="513" y="138"/>
                  </a:cubicBezTo>
                  <a:cubicBezTo>
                    <a:pt x="506" y="133"/>
                    <a:pt x="502" y="125"/>
                    <a:pt x="501" y="114"/>
                  </a:cubicBezTo>
                  <a:cubicBezTo>
                    <a:pt x="433" y="106"/>
                    <a:pt x="353" y="109"/>
                    <a:pt x="280" y="107"/>
                  </a:cubicBezTo>
                  <a:cubicBezTo>
                    <a:pt x="278" y="126"/>
                    <a:pt x="245" y="127"/>
                    <a:pt x="247" y="104"/>
                  </a:cubicBezTo>
                  <a:close/>
                  <a:moveTo>
                    <a:pt x="803" y="135"/>
                  </a:moveTo>
                  <a:cubicBezTo>
                    <a:pt x="782" y="154"/>
                    <a:pt x="766" y="189"/>
                    <a:pt x="766" y="214"/>
                  </a:cubicBezTo>
                  <a:cubicBezTo>
                    <a:pt x="749" y="256"/>
                    <a:pt x="748" y="300"/>
                    <a:pt x="735" y="343"/>
                  </a:cubicBezTo>
                  <a:cubicBezTo>
                    <a:pt x="729" y="364"/>
                    <a:pt x="722" y="384"/>
                    <a:pt x="714" y="400"/>
                  </a:cubicBezTo>
                  <a:cubicBezTo>
                    <a:pt x="706" y="415"/>
                    <a:pt x="699" y="427"/>
                    <a:pt x="694" y="444"/>
                  </a:cubicBezTo>
                  <a:cubicBezTo>
                    <a:pt x="665" y="480"/>
                    <a:pt x="614" y="494"/>
                    <a:pt x="554" y="486"/>
                  </a:cubicBezTo>
                  <a:cubicBezTo>
                    <a:pt x="500" y="479"/>
                    <a:pt x="446" y="471"/>
                    <a:pt x="399" y="468"/>
                  </a:cubicBezTo>
                  <a:cubicBezTo>
                    <a:pt x="393" y="475"/>
                    <a:pt x="396" y="482"/>
                    <a:pt x="394" y="492"/>
                  </a:cubicBezTo>
                  <a:cubicBezTo>
                    <a:pt x="434" y="498"/>
                    <a:pt x="478" y="501"/>
                    <a:pt x="521" y="506"/>
                  </a:cubicBezTo>
                  <a:cubicBezTo>
                    <a:pt x="553" y="510"/>
                    <a:pt x="576" y="515"/>
                    <a:pt x="604" y="511"/>
                  </a:cubicBezTo>
                  <a:cubicBezTo>
                    <a:pt x="631" y="507"/>
                    <a:pt x="662" y="501"/>
                    <a:pt x="681" y="486"/>
                  </a:cubicBezTo>
                  <a:cubicBezTo>
                    <a:pt x="686" y="482"/>
                    <a:pt x="691" y="476"/>
                    <a:pt x="696" y="471"/>
                  </a:cubicBezTo>
                  <a:cubicBezTo>
                    <a:pt x="718" y="451"/>
                    <a:pt x="730" y="430"/>
                    <a:pt x="744" y="402"/>
                  </a:cubicBezTo>
                  <a:cubicBezTo>
                    <a:pt x="758" y="362"/>
                    <a:pt x="768" y="309"/>
                    <a:pt x="766" y="270"/>
                  </a:cubicBezTo>
                  <a:cubicBezTo>
                    <a:pt x="776" y="256"/>
                    <a:pt x="773" y="237"/>
                    <a:pt x="777" y="221"/>
                  </a:cubicBezTo>
                  <a:cubicBezTo>
                    <a:pt x="780" y="212"/>
                    <a:pt x="786" y="199"/>
                    <a:pt x="791" y="190"/>
                  </a:cubicBezTo>
                  <a:cubicBezTo>
                    <a:pt x="801" y="168"/>
                    <a:pt x="812" y="158"/>
                    <a:pt x="830" y="147"/>
                  </a:cubicBezTo>
                  <a:cubicBezTo>
                    <a:pt x="837" y="146"/>
                    <a:pt x="839" y="145"/>
                    <a:pt x="845" y="142"/>
                  </a:cubicBezTo>
                  <a:cubicBezTo>
                    <a:pt x="852" y="143"/>
                    <a:pt x="856" y="148"/>
                    <a:pt x="862" y="150"/>
                  </a:cubicBezTo>
                  <a:cubicBezTo>
                    <a:pt x="853" y="130"/>
                    <a:pt x="822" y="125"/>
                    <a:pt x="803" y="135"/>
                  </a:cubicBezTo>
                  <a:close/>
                  <a:moveTo>
                    <a:pt x="782" y="241"/>
                  </a:moveTo>
                  <a:cubicBezTo>
                    <a:pt x="781" y="250"/>
                    <a:pt x="781" y="261"/>
                    <a:pt x="781" y="270"/>
                  </a:cubicBezTo>
                  <a:cubicBezTo>
                    <a:pt x="811" y="272"/>
                    <a:pt x="861" y="264"/>
                    <a:pt x="872" y="246"/>
                  </a:cubicBezTo>
                  <a:cubicBezTo>
                    <a:pt x="877" y="237"/>
                    <a:pt x="875" y="223"/>
                    <a:pt x="874" y="211"/>
                  </a:cubicBezTo>
                  <a:cubicBezTo>
                    <a:pt x="874" y="210"/>
                    <a:pt x="873" y="209"/>
                    <a:pt x="872" y="209"/>
                  </a:cubicBezTo>
                  <a:cubicBezTo>
                    <a:pt x="857" y="237"/>
                    <a:pt x="814" y="241"/>
                    <a:pt x="782" y="241"/>
                  </a:cubicBezTo>
                  <a:close/>
                  <a:moveTo>
                    <a:pt x="833" y="273"/>
                  </a:moveTo>
                  <a:cubicBezTo>
                    <a:pt x="839" y="314"/>
                    <a:pt x="839" y="350"/>
                    <a:pt x="833" y="388"/>
                  </a:cubicBezTo>
                  <a:cubicBezTo>
                    <a:pt x="831" y="405"/>
                    <a:pt x="834" y="426"/>
                    <a:pt x="825" y="441"/>
                  </a:cubicBezTo>
                  <a:cubicBezTo>
                    <a:pt x="820" y="412"/>
                    <a:pt x="832" y="356"/>
                    <a:pt x="830" y="309"/>
                  </a:cubicBezTo>
                  <a:cubicBezTo>
                    <a:pt x="829" y="298"/>
                    <a:pt x="831" y="275"/>
                    <a:pt x="818" y="277"/>
                  </a:cubicBezTo>
                  <a:cubicBezTo>
                    <a:pt x="817" y="291"/>
                    <a:pt x="822" y="327"/>
                    <a:pt x="815" y="349"/>
                  </a:cubicBezTo>
                  <a:cubicBezTo>
                    <a:pt x="807" y="322"/>
                    <a:pt x="814" y="305"/>
                    <a:pt x="810" y="279"/>
                  </a:cubicBezTo>
                  <a:cubicBezTo>
                    <a:pt x="800" y="278"/>
                    <a:pt x="791" y="280"/>
                    <a:pt x="782" y="278"/>
                  </a:cubicBezTo>
                  <a:cubicBezTo>
                    <a:pt x="785" y="308"/>
                    <a:pt x="783" y="333"/>
                    <a:pt x="781" y="358"/>
                  </a:cubicBezTo>
                  <a:cubicBezTo>
                    <a:pt x="779" y="383"/>
                    <a:pt x="781" y="409"/>
                    <a:pt x="780" y="437"/>
                  </a:cubicBezTo>
                  <a:cubicBezTo>
                    <a:pt x="777" y="491"/>
                    <a:pt x="774" y="559"/>
                    <a:pt x="770" y="613"/>
                  </a:cubicBezTo>
                  <a:cubicBezTo>
                    <a:pt x="764" y="697"/>
                    <a:pt x="765" y="785"/>
                    <a:pt x="785" y="857"/>
                  </a:cubicBezTo>
                  <a:cubicBezTo>
                    <a:pt x="794" y="873"/>
                    <a:pt x="795" y="891"/>
                    <a:pt x="800" y="908"/>
                  </a:cubicBezTo>
                  <a:cubicBezTo>
                    <a:pt x="810" y="887"/>
                    <a:pt x="813" y="869"/>
                    <a:pt x="811" y="841"/>
                  </a:cubicBezTo>
                  <a:cubicBezTo>
                    <a:pt x="809" y="812"/>
                    <a:pt x="805" y="776"/>
                    <a:pt x="802" y="745"/>
                  </a:cubicBezTo>
                  <a:cubicBezTo>
                    <a:pt x="801" y="735"/>
                    <a:pt x="793" y="720"/>
                    <a:pt x="806" y="714"/>
                  </a:cubicBezTo>
                  <a:cubicBezTo>
                    <a:pt x="815" y="759"/>
                    <a:pt x="814" y="808"/>
                    <a:pt x="825" y="850"/>
                  </a:cubicBezTo>
                  <a:cubicBezTo>
                    <a:pt x="835" y="842"/>
                    <a:pt x="833" y="829"/>
                    <a:pt x="835" y="817"/>
                  </a:cubicBezTo>
                  <a:cubicBezTo>
                    <a:pt x="840" y="781"/>
                    <a:pt x="847" y="741"/>
                    <a:pt x="841" y="699"/>
                  </a:cubicBezTo>
                  <a:cubicBezTo>
                    <a:pt x="835" y="658"/>
                    <a:pt x="823" y="618"/>
                    <a:pt x="832" y="586"/>
                  </a:cubicBezTo>
                  <a:cubicBezTo>
                    <a:pt x="840" y="605"/>
                    <a:pt x="836" y="626"/>
                    <a:pt x="840" y="647"/>
                  </a:cubicBezTo>
                  <a:cubicBezTo>
                    <a:pt x="850" y="711"/>
                    <a:pt x="859" y="768"/>
                    <a:pt x="845" y="831"/>
                  </a:cubicBezTo>
                  <a:cubicBezTo>
                    <a:pt x="859" y="823"/>
                    <a:pt x="889" y="831"/>
                    <a:pt x="902" y="820"/>
                  </a:cubicBezTo>
                  <a:cubicBezTo>
                    <a:pt x="921" y="802"/>
                    <a:pt x="910" y="746"/>
                    <a:pt x="909" y="721"/>
                  </a:cubicBezTo>
                  <a:cubicBezTo>
                    <a:pt x="909" y="721"/>
                    <a:pt x="910" y="719"/>
                    <a:pt x="909" y="718"/>
                  </a:cubicBezTo>
                  <a:cubicBezTo>
                    <a:pt x="907" y="699"/>
                    <a:pt x="900" y="681"/>
                    <a:pt x="899" y="662"/>
                  </a:cubicBezTo>
                  <a:cubicBezTo>
                    <a:pt x="899" y="632"/>
                    <a:pt x="895" y="603"/>
                    <a:pt x="893" y="574"/>
                  </a:cubicBezTo>
                  <a:cubicBezTo>
                    <a:pt x="887" y="472"/>
                    <a:pt x="884" y="359"/>
                    <a:pt x="878" y="254"/>
                  </a:cubicBezTo>
                  <a:cubicBezTo>
                    <a:pt x="878" y="254"/>
                    <a:pt x="878" y="253"/>
                    <a:pt x="877" y="253"/>
                  </a:cubicBezTo>
                  <a:cubicBezTo>
                    <a:pt x="865" y="262"/>
                    <a:pt x="851" y="269"/>
                    <a:pt x="833" y="273"/>
                  </a:cubicBezTo>
                  <a:close/>
                  <a:moveTo>
                    <a:pt x="373" y="346"/>
                  </a:moveTo>
                  <a:cubicBezTo>
                    <a:pt x="365" y="344"/>
                    <a:pt x="358" y="345"/>
                    <a:pt x="350" y="344"/>
                  </a:cubicBezTo>
                  <a:cubicBezTo>
                    <a:pt x="344" y="343"/>
                    <a:pt x="337" y="340"/>
                    <a:pt x="330" y="339"/>
                  </a:cubicBezTo>
                  <a:cubicBezTo>
                    <a:pt x="307" y="337"/>
                    <a:pt x="270" y="341"/>
                    <a:pt x="264" y="363"/>
                  </a:cubicBezTo>
                  <a:cubicBezTo>
                    <a:pt x="259" y="383"/>
                    <a:pt x="275" y="397"/>
                    <a:pt x="278" y="419"/>
                  </a:cubicBezTo>
                  <a:cubicBezTo>
                    <a:pt x="282" y="419"/>
                    <a:pt x="285" y="421"/>
                    <a:pt x="289" y="421"/>
                  </a:cubicBezTo>
                  <a:cubicBezTo>
                    <a:pt x="288" y="413"/>
                    <a:pt x="277" y="407"/>
                    <a:pt x="279" y="399"/>
                  </a:cubicBezTo>
                  <a:cubicBezTo>
                    <a:pt x="294" y="407"/>
                    <a:pt x="296" y="428"/>
                    <a:pt x="319" y="427"/>
                  </a:cubicBezTo>
                  <a:cubicBezTo>
                    <a:pt x="313" y="412"/>
                    <a:pt x="297" y="401"/>
                    <a:pt x="294" y="386"/>
                  </a:cubicBezTo>
                  <a:cubicBezTo>
                    <a:pt x="308" y="399"/>
                    <a:pt x="320" y="413"/>
                    <a:pt x="330" y="429"/>
                  </a:cubicBezTo>
                  <a:cubicBezTo>
                    <a:pt x="338" y="428"/>
                    <a:pt x="347" y="433"/>
                    <a:pt x="353" y="430"/>
                  </a:cubicBezTo>
                  <a:cubicBezTo>
                    <a:pt x="342" y="413"/>
                    <a:pt x="325" y="402"/>
                    <a:pt x="320" y="380"/>
                  </a:cubicBezTo>
                  <a:cubicBezTo>
                    <a:pt x="335" y="396"/>
                    <a:pt x="349" y="412"/>
                    <a:pt x="361" y="430"/>
                  </a:cubicBezTo>
                  <a:cubicBezTo>
                    <a:pt x="366" y="427"/>
                    <a:pt x="370" y="434"/>
                    <a:pt x="373" y="429"/>
                  </a:cubicBezTo>
                  <a:cubicBezTo>
                    <a:pt x="366" y="416"/>
                    <a:pt x="355" y="402"/>
                    <a:pt x="351" y="390"/>
                  </a:cubicBezTo>
                  <a:cubicBezTo>
                    <a:pt x="359" y="390"/>
                    <a:pt x="363" y="400"/>
                    <a:pt x="368" y="406"/>
                  </a:cubicBezTo>
                  <a:cubicBezTo>
                    <a:pt x="373" y="413"/>
                    <a:pt x="377" y="421"/>
                    <a:pt x="383" y="426"/>
                  </a:cubicBezTo>
                  <a:cubicBezTo>
                    <a:pt x="400" y="395"/>
                    <a:pt x="409" y="360"/>
                    <a:pt x="373" y="346"/>
                  </a:cubicBezTo>
                  <a:close/>
                  <a:moveTo>
                    <a:pt x="759" y="390"/>
                  </a:moveTo>
                  <a:cubicBezTo>
                    <a:pt x="767" y="417"/>
                    <a:pt x="763" y="450"/>
                    <a:pt x="760" y="476"/>
                  </a:cubicBezTo>
                  <a:cubicBezTo>
                    <a:pt x="756" y="507"/>
                    <a:pt x="754" y="534"/>
                    <a:pt x="752" y="563"/>
                  </a:cubicBezTo>
                  <a:cubicBezTo>
                    <a:pt x="747" y="660"/>
                    <a:pt x="738" y="762"/>
                    <a:pt x="762" y="857"/>
                  </a:cubicBezTo>
                  <a:cubicBezTo>
                    <a:pt x="766" y="861"/>
                    <a:pt x="770" y="868"/>
                    <a:pt x="772" y="874"/>
                  </a:cubicBezTo>
                  <a:cubicBezTo>
                    <a:pt x="776" y="887"/>
                    <a:pt x="777" y="910"/>
                    <a:pt x="771" y="918"/>
                  </a:cubicBezTo>
                  <a:cubicBezTo>
                    <a:pt x="760" y="933"/>
                    <a:pt x="733" y="927"/>
                    <a:pt x="715" y="926"/>
                  </a:cubicBezTo>
                  <a:cubicBezTo>
                    <a:pt x="711" y="930"/>
                    <a:pt x="711" y="938"/>
                    <a:pt x="708" y="943"/>
                  </a:cubicBezTo>
                  <a:cubicBezTo>
                    <a:pt x="739" y="939"/>
                    <a:pt x="770" y="946"/>
                    <a:pt x="789" y="927"/>
                  </a:cubicBezTo>
                  <a:cubicBezTo>
                    <a:pt x="781" y="921"/>
                    <a:pt x="789" y="916"/>
                    <a:pt x="791" y="909"/>
                  </a:cubicBezTo>
                  <a:cubicBezTo>
                    <a:pt x="781" y="870"/>
                    <a:pt x="770" y="836"/>
                    <a:pt x="764" y="798"/>
                  </a:cubicBezTo>
                  <a:cubicBezTo>
                    <a:pt x="754" y="746"/>
                    <a:pt x="762" y="695"/>
                    <a:pt x="762" y="638"/>
                  </a:cubicBezTo>
                  <a:cubicBezTo>
                    <a:pt x="762" y="631"/>
                    <a:pt x="760" y="623"/>
                    <a:pt x="760" y="615"/>
                  </a:cubicBezTo>
                  <a:cubicBezTo>
                    <a:pt x="761" y="572"/>
                    <a:pt x="767" y="522"/>
                    <a:pt x="769" y="482"/>
                  </a:cubicBezTo>
                  <a:cubicBezTo>
                    <a:pt x="770" y="435"/>
                    <a:pt x="775" y="392"/>
                    <a:pt x="767" y="350"/>
                  </a:cubicBezTo>
                  <a:cubicBezTo>
                    <a:pt x="764" y="363"/>
                    <a:pt x="764" y="379"/>
                    <a:pt x="759" y="390"/>
                  </a:cubicBezTo>
                  <a:close/>
                  <a:moveTo>
                    <a:pt x="713" y="477"/>
                  </a:moveTo>
                  <a:cubicBezTo>
                    <a:pt x="720" y="485"/>
                    <a:pt x="710" y="492"/>
                    <a:pt x="709" y="501"/>
                  </a:cubicBezTo>
                  <a:cubicBezTo>
                    <a:pt x="701" y="550"/>
                    <a:pt x="709" y="598"/>
                    <a:pt x="709" y="644"/>
                  </a:cubicBezTo>
                  <a:cubicBezTo>
                    <a:pt x="708" y="706"/>
                    <a:pt x="713" y="754"/>
                    <a:pt x="714" y="808"/>
                  </a:cubicBezTo>
                  <a:cubicBezTo>
                    <a:pt x="714" y="819"/>
                    <a:pt x="712" y="830"/>
                    <a:pt x="713" y="840"/>
                  </a:cubicBezTo>
                  <a:cubicBezTo>
                    <a:pt x="713" y="845"/>
                    <a:pt x="716" y="849"/>
                    <a:pt x="716" y="855"/>
                  </a:cubicBezTo>
                  <a:cubicBezTo>
                    <a:pt x="718" y="876"/>
                    <a:pt x="715" y="896"/>
                    <a:pt x="715" y="917"/>
                  </a:cubicBezTo>
                  <a:cubicBezTo>
                    <a:pt x="734" y="920"/>
                    <a:pt x="745" y="923"/>
                    <a:pt x="761" y="914"/>
                  </a:cubicBezTo>
                  <a:cubicBezTo>
                    <a:pt x="774" y="895"/>
                    <a:pt x="759" y="873"/>
                    <a:pt x="754" y="857"/>
                  </a:cubicBezTo>
                  <a:cubicBezTo>
                    <a:pt x="740" y="820"/>
                    <a:pt x="736" y="767"/>
                    <a:pt x="737" y="724"/>
                  </a:cubicBezTo>
                  <a:cubicBezTo>
                    <a:pt x="740" y="641"/>
                    <a:pt x="742" y="559"/>
                    <a:pt x="751" y="478"/>
                  </a:cubicBezTo>
                  <a:cubicBezTo>
                    <a:pt x="754" y="451"/>
                    <a:pt x="761" y="432"/>
                    <a:pt x="755" y="405"/>
                  </a:cubicBezTo>
                  <a:cubicBezTo>
                    <a:pt x="748" y="430"/>
                    <a:pt x="735" y="456"/>
                    <a:pt x="713" y="477"/>
                  </a:cubicBezTo>
                  <a:close/>
                  <a:moveTo>
                    <a:pt x="56" y="476"/>
                  </a:moveTo>
                  <a:cubicBezTo>
                    <a:pt x="58" y="495"/>
                    <a:pt x="62" y="515"/>
                    <a:pt x="63" y="531"/>
                  </a:cubicBezTo>
                  <a:cubicBezTo>
                    <a:pt x="65" y="571"/>
                    <a:pt x="63" y="599"/>
                    <a:pt x="61" y="634"/>
                  </a:cubicBezTo>
                  <a:cubicBezTo>
                    <a:pt x="61" y="654"/>
                    <a:pt x="64" y="672"/>
                    <a:pt x="65" y="689"/>
                  </a:cubicBezTo>
                  <a:cubicBezTo>
                    <a:pt x="66" y="712"/>
                    <a:pt x="61" y="735"/>
                    <a:pt x="58" y="757"/>
                  </a:cubicBezTo>
                  <a:cubicBezTo>
                    <a:pt x="55" y="773"/>
                    <a:pt x="51" y="787"/>
                    <a:pt x="50" y="803"/>
                  </a:cubicBezTo>
                  <a:cubicBezTo>
                    <a:pt x="72" y="817"/>
                    <a:pt x="98" y="822"/>
                    <a:pt x="126" y="831"/>
                  </a:cubicBezTo>
                  <a:cubicBezTo>
                    <a:pt x="158" y="841"/>
                    <a:pt x="194" y="851"/>
                    <a:pt x="228" y="864"/>
                  </a:cubicBezTo>
                  <a:cubicBezTo>
                    <a:pt x="261" y="877"/>
                    <a:pt x="293" y="892"/>
                    <a:pt x="325" y="901"/>
                  </a:cubicBezTo>
                  <a:cubicBezTo>
                    <a:pt x="345" y="906"/>
                    <a:pt x="367" y="907"/>
                    <a:pt x="385" y="912"/>
                  </a:cubicBezTo>
                  <a:cubicBezTo>
                    <a:pt x="390" y="913"/>
                    <a:pt x="396" y="917"/>
                    <a:pt x="401" y="918"/>
                  </a:cubicBezTo>
                  <a:cubicBezTo>
                    <a:pt x="437" y="928"/>
                    <a:pt x="478" y="927"/>
                    <a:pt x="515" y="935"/>
                  </a:cubicBezTo>
                  <a:cubicBezTo>
                    <a:pt x="554" y="945"/>
                    <a:pt x="602" y="943"/>
                    <a:pt x="642" y="942"/>
                  </a:cubicBezTo>
                  <a:cubicBezTo>
                    <a:pt x="649" y="937"/>
                    <a:pt x="653" y="937"/>
                    <a:pt x="663" y="934"/>
                  </a:cubicBezTo>
                  <a:cubicBezTo>
                    <a:pt x="693" y="911"/>
                    <a:pt x="683" y="855"/>
                    <a:pt x="680" y="815"/>
                  </a:cubicBezTo>
                  <a:cubicBezTo>
                    <a:pt x="677" y="765"/>
                    <a:pt x="672" y="718"/>
                    <a:pt x="671" y="680"/>
                  </a:cubicBezTo>
                  <a:cubicBezTo>
                    <a:pt x="671" y="653"/>
                    <a:pt x="675" y="628"/>
                    <a:pt x="674" y="602"/>
                  </a:cubicBezTo>
                  <a:cubicBezTo>
                    <a:pt x="673" y="568"/>
                    <a:pt x="673" y="536"/>
                    <a:pt x="676" y="506"/>
                  </a:cubicBezTo>
                  <a:cubicBezTo>
                    <a:pt x="648" y="513"/>
                    <a:pt x="620" y="527"/>
                    <a:pt x="587" y="525"/>
                  </a:cubicBezTo>
                  <a:cubicBezTo>
                    <a:pt x="521" y="520"/>
                    <a:pt x="450" y="509"/>
                    <a:pt x="394" y="501"/>
                  </a:cubicBezTo>
                  <a:cubicBezTo>
                    <a:pt x="392" y="523"/>
                    <a:pt x="393" y="550"/>
                    <a:pt x="376" y="561"/>
                  </a:cubicBezTo>
                  <a:cubicBezTo>
                    <a:pt x="365" y="568"/>
                    <a:pt x="353" y="565"/>
                    <a:pt x="341" y="564"/>
                  </a:cubicBezTo>
                  <a:cubicBezTo>
                    <a:pt x="324" y="564"/>
                    <a:pt x="301" y="570"/>
                    <a:pt x="287" y="563"/>
                  </a:cubicBezTo>
                  <a:cubicBezTo>
                    <a:pt x="268" y="554"/>
                    <a:pt x="259" y="517"/>
                    <a:pt x="259" y="496"/>
                  </a:cubicBezTo>
                  <a:cubicBezTo>
                    <a:pt x="259" y="486"/>
                    <a:pt x="266" y="476"/>
                    <a:pt x="264" y="466"/>
                  </a:cubicBezTo>
                  <a:cubicBezTo>
                    <a:pt x="260" y="464"/>
                    <a:pt x="254" y="463"/>
                    <a:pt x="247" y="464"/>
                  </a:cubicBezTo>
                  <a:cubicBezTo>
                    <a:pt x="188" y="439"/>
                    <a:pt x="113" y="437"/>
                    <a:pt x="54" y="415"/>
                  </a:cubicBezTo>
                  <a:cubicBezTo>
                    <a:pt x="53" y="415"/>
                    <a:pt x="52" y="415"/>
                    <a:pt x="53" y="416"/>
                  </a:cubicBezTo>
                  <a:cubicBezTo>
                    <a:pt x="49" y="426"/>
                    <a:pt x="54" y="455"/>
                    <a:pt x="56" y="476"/>
                  </a:cubicBezTo>
                  <a:close/>
                  <a:moveTo>
                    <a:pt x="364" y="445"/>
                  </a:moveTo>
                  <a:cubicBezTo>
                    <a:pt x="335" y="438"/>
                    <a:pt x="307" y="434"/>
                    <a:pt x="274" y="430"/>
                  </a:cubicBezTo>
                  <a:cubicBezTo>
                    <a:pt x="269" y="436"/>
                    <a:pt x="271" y="441"/>
                    <a:pt x="274" y="450"/>
                  </a:cubicBezTo>
                  <a:cubicBezTo>
                    <a:pt x="305" y="466"/>
                    <a:pt x="351" y="468"/>
                    <a:pt x="386" y="464"/>
                  </a:cubicBezTo>
                  <a:cubicBezTo>
                    <a:pt x="386" y="461"/>
                    <a:pt x="387" y="460"/>
                    <a:pt x="389" y="460"/>
                  </a:cubicBezTo>
                  <a:cubicBezTo>
                    <a:pt x="385" y="451"/>
                    <a:pt x="386" y="446"/>
                    <a:pt x="389" y="441"/>
                  </a:cubicBezTo>
                  <a:cubicBezTo>
                    <a:pt x="376" y="440"/>
                    <a:pt x="372" y="441"/>
                    <a:pt x="364" y="445"/>
                  </a:cubicBezTo>
                  <a:close/>
                  <a:moveTo>
                    <a:pt x="297" y="556"/>
                  </a:moveTo>
                  <a:cubicBezTo>
                    <a:pt x="312" y="554"/>
                    <a:pt x="329" y="561"/>
                    <a:pt x="341" y="553"/>
                  </a:cubicBezTo>
                  <a:cubicBezTo>
                    <a:pt x="350" y="547"/>
                    <a:pt x="355" y="531"/>
                    <a:pt x="358" y="520"/>
                  </a:cubicBezTo>
                  <a:cubicBezTo>
                    <a:pt x="361" y="504"/>
                    <a:pt x="362" y="495"/>
                    <a:pt x="363" y="477"/>
                  </a:cubicBezTo>
                  <a:cubicBezTo>
                    <a:pt x="358" y="477"/>
                    <a:pt x="359" y="477"/>
                    <a:pt x="354" y="477"/>
                  </a:cubicBezTo>
                  <a:cubicBezTo>
                    <a:pt x="352" y="502"/>
                    <a:pt x="355" y="535"/>
                    <a:pt x="322" y="542"/>
                  </a:cubicBezTo>
                  <a:cubicBezTo>
                    <a:pt x="305" y="524"/>
                    <a:pt x="327" y="499"/>
                    <a:pt x="317" y="472"/>
                  </a:cubicBezTo>
                  <a:cubicBezTo>
                    <a:pt x="296" y="476"/>
                    <a:pt x="304" y="517"/>
                    <a:pt x="304" y="527"/>
                  </a:cubicBezTo>
                  <a:cubicBezTo>
                    <a:pt x="288" y="554"/>
                    <a:pt x="272" y="508"/>
                    <a:pt x="277" y="491"/>
                  </a:cubicBezTo>
                  <a:cubicBezTo>
                    <a:pt x="278" y="488"/>
                    <a:pt x="280" y="489"/>
                    <a:pt x="280" y="486"/>
                  </a:cubicBezTo>
                  <a:cubicBezTo>
                    <a:pt x="282" y="479"/>
                    <a:pt x="279" y="469"/>
                    <a:pt x="284" y="466"/>
                  </a:cubicBezTo>
                  <a:cubicBezTo>
                    <a:pt x="280" y="466"/>
                    <a:pt x="279" y="468"/>
                    <a:pt x="277" y="465"/>
                  </a:cubicBezTo>
                  <a:cubicBezTo>
                    <a:pt x="269" y="499"/>
                    <a:pt x="269" y="538"/>
                    <a:pt x="297" y="556"/>
                  </a:cubicBezTo>
                  <a:close/>
                  <a:moveTo>
                    <a:pt x="293" y="523"/>
                  </a:moveTo>
                  <a:cubicBezTo>
                    <a:pt x="294" y="523"/>
                    <a:pt x="294" y="523"/>
                    <a:pt x="294" y="522"/>
                  </a:cubicBezTo>
                  <a:cubicBezTo>
                    <a:pt x="292" y="517"/>
                    <a:pt x="296" y="498"/>
                    <a:pt x="297" y="483"/>
                  </a:cubicBezTo>
                  <a:cubicBezTo>
                    <a:pt x="297" y="478"/>
                    <a:pt x="301" y="469"/>
                    <a:pt x="292" y="468"/>
                  </a:cubicBezTo>
                  <a:cubicBezTo>
                    <a:pt x="286" y="486"/>
                    <a:pt x="281" y="513"/>
                    <a:pt x="293" y="523"/>
                  </a:cubicBezTo>
                  <a:close/>
                  <a:moveTo>
                    <a:pt x="332" y="496"/>
                  </a:moveTo>
                  <a:cubicBezTo>
                    <a:pt x="329" y="509"/>
                    <a:pt x="320" y="521"/>
                    <a:pt x="325" y="531"/>
                  </a:cubicBezTo>
                  <a:cubicBezTo>
                    <a:pt x="347" y="523"/>
                    <a:pt x="341" y="489"/>
                    <a:pt x="343" y="475"/>
                  </a:cubicBezTo>
                  <a:cubicBezTo>
                    <a:pt x="337" y="475"/>
                    <a:pt x="333" y="474"/>
                    <a:pt x="329" y="473"/>
                  </a:cubicBezTo>
                  <a:cubicBezTo>
                    <a:pt x="329" y="479"/>
                    <a:pt x="325" y="492"/>
                    <a:pt x="332" y="496"/>
                  </a:cubicBezTo>
                  <a:close/>
                  <a:moveTo>
                    <a:pt x="351" y="558"/>
                  </a:moveTo>
                  <a:cubicBezTo>
                    <a:pt x="390" y="552"/>
                    <a:pt x="379" y="513"/>
                    <a:pt x="385" y="477"/>
                  </a:cubicBezTo>
                  <a:cubicBezTo>
                    <a:pt x="380" y="476"/>
                    <a:pt x="375" y="479"/>
                    <a:pt x="373" y="477"/>
                  </a:cubicBezTo>
                  <a:cubicBezTo>
                    <a:pt x="370" y="514"/>
                    <a:pt x="366" y="541"/>
                    <a:pt x="351" y="558"/>
                  </a:cubicBezTo>
                  <a:close/>
                  <a:moveTo>
                    <a:pt x="688" y="507"/>
                  </a:moveTo>
                  <a:cubicBezTo>
                    <a:pt x="685" y="525"/>
                    <a:pt x="685" y="540"/>
                    <a:pt x="686" y="554"/>
                  </a:cubicBezTo>
                  <a:cubicBezTo>
                    <a:pt x="688" y="576"/>
                    <a:pt x="686" y="609"/>
                    <a:pt x="685" y="639"/>
                  </a:cubicBezTo>
                  <a:cubicBezTo>
                    <a:pt x="683" y="693"/>
                    <a:pt x="686" y="737"/>
                    <a:pt x="689" y="784"/>
                  </a:cubicBezTo>
                  <a:cubicBezTo>
                    <a:pt x="693" y="833"/>
                    <a:pt x="703" y="882"/>
                    <a:pt x="688" y="927"/>
                  </a:cubicBezTo>
                  <a:cubicBezTo>
                    <a:pt x="679" y="931"/>
                    <a:pt x="676" y="940"/>
                    <a:pt x="669" y="944"/>
                  </a:cubicBezTo>
                  <a:cubicBezTo>
                    <a:pt x="641" y="961"/>
                    <a:pt x="600" y="951"/>
                    <a:pt x="568" y="952"/>
                  </a:cubicBezTo>
                  <a:cubicBezTo>
                    <a:pt x="556" y="952"/>
                    <a:pt x="545" y="952"/>
                    <a:pt x="535" y="952"/>
                  </a:cubicBezTo>
                  <a:cubicBezTo>
                    <a:pt x="524" y="951"/>
                    <a:pt x="516" y="946"/>
                    <a:pt x="506" y="944"/>
                  </a:cubicBezTo>
                  <a:cubicBezTo>
                    <a:pt x="485" y="940"/>
                    <a:pt x="463" y="939"/>
                    <a:pt x="442" y="935"/>
                  </a:cubicBezTo>
                  <a:cubicBezTo>
                    <a:pt x="412" y="931"/>
                    <a:pt x="385" y="920"/>
                    <a:pt x="358" y="918"/>
                  </a:cubicBezTo>
                  <a:cubicBezTo>
                    <a:pt x="336" y="910"/>
                    <a:pt x="306" y="904"/>
                    <a:pt x="287" y="897"/>
                  </a:cubicBezTo>
                  <a:cubicBezTo>
                    <a:pt x="276" y="893"/>
                    <a:pt x="269" y="889"/>
                    <a:pt x="261" y="886"/>
                  </a:cubicBezTo>
                  <a:cubicBezTo>
                    <a:pt x="188" y="858"/>
                    <a:pt x="114" y="845"/>
                    <a:pt x="49" y="815"/>
                  </a:cubicBezTo>
                  <a:cubicBezTo>
                    <a:pt x="50" y="822"/>
                    <a:pt x="43" y="815"/>
                    <a:pt x="41" y="813"/>
                  </a:cubicBezTo>
                  <a:cubicBezTo>
                    <a:pt x="39" y="824"/>
                    <a:pt x="49" y="825"/>
                    <a:pt x="55" y="828"/>
                  </a:cubicBezTo>
                  <a:cubicBezTo>
                    <a:pt x="69" y="837"/>
                    <a:pt x="83" y="849"/>
                    <a:pt x="105" y="848"/>
                  </a:cubicBezTo>
                  <a:cubicBezTo>
                    <a:pt x="119" y="858"/>
                    <a:pt x="134" y="859"/>
                    <a:pt x="150" y="867"/>
                  </a:cubicBezTo>
                  <a:cubicBezTo>
                    <a:pt x="160" y="868"/>
                    <a:pt x="180" y="875"/>
                    <a:pt x="191" y="876"/>
                  </a:cubicBezTo>
                  <a:cubicBezTo>
                    <a:pt x="228" y="893"/>
                    <a:pt x="265" y="905"/>
                    <a:pt x="304" y="919"/>
                  </a:cubicBezTo>
                  <a:cubicBezTo>
                    <a:pt x="332" y="930"/>
                    <a:pt x="360" y="935"/>
                    <a:pt x="393" y="940"/>
                  </a:cubicBezTo>
                  <a:cubicBezTo>
                    <a:pt x="409" y="943"/>
                    <a:pt x="427" y="944"/>
                    <a:pt x="442" y="949"/>
                  </a:cubicBezTo>
                  <a:cubicBezTo>
                    <a:pt x="446" y="950"/>
                    <a:pt x="450" y="954"/>
                    <a:pt x="454" y="955"/>
                  </a:cubicBezTo>
                  <a:cubicBezTo>
                    <a:pt x="470" y="960"/>
                    <a:pt x="491" y="959"/>
                    <a:pt x="510" y="960"/>
                  </a:cubicBezTo>
                  <a:cubicBezTo>
                    <a:pt x="559" y="964"/>
                    <a:pt x="615" y="967"/>
                    <a:pt x="663" y="964"/>
                  </a:cubicBezTo>
                  <a:cubicBezTo>
                    <a:pt x="669" y="960"/>
                    <a:pt x="677" y="957"/>
                    <a:pt x="680" y="949"/>
                  </a:cubicBezTo>
                  <a:cubicBezTo>
                    <a:pt x="686" y="948"/>
                    <a:pt x="689" y="945"/>
                    <a:pt x="695" y="942"/>
                  </a:cubicBezTo>
                  <a:cubicBezTo>
                    <a:pt x="712" y="913"/>
                    <a:pt x="704" y="870"/>
                    <a:pt x="703" y="837"/>
                  </a:cubicBezTo>
                  <a:cubicBezTo>
                    <a:pt x="702" y="810"/>
                    <a:pt x="702" y="782"/>
                    <a:pt x="701" y="755"/>
                  </a:cubicBezTo>
                  <a:cubicBezTo>
                    <a:pt x="700" y="713"/>
                    <a:pt x="697" y="670"/>
                    <a:pt x="696" y="628"/>
                  </a:cubicBezTo>
                  <a:cubicBezTo>
                    <a:pt x="695" y="581"/>
                    <a:pt x="695" y="535"/>
                    <a:pt x="700" y="491"/>
                  </a:cubicBezTo>
                  <a:cubicBezTo>
                    <a:pt x="700" y="490"/>
                    <a:pt x="700" y="489"/>
                    <a:pt x="699" y="490"/>
                  </a:cubicBezTo>
                  <a:cubicBezTo>
                    <a:pt x="692" y="494"/>
                    <a:pt x="689" y="499"/>
                    <a:pt x="688" y="5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397906" y="2245350"/>
            <a:ext cx="3523220" cy="2776534"/>
            <a:chOff x="4397906" y="2245350"/>
            <a:chExt cx="3523220" cy="2776534"/>
          </a:xfrm>
        </p:grpSpPr>
        <p:sp>
          <p:nvSpPr>
            <p:cNvPr id="10" name="圆角矩形 9"/>
            <p:cNvSpPr/>
            <p:nvPr/>
          </p:nvSpPr>
          <p:spPr>
            <a:xfrm>
              <a:off x="4776574" y="2245350"/>
              <a:ext cx="2765884" cy="2393091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906" y="3391430"/>
              <a:ext cx="3523220" cy="1630454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4949515" y="2548043"/>
              <a:ext cx="2420001" cy="1921418"/>
              <a:chOff x="4300538" y="2005013"/>
              <a:chExt cx="3582988" cy="2844800"/>
            </a:xfrm>
          </p:grpSpPr>
          <p:sp>
            <p:nvSpPr>
              <p:cNvPr id="22" name="Freeform 9"/>
              <p:cNvSpPr/>
              <p:nvPr/>
            </p:nvSpPr>
            <p:spPr bwMode="auto">
              <a:xfrm>
                <a:off x="7153276" y="3365500"/>
                <a:ext cx="479425" cy="390525"/>
              </a:xfrm>
              <a:custGeom>
                <a:avLst/>
                <a:gdLst>
                  <a:gd name="T0" fmla="*/ 113 w 113"/>
                  <a:gd name="T1" fmla="*/ 19 h 92"/>
                  <a:gd name="T2" fmla="*/ 67 w 113"/>
                  <a:gd name="T3" fmla="*/ 55 h 92"/>
                  <a:gd name="T4" fmla="*/ 39 w 113"/>
                  <a:gd name="T5" fmla="*/ 68 h 92"/>
                  <a:gd name="T6" fmla="*/ 7 w 113"/>
                  <a:gd name="T7" fmla="*/ 80 h 92"/>
                  <a:gd name="T8" fmla="*/ 6 w 113"/>
                  <a:gd name="T9" fmla="*/ 25 h 92"/>
                  <a:gd name="T10" fmla="*/ 8 w 113"/>
                  <a:gd name="T11" fmla="*/ 5 h 92"/>
                  <a:gd name="T12" fmla="*/ 49 w 113"/>
                  <a:gd name="T13" fmla="*/ 10 h 92"/>
                  <a:gd name="T14" fmla="*/ 111 w 113"/>
                  <a:gd name="T15" fmla="*/ 8 h 92"/>
                  <a:gd name="T16" fmla="*/ 113 w 113"/>
                  <a:gd name="T17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92">
                    <a:moveTo>
                      <a:pt x="113" y="19"/>
                    </a:moveTo>
                    <a:cubicBezTo>
                      <a:pt x="99" y="32"/>
                      <a:pt x="79" y="40"/>
                      <a:pt x="67" y="55"/>
                    </a:cubicBezTo>
                    <a:cubicBezTo>
                      <a:pt x="59" y="59"/>
                      <a:pt x="49" y="61"/>
                      <a:pt x="39" y="68"/>
                    </a:cubicBezTo>
                    <a:cubicBezTo>
                      <a:pt x="29" y="74"/>
                      <a:pt x="20" y="92"/>
                      <a:pt x="7" y="80"/>
                    </a:cubicBezTo>
                    <a:cubicBezTo>
                      <a:pt x="8" y="67"/>
                      <a:pt x="10" y="43"/>
                      <a:pt x="6" y="25"/>
                    </a:cubicBezTo>
                    <a:cubicBezTo>
                      <a:pt x="3" y="17"/>
                      <a:pt x="0" y="11"/>
                      <a:pt x="8" y="5"/>
                    </a:cubicBezTo>
                    <a:cubicBezTo>
                      <a:pt x="20" y="6"/>
                      <a:pt x="34" y="10"/>
                      <a:pt x="49" y="10"/>
                    </a:cubicBezTo>
                    <a:cubicBezTo>
                      <a:pt x="70" y="10"/>
                      <a:pt x="93" y="0"/>
                      <a:pt x="111" y="8"/>
                    </a:cubicBezTo>
                    <a:cubicBezTo>
                      <a:pt x="112" y="11"/>
                      <a:pt x="113" y="14"/>
                      <a:pt x="113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0"/>
              <p:cNvSpPr/>
              <p:nvPr/>
            </p:nvSpPr>
            <p:spPr bwMode="auto">
              <a:xfrm>
                <a:off x="7186613" y="3411538"/>
                <a:ext cx="560388" cy="1119188"/>
              </a:xfrm>
              <a:custGeom>
                <a:avLst/>
                <a:gdLst>
                  <a:gd name="T0" fmla="*/ 31 w 132"/>
                  <a:gd name="T1" fmla="*/ 74 h 263"/>
                  <a:gd name="T2" fmla="*/ 98 w 132"/>
                  <a:gd name="T3" fmla="*/ 17 h 263"/>
                  <a:gd name="T4" fmla="*/ 121 w 132"/>
                  <a:gd name="T5" fmla="*/ 3 h 263"/>
                  <a:gd name="T6" fmla="*/ 131 w 132"/>
                  <a:gd name="T7" fmla="*/ 101 h 263"/>
                  <a:gd name="T8" fmla="*/ 128 w 132"/>
                  <a:gd name="T9" fmla="*/ 144 h 263"/>
                  <a:gd name="T10" fmla="*/ 127 w 132"/>
                  <a:gd name="T11" fmla="*/ 156 h 263"/>
                  <a:gd name="T12" fmla="*/ 102 w 132"/>
                  <a:gd name="T13" fmla="*/ 194 h 263"/>
                  <a:gd name="T14" fmla="*/ 101 w 132"/>
                  <a:gd name="T15" fmla="*/ 192 h 263"/>
                  <a:gd name="T16" fmla="*/ 101 w 132"/>
                  <a:gd name="T17" fmla="*/ 196 h 263"/>
                  <a:gd name="T18" fmla="*/ 75 w 132"/>
                  <a:gd name="T19" fmla="*/ 228 h 263"/>
                  <a:gd name="T20" fmla="*/ 29 w 132"/>
                  <a:gd name="T21" fmla="*/ 260 h 263"/>
                  <a:gd name="T22" fmla="*/ 8 w 132"/>
                  <a:gd name="T23" fmla="*/ 202 h 263"/>
                  <a:gd name="T24" fmla="*/ 5 w 132"/>
                  <a:gd name="T25" fmla="*/ 151 h 263"/>
                  <a:gd name="T26" fmla="*/ 1 w 132"/>
                  <a:gd name="T27" fmla="*/ 109 h 263"/>
                  <a:gd name="T28" fmla="*/ 31 w 132"/>
                  <a:gd name="T29" fmla="*/ 7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263">
                    <a:moveTo>
                      <a:pt x="31" y="74"/>
                    </a:moveTo>
                    <a:cubicBezTo>
                      <a:pt x="50" y="51"/>
                      <a:pt x="78" y="38"/>
                      <a:pt x="98" y="17"/>
                    </a:cubicBezTo>
                    <a:cubicBezTo>
                      <a:pt x="104" y="11"/>
                      <a:pt x="110" y="0"/>
                      <a:pt x="121" y="3"/>
                    </a:cubicBezTo>
                    <a:cubicBezTo>
                      <a:pt x="122" y="34"/>
                      <a:pt x="128" y="73"/>
                      <a:pt x="131" y="101"/>
                    </a:cubicBezTo>
                    <a:cubicBezTo>
                      <a:pt x="132" y="119"/>
                      <a:pt x="130" y="132"/>
                      <a:pt x="128" y="144"/>
                    </a:cubicBezTo>
                    <a:cubicBezTo>
                      <a:pt x="127" y="149"/>
                      <a:pt x="128" y="153"/>
                      <a:pt x="127" y="156"/>
                    </a:cubicBezTo>
                    <a:cubicBezTo>
                      <a:pt x="121" y="171"/>
                      <a:pt x="106" y="177"/>
                      <a:pt x="102" y="194"/>
                    </a:cubicBezTo>
                    <a:cubicBezTo>
                      <a:pt x="101" y="194"/>
                      <a:pt x="101" y="193"/>
                      <a:pt x="101" y="192"/>
                    </a:cubicBezTo>
                    <a:cubicBezTo>
                      <a:pt x="97" y="189"/>
                      <a:pt x="101" y="193"/>
                      <a:pt x="101" y="196"/>
                    </a:cubicBezTo>
                    <a:cubicBezTo>
                      <a:pt x="90" y="205"/>
                      <a:pt x="85" y="217"/>
                      <a:pt x="75" y="228"/>
                    </a:cubicBezTo>
                    <a:cubicBezTo>
                      <a:pt x="66" y="238"/>
                      <a:pt x="44" y="263"/>
                      <a:pt x="29" y="260"/>
                    </a:cubicBezTo>
                    <a:cubicBezTo>
                      <a:pt x="17" y="257"/>
                      <a:pt x="10" y="217"/>
                      <a:pt x="8" y="202"/>
                    </a:cubicBezTo>
                    <a:cubicBezTo>
                      <a:pt x="5" y="187"/>
                      <a:pt x="6" y="168"/>
                      <a:pt x="5" y="151"/>
                    </a:cubicBezTo>
                    <a:cubicBezTo>
                      <a:pt x="4" y="136"/>
                      <a:pt x="0" y="121"/>
                      <a:pt x="1" y="109"/>
                    </a:cubicBezTo>
                    <a:cubicBezTo>
                      <a:pt x="3" y="91"/>
                      <a:pt x="18" y="80"/>
                      <a:pt x="31" y="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1"/>
              <p:cNvSpPr>
                <a:spLocks noEditPoints="1"/>
              </p:cNvSpPr>
              <p:nvPr/>
            </p:nvSpPr>
            <p:spPr bwMode="auto">
              <a:xfrm>
                <a:off x="4300538" y="2005013"/>
                <a:ext cx="3582988" cy="2844800"/>
              </a:xfrm>
              <a:custGeom>
                <a:avLst/>
                <a:gdLst>
                  <a:gd name="T0" fmla="*/ 813 w 844"/>
                  <a:gd name="T1" fmla="*/ 283 h 669"/>
                  <a:gd name="T2" fmla="*/ 840 w 844"/>
                  <a:gd name="T3" fmla="*/ 457 h 669"/>
                  <a:gd name="T4" fmla="*/ 790 w 844"/>
                  <a:gd name="T5" fmla="*/ 557 h 669"/>
                  <a:gd name="T6" fmla="*/ 670 w 844"/>
                  <a:gd name="T7" fmla="*/ 668 h 669"/>
                  <a:gd name="T8" fmla="*/ 553 w 844"/>
                  <a:gd name="T9" fmla="*/ 658 h 669"/>
                  <a:gd name="T10" fmla="*/ 349 w 844"/>
                  <a:gd name="T11" fmla="*/ 614 h 669"/>
                  <a:gd name="T12" fmla="*/ 146 w 844"/>
                  <a:gd name="T13" fmla="*/ 563 h 669"/>
                  <a:gd name="T14" fmla="*/ 15 w 844"/>
                  <a:gd name="T15" fmla="*/ 520 h 669"/>
                  <a:gd name="T16" fmla="*/ 87 w 844"/>
                  <a:gd name="T17" fmla="*/ 185 h 669"/>
                  <a:gd name="T18" fmla="*/ 216 w 844"/>
                  <a:gd name="T19" fmla="*/ 65 h 669"/>
                  <a:gd name="T20" fmla="*/ 531 w 844"/>
                  <a:gd name="T21" fmla="*/ 4 h 669"/>
                  <a:gd name="T22" fmla="*/ 679 w 844"/>
                  <a:gd name="T23" fmla="*/ 153 h 669"/>
                  <a:gd name="T24" fmla="*/ 519 w 844"/>
                  <a:gd name="T25" fmla="*/ 15 h 669"/>
                  <a:gd name="T26" fmla="*/ 475 w 844"/>
                  <a:gd name="T27" fmla="*/ 110 h 669"/>
                  <a:gd name="T28" fmla="*/ 643 w 844"/>
                  <a:gd name="T29" fmla="*/ 49 h 669"/>
                  <a:gd name="T30" fmla="*/ 661 w 844"/>
                  <a:gd name="T31" fmla="*/ 172 h 669"/>
                  <a:gd name="T32" fmla="*/ 226 w 844"/>
                  <a:gd name="T33" fmla="*/ 76 h 669"/>
                  <a:gd name="T34" fmla="*/ 232 w 844"/>
                  <a:gd name="T35" fmla="*/ 65 h 669"/>
                  <a:gd name="T36" fmla="*/ 630 w 844"/>
                  <a:gd name="T37" fmla="*/ 96 h 669"/>
                  <a:gd name="T38" fmla="*/ 643 w 844"/>
                  <a:gd name="T39" fmla="*/ 75 h 669"/>
                  <a:gd name="T40" fmla="*/ 265 w 844"/>
                  <a:gd name="T41" fmla="*/ 186 h 669"/>
                  <a:gd name="T42" fmla="*/ 242 w 844"/>
                  <a:gd name="T43" fmla="*/ 173 h 669"/>
                  <a:gd name="T44" fmla="*/ 627 w 844"/>
                  <a:gd name="T45" fmla="*/ 192 h 669"/>
                  <a:gd name="T46" fmla="*/ 273 w 844"/>
                  <a:gd name="T47" fmla="*/ 191 h 669"/>
                  <a:gd name="T48" fmla="*/ 279 w 844"/>
                  <a:gd name="T49" fmla="*/ 106 h 669"/>
                  <a:gd name="T50" fmla="*/ 559 w 844"/>
                  <a:gd name="T51" fmla="*/ 112 h 669"/>
                  <a:gd name="T52" fmla="*/ 589 w 844"/>
                  <a:gd name="T53" fmla="*/ 207 h 669"/>
                  <a:gd name="T54" fmla="*/ 310 w 844"/>
                  <a:gd name="T55" fmla="*/ 208 h 669"/>
                  <a:gd name="T56" fmla="*/ 315 w 844"/>
                  <a:gd name="T57" fmla="*/ 112 h 669"/>
                  <a:gd name="T58" fmla="*/ 338 w 844"/>
                  <a:gd name="T59" fmla="*/ 132 h 669"/>
                  <a:gd name="T60" fmla="*/ 340 w 844"/>
                  <a:gd name="T61" fmla="*/ 217 h 669"/>
                  <a:gd name="T62" fmla="*/ 345 w 844"/>
                  <a:gd name="T63" fmla="*/ 115 h 669"/>
                  <a:gd name="T64" fmla="*/ 558 w 844"/>
                  <a:gd name="T65" fmla="*/ 217 h 669"/>
                  <a:gd name="T66" fmla="*/ 387 w 844"/>
                  <a:gd name="T67" fmla="*/ 223 h 669"/>
                  <a:gd name="T68" fmla="*/ 386 w 844"/>
                  <a:gd name="T69" fmla="*/ 119 h 669"/>
                  <a:gd name="T70" fmla="*/ 500 w 844"/>
                  <a:gd name="T71" fmla="*/ 119 h 669"/>
                  <a:gd name="T72" fmla="*/ 529 w 844"/>
                  <a:gd name="T73" fmla="*/ 116 h 669"/>
                  <a:gd name="T74" fmla="*/ 455 w 844"/>
                  <a:gd name="T75" fmla="*/ 226 h 669"/>
                  <a:gd name="T76" fmla="*/ 451 w 844"/>
                  <a:gd name="T77" fmla="*/ 120 h 669"/>
                  <a:gd name="T78" fmla="*/ 439 w 844"/>
                  <a:gd name="T79" fmla="*/ 121 h 669"/>
                  <a:gd name="T80" fmla="*/ 599 w 844"/>
                  <a:gd name="T81" fmla="*/ 221 h 669"/>
                  <a:gd name="T82" fmla="*/ 538 w 844"/>
                  <a:gd name="T83" fmla="*/ 237 h 669"/>
                  <a:gd name="T84" fmla="*/ 278 w 844"/>
                  <a:gd name="T85" fmla="*/ 206 h 669"/>
                  <a:gd name="T86" fmla="*/ 213 w 844"/>
                  <a:gd name="T87" fmla="*/ 165 h 669"/>
                  <a:gd name="T88" fmla="*/ 118 w 844"/>
                  <a:gd name="T89" fmla="*/ 177 h 669"/>
                  <a:gd name="T90" fmla="*/ 170 w 844"/>
                  <a:gd name="T91" fmla="*/ 216 h 669"/>
                  <a:gd name="T92" fmla="*/ 334 w 844"/>
                  <a:gd name="T93" fmla="*/ 259 h 669"/>
                  <a:gd name="T94" fmla="*/ 14 w 844"/>
                  <a:gd name="T95" fmla="*/ 487 h 669"/>
                  <a:gd name="T96" fmla="*/ 181 w 844"/>
                  <a:gd name="T97" fmla="*/ 562 h 669"/>
                  <a:gd name="T98" fmla="*/ 436 w 844"/>
                  <a:gd name="T99" fmla="*/ 625 h 669"/>
                  <a:gd name="T100" fmla="*/ 620 w 844"/>
                  <a:gd name="T101" fmla="*/ 657 h 669"/>
                  <a:gd name="T102" fmla="*/ 678 w 844"/>
                  <a:gd name="T103" fmla="*/ 551 h 669"/>
                  <a:gd name="T104" fmla="*/ 764 w 844"/>
                  <a:gd name="T105" fmla="*/ 569 h 669"/>
                  <a:gd name="T106" fmla="*/ 816 w 844"/>
                  <a:gd name="T107" fmla="*/ 356 h 669"/>
                  <a:gd name="T108" fmla="*/ 783 w 844"/>
                  <a:gd name="T109" fmla="*/ 200 h 669"/>
                  <a:gd name="T110" fmla="*/ 698 w 844"/>
                  <a:gd name="T111" fmla="*/ 277 h 669"/>
                  <a:gd name="T112" fmla="*/ 775 w 844"/>
                  <a:gd name="T113" fmla="*/ 190 h 669"/>
                  <a:gd name="T114" fmla="*/ 680 w 844"/>
                  <a:gd name="T115" fmla="*/ 172 h 669"/>
                  <a:gd name="T116" fmla="*/ 600 w 844"/>
                  <a:gd name="T117" fmla="*/ 217 h 669"/>
                  <a:gd name="T118" fmla="*/ 582 w 844"/>
                  <a:gd name="T119" fmla="*/ 217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44" h="669">
                    <a:moveTo>
                      <a:pt x="679" y="153"/>
                    </a:moveTo>
                    <a:cubicBezTo>
                      <a:pt x="714" y="157"/>
                      <a:pt x="752" y="167"/>
                      <a:pt x="786" y="178"/>
                    </a:cubicBezTo>
                    <a:cubicBezTo>
                      <a:pt x="801" y="208"/>
                      <a:pt x="805" y="245"/>
                      <a:pt x="813" y="283"/>
                    </a:cubicBezTo>
                    <a:cubicBezTo>
                      <a:pt x="816" y="295"/>
                      <a:pt x="821" y="305"/>
                      <a:pt x="822" y="317"/>
                    </a:cubicBezTo>
                    <a:cubicBezTo>
                      <a:pt x="824" y="330"/>
                      <a:pt x="823" y="342"/>
                      <a:pt x="825" y="355"/>
                    </a:cubicBezTo>
                    <a:cubicBezTo>
                      <a:pt x="829" y="387"/>
                      <a:pt x="838" y="424"/>
                      <a:pt x="840" y="457"/>
                    </a:cubicBezTo>
                    <a:cubicBezTo>
                      <a:pt x="840" y="464"/>
                      <a:pt x="844" y="476"/>
                      <a:pt x="842" y="488"/>
                    </a:cubicBezTo>
                    <a:cubicBezTo>
                      <a:pt x="839" y="504"/>
                      <a:pt x="821" y="515"/>
                      <a:pt x="810" y="530"/>
                    </a:cubicBezTo>
                    <a:cubicBezTo>
                      <a:pt x="801" y="540"/>
                      <a:pt x="795" y="551"/>
                      <a:pt x="790" y="557"/>
                    </a:cubicBezTo>
                    <a:cubicBezTo>
                      <a:pt x="783" y="564"/>
                      <a:pt x="775" y="567"/>
                      <a:pt x="771" y="577"/>
                    </a:cubicBezTo>
                    <a:cubicBezTo>
                      <a:pt x="744" y="597"/>
                      <a:pt x="724" y="618"/>
                      <a:pt x="700" y="643"/>
                    </a:cubicBezTo>
                    <a:cubicBezTo>
                      <a:pt x="691" y="652"/>
                      <a:pt x="680" y="666"/>
                      <a:pt x="670" y="668"/>
                    </a:cubicBezTo>
                    <a:cubicBezTo>
                      <a:pt x="664" y="669"/>
                      <a:pt x="651" y="669"/>
                      <a:pt x="645" y="669"/>
                    </a:cubicBezTo>
                    <a:cubicBezTo>
                      <a:pt x="630" y="669"/>
                      <a:pt x="611" y="665"/>
                      <a:pt x="594" y="663"/>
                    </a:cubicBezTo>
                    <a:cubicBezTo>
                      <a:pt x="580" y="661"/>
                      <a:pt x="567" y="659"/>
                      <a:pt x="553" y="658"/>
                    </a:cubicBezTo>
                    <a:cubicBezTo>
                      <a:pt x="511" y="654"/>
                      <a:pt x="470" y="639"/>
                      <a:pt x="429" y="630"/>
                    </a:cubicBezTo>
                    <a:cubicBezTo>
                      <a:pt x="406" y="626"/>
                      <a:pt x="383" y="624"/>
                      <a:pt x="361" y="619"/>
                    </a:cubicBezTo>
                    <a:cubicBezTo>
                      <a:pt x="357" y="618"/>
                      <a:pt x="353" y="615"/>
                      <a:pt x="349" y="614"/>
                    </a:cubicBezTo>
                    <a:cubicBezTo>
                      <a:pt x="333" y="611"/>
                      <a:pt x="315" y="613"/>
                      <a:pt x="302" y="603"/>
                    </a:cubicBezTo>
                    <a:cubicBezTo>
                      <a:pt x="283" y="597"/>
                      <a:pt x="258" y="597"/>
                      <a:pt x="242" y="586"/>
                    </a:cubicBezTo>
                    <a:cubicBezTo>
                      <a:pt x="215" y="576"/>
                      <a:pt x="181" y="571"/>
                      <a:pt x="146" y="563"/>
                    </a:cubicBezTo>
                    <a:cubicBezTo>
                      <a:pt x="141" y="562"/>
                      <a:pt x="136" y="558"/>
                      <a:pt x="131" y="557"/>
                    </a:cubicBezTo>
                    <a:cubicBezTo>
                      <a:pt x="94" y="548"/>
                      <a:pt x="55" y="544"/>
                      <a:pt x="31" y="532"/>
                    </a:cubicBezTo>
                    <a:cubicBezTo>
                      <a:pt x="26" y="529"/>
                      <a:pt x="19" y="524"/>
                      <a:pt x="15" y="520"/>
                    </a:cubicBezTo>
                    <a:cubicBezTo>
                      <a:pt x="0" y="502"/>
                      <a:pt x="3" y="488"/>
                      <a:pt x="10" y="461"/>
                    </a:cubicBezTo>
                    <a:cubicBezTo>
                      <a:pt x="18" y="433"/>
                      <a:pt x="24" y="403"/>
                      <a:pt x="34" y="373"/>
                    </a:cubicBezTo>
                    <a:cubicBezTo>
                      <a:pt x="55" y="303"/>
                      <a:pt x="65" y="253"/>
                      <a:pt x="87" y="185"/>
                    </a:cubicBezTo>
                    <a:cubicBezTo>
                      <a:pt x="110" y="165"/>
                      <a:pt x="145" y="156"/>
                      <a:pt x="176" y="143"/>
                    </a:cubicBezTo>
                    <a:cubicBezTo>
                      <a:pt x="188" y="138"/>
                      <a:pt x="201" y="128"/>
                      <a:pt x="217" y="127"/>
                    </a:cubicBezTo>
                    <a:cubicBezTo>
                      <a:pt x="218" y="109"/>
                      <a:pt x="216" y="90"/>
                      <a:pt x="216" y="65"/>
                    </a:cubicBezTo>
                    <a:cubicBezTo>
                      <a:pt x="232" y="40"/>
                      <a:pt x="281" y="19"/>
                      <a:pt x="320" y="11"/>
                    </a:cubicBezTo>
                    <a:cubicBezTo>
                      <a:pt x="341" y="7"/>
                      <a:pt x="362" y="4"/>
                      <a:pt x="382" y="3"/>
                    </a:cubicBezTo>
                    <a:cubicBezTo>
                      <a:pt x="426" y="0"/>
                      <a:pt x="490" y="7"/>
                      <a:pt x="531" y="4"/>
                    </a:cubicBezTo>
                    <a:cubicBezTo>
                      <a:pt x="561" y="14"/>
                      <a:pt x="602" y="11"/>
                      <a:pt x="633" y="28"/>
                    </a:cubicBezTo>
                    <a:cubicBezTo>
                      <a:pt x="646" y="25"/>
                      <a:pt x="659" y="37"/>
                      <a:pt x="665" y="49"/>
                    </a:cubicBezTo>
                    <a:cubicBezTo>
                      <a:pt x="680" y="75"/>
                      <a:pt x="680" y="121"/>
                      <a:pt x="679" y="153"/>
                    </a:cubicBezTo>
                    <a:close/>
                    <a:moveTo>
                      <a:pt x="628" y="36"/>
                    </a:moveTo>
                    <a:cubicBezTo>
                      <a:pt x="597" y="27"/>
                      <a:pt x="560" y="15"/>
                      <a:pt x="524" y="19"/>
                    </a:cubicBezTo>
                    <a:cubicBezTo>
                      <a:pt x="526" y="15"/>
                      <a:pt x="523" y="15"/>
                      <a:pt x="519" y="15"/>
                    </a:cubicBezTo>
                    <a:cubicBezTo>
                      <a:pt x="425" y="9"/>
                      <a:pt x="312" y="8"/>
                      <a:pt x="241" y="54"/>
                    </a:cubicBezTo>
                    <a:cubicBezTo>
                      <a:pt x="240" y="77"/>
                      <a:pt x="264" y="89"/>
                      <a:pt x="284" y="95"/>
                    </a:cubicBezTo>
                    <a:cubicBezTo>
                      <a:pt x="342" y="112"/>
                      <a:pt x="408" y="111"/>
                      <a:pt x="475" y="110"/>
                    </a:cubicBezTo>
                    <a:cubicBezTo>
                      <a:pt x="503" y="110"/>
                      <a:pt x="530" y="106"/>
                      <a:pt x="556" y="100"/>
                    </a:cubicBezTo>
                    <a:cubicBezTo>
                      <a:pt x="581" y="94"/>
                      <a:pt x="604" y="93"/>
                      <a:pt x="622" y="79"/>
                    </a:cubicBezTo>
                    <a:cubicBezTo>
                      <a:pt x="631" y="71"/>
                      <a:pt x="641" y="61"/>
                      <a:pt x="643" y="49"/>
                    </a:cubicBezTo>
                    <a:cubicBezTo>
                      <a:pt x="639" y="43"/>
                      <a:pt x="632" y="42"/>
                      <a:pt x="628" y="36"/>
                    </a:cubicBezTo>
                    <a:close/>
                    <a:moveTo>
                      <a:pt x="654" y="76"/>
                    </a:moveTo>
                    <a:cubicBezTo>
                      <a:pt x="660" y="103"/>
                      <a:pt x="659" y="138"/>
                      <a:pt x="661" y="172"/>
                    </a:cubicBezTo>
                    <a:cubicBezTo>
                      <a:pt x="677" y="151"/>
                      <a:pt x="672" y="79"/>
                      <a:pt x="653" y="55"/>
                    </a:cubicBezTo>
                    <a:cubicBezTo>
                      <a:pt x="646" y="62"/>
                      <a:pt x="652" y="69"/>
                      <a:pt x="654" y="76"/>
                    </a:cubicBezTo>
                    <a:close/>
                    <a:moveTo>
                      <a:pt x="226" y="76"/>
                    </a:moveTo>
                    <a:cubicBezTo>
                      <a:pt x="230" y="99"/>
                      <a:pt x="223" y="134"/>
                      <a:pt x="231" y="163"/>
                    </a:cubicBezTo>
                    <a:cubicBezTo>
                      <a:pt x="236" y="134"/>
                      <a:pt x="234" y="106"/>
                      <a:pt x="239" y="81"/>
                    </a:cubicBezTo>
                    <a:cubicBezTo>
                      <a:pt x="235" y="76"/>
                      <a:pt x="235" y="68"/>
                      <a:pt x="232" y="65"/>
                    </a:cubicBezTo>
                    <a:cubicBezTo>
                      <a:pt x="231" y="70"/>
                      <a:pt x="227" y="72"/>
                      <a:pt x="226" y="76"/>
                    </a:cubicBezTo>
                    <a:close/>
                    <a:moveTo>
                      <a:pt x="624" y="91"/>
                    </a:moveTo>
                    <a:cubicBezTo>
                      <a:pt x="629" y="90"/>
                      <a:pt x="628" y="94"/>
                      <a:pt x="630" y="96"/>
                    </a:cubicBezTo>
                    <a:cubicBezTo>
                      <a:pt x="634" y="126"/>
                      <a:pt x="636" y="150"/>
                      <a:pt x="638" y="185"/>
                    </a:cubicBezTo>
                    <a:cubicBezTo>
                      <a:pt x="641" y="185"/>
                      <a:pt x="642" y="182"/>
                      <a:pt x="645" y="182"/>
                    </a:cubicBezTo>
                    <a:cubicBezTo>
                      <a:pt x="657" y="147"/>
                      <a:pt x="650" y="108"/>
                      <a:pt x="643" y="75"/>
                    </a:cubicBezTo>
                    <a:cubicBezTo>
                      <a:pt x="634" y="78"/>
                      <a:pt x="629" y="84"/>
                      <a:pt x="624" y="91"/>
                    </a:cubicBezTo>
                    <a:close/>
                    <a:moveTo>
                      <a:pt x="242" y="173"/>
                    </a:moveTo>
                    <a:cubicBezTo>
                      <a:pt x="250" y="178"/>
                      <a:pt x="258" y="181"/>
                      <a:pt x="265" y="186"/>
                    </a:cubicBezTo>
                    <a:cubicBezTo>
                      <a:pt x="267" y="158"/>
                      <a:pt x="268" y="130"/>
                      <a:pt x="273" y="101"/>
                    </a:cubicBezTo>
                    <a:cubicBezTo>
                      <a:pt x="262" y="98"/>
                      <a:pt x="255" y="91"/>
                      <a:pt x="246" y="87"/>
                    </a:cubicBezTo>
                    <a:cubicBezTo>
                      <a:pt x="243" y="115"/>
                      <a:pt x="239" y="145"/>
                      <a:pt x="242" y="173"/>
                    </a:cubicBezTo>
                    <a:close/>
                    <a:moveTo>
                      <a:pt x="593" y="102"/>
                    </a:moveTo>
                    <a:cubicBezTo>
                      <a:pt x="597" y="142"/>
                      <a:pt x="595" y="166"/>
                      <a:pt x="598" y="205"/>
                    </a:cubicBezTo>
                    <a:cubicBezTo>
                      <a:pt x="608" y="201"/>
                      <a:pt x="618" y="197"/>
                      <a:pt x="627" y="192"/>
                    </a:cubicBezTo>
                    <a:cubicBezTo>
                      <a:pt x="631" y="162"/>
                      <a:pt x="626" y="119"/>
                      <a:pt x="619" y="91"/>
                    </a:cubicBezTo>
                    <a:cubicBezTo>
                      <a:pt x="612" y="97"/>
                      <a:pt x="603" y="100"/>
                      <a:pt x="593" y="102"/>
                    </a:cubicBezTo>
                    <a:close/>
                    <a:moveTo>
                      <a:pt x="273" y="191"/>
                    </a:moveTo>
                    <a:cubicBezTo>
                      <a:pt x="284" y="193"/>
                      <a:pt x="289" y="202"/>
                      <a:pt x="302" y="203"/>
                    </a:cubicBezTo>
                    <a:cubicBezTo>
                      <a:pt x="300" y="175"/>
                      <a:pt x="306" y="137"/>
                      <a:pt x="303" y="109"/>
                    </a:cubicBezTo>
                    <a:cubicBezTo>
                      <a:pt x="294" y="109"/>
                      <a:pt x="287" y="102"/>
                      <a:pt x="279" y="106"/>
                    </a:cubicBezTo>
                    <a:cubicBezTo>
                      <a:pt x="277" y="130"/>
                      <a:pt x="272" y="161"/>
                      <a:pt x="273" y="191"/>
                    </a:cubicBezTo>
                    <a:close/>
                    <a:moveTo>
                      <a:pt x="584" y="107"/>
                    </a:moveTo>
                    <a:cubicBezTo>
                      <a:pt x="578" y="107"/>
                      <a:pt x="565" y="109"/>
                      <a:pt x="559" y="112"/>
                    </a:cubicBezTo>
                    <a:cubicBezTo>
                      <a:pt x="559" y="115"/>
                      <a:pt x="563" y="119"/>
                      <a:pt x="564" y="124"/>
                    </a:cubicBezTo>
                    <a:cubicBezTo>
                      <a:pt x="567" y="159"/>
                      <a:pt x="567" y="174"/>
                      <a:pt x="568" y="213"/>
                    </a:cubicBezTo>
                    <a:cubicBezTo>
                      <a:pt x="575" y="211"/>
                      <a:pt x="584" y="211"/>
                      <a:pt x="589" y="207"/>
                    </a:cubicBezTo>
                    <a:cubicBezTo>
                      <a:pt x="590" y="171"/>
                      <a:pt x="590" y="139"/>
                      <a:pt x="584" y="107"/>
                    </a:cubicBezTo>
                    <a:close/>
                    <a:moveTo>
                      <a:pt x="315" y="112"/>
                    </a:moveTo>
                    <a:cubicBezTo>
                      <a:pt x="306" y="141"/>
                      <a:pt x="310" y="185"/>
                      <a:pt x="310" y="208"/>
                    </a:cubicBezTo>
                    <a:cubicBezTo>
                      <a:pt x="316" y="209"/>
                      <a:pt x="321" y="210"/>
                      <a:pt x="325" y="212"/>
                    </a:cubicBezTo>
                    <a:cubicBezTo>
                      <a:pt x="334" y="187"/>
                      <a:pt x="328" y="139"/>
                      <a:pt x="331" y="115"/>
                    </a:cubicBezTo>
                    <a:cubicBezTo>
                      <a:pt x="327" y="113"/>
                      <a:pt x="322" y="112"/>
                      <a:pt x="315" y="112"/>
                    </a:cubicBezTo>
                    <a:close/>
                    <a:moveTo>
                      <a:pt x="345" y="115"/>
                    </a:moveTo>
                    <a:cubicBezTo>
                      <a:pt x="346" y="115"/>
                      <a:pt x="348" y="115"/>
                      <a:pt x="348" y="114"/>
                    </a:cubicBezTo>
                    <a:cubicBezTo>
                      <a:pt x="340" y="114"/>
                      <a:pt x="338" y="125"/>
                      <a:pt x="338" y="132"/>
                    </a:cubicBezTo>
                    <a:cubicBezTo>
                      <a:pt x="335" y="160"/>
                      <a:pt x="339" y="179"/>
                      <a:pt x="336" y="205"/>
                    </a:cubicBezTo>
                    <a:cubicBezTo>
                      <a:pt x="338" y="206"/>
                      <a:pt x="340" y="207"/>
                      <a:pt x="340" y="209"/>
                    </a:cubicBezTo>
                    <a:cubicBezTo>
                      <a:pt x="340" y="210"/>
                      <a:pt x="338" y="215"/>
                      <a:pt x="340" y="217"/>
                    </a:cubicBezTo>
                    <a:cubicBezTo>
                      <a:pt x="349" y="217"/>
                      <a:pt x="364" y="221"/>
                      <a:pt x="376" y="221"/>
                    </a:cubicBezTo>
                    <a:cubicBezTo>
                      <a:pt x="372" y="186"/>
                      <a:pt x="376" y="148"/>
                      <a:pt x="371" y="116"/>
                    </a:cubicBezTo>
                    <a:cubicBezTo>
                      <a:pt x="356" y="120"/>
                      <a:pt x="355" y="113"/>
                      <a:pt x="345" y="115"/>
                    </a:cubicBezTo>
                    <a:close/>
                    <a:moveTo>
                      <a:pt x="538" y="115"/>
                    </a:moveTo>
                    <a:cubicBezTo>
                      <a:pt x="540" y="149"/>
                      <a:pt x="546" y="180"/>
                      <a:pt x="546" y="221"/>
                    </a:cubicBezTo>
                    <a:cubicBezTo>
                      <a:pt x="550" y="219"/>
                      <a:pt x="554" y="218"/>
                      <a:pt x="558" y="217"/>
                    </a:cubicBezTo>
                    <a:cubicBezTo>
                      <a:pt x="562" y="185"/>
                      <a:pt x="560" y="141"/>
                      <a:pt x="551" y="114"/>
                    </a:cubicBezTo>
                    <a:cubicBezTo>
                      <a:pt x="545" y="113"/>
                      <a:pt x="542" y="114"/>
                      <a:pt x="538" y="115"/>
                    </a:cubicBezTo>
                    <a:close/>
                    <a:moveTo>
                      <a:pt x="387" y="223"/>
                    </a:moveTo>
                    <a:cubicBezTo>
                      <a:pt x="402" y="224"/>
                      <a:pt x="411" y="223"/>
                      <a:pt x="422" y="224"/>
                    </a:cubicBezTo>
                    <a:cubicBezTo>
                      <a:pt x="417" y="187"/>
                      <a:pt x="415" y="145"/>
                      <a:pt x="416" y="116"/>
                    </a:cubicBezTo>
                    <a:cubicBezTo>
                      <a:pt x="411" y="121"/>
                      <a:pt x="386" y="112"/>
                      <a:pt x="386" y="119"/>
                    </a:cubicBezTo>
                    <a:cubicBezTo>
                      <a:pt x="383" y="120"/>
                      <a:pt x="383" y="113"/>
                      <a:pt x="381" y="117"/>
                    </a:cubicBezTo>
                    <a:cubicBezTo>
                      <a:pt x="384" y="150"/>
                      <a:pt x="378" y="198"/>
                      <a:pt x="387" y="223"/>
                    </a:cubicBezTo>
                    <a:close/>
                    <a:moveTo>
                      <a:pt x="500" y="119"/>
                    </a:moveTo>
                    <a:cubicBezTo>
                      <a:pt x="499" y="149"/>
                      <a:pt x="508" y="190"/>
                      <a:pt x="506" y="224"/>
                    </a:cubicBezTo>
                    <a:cubicBezTo>
                      <a:pt x="520" y="224"/>
                      <a:pt x="523" y="222"/>
                      <a:pt x="534" y="222"/>
                    </a:cubicBezTo>
                    <a:cubicBezTo>
                      <a:pt x="542" y="192"/>
                      <a:pt x="531" y="147"/>
                      <a:pt x="529" y="116"/>
                    </a:cubicBezTo>
                    <a:cubicBezTo>
                      <a:pt x="516" y="116"/>
                      <a:pt x="511" y="116"/>
                      <a:pt x="500" y="119"/>
                    </a:cubicBezTo>
                    <a:close/>
                    <a:moveTo>
                      <a:pt x="451" y="120"/>
                    </a:moveTo>
                    <a:cubicBezTo>
                      <a:pt x="445" y="151"/>
                      <a:pt x="454" y="196"/>
                      <a:pt x="455" y="226"/>
                    </a:cubicBezTo>
                    <a:cubicBezTo>
                      <a:pt x="470" y="226"/>
                      <a:pt x="480" y="224"/>
                      <a:pt x="497" y="226"/>
                    </a:cubicBezTo>
                    <a:cubicBezTo>
                      <a:pt x="499" y="186"/>
                      <a:pt x="495" y="158"/>
                      <a:pt x="490" y="119"/>
                    </a:cubicBezTo>
                    <a:cubicBezTo>
                      <a:pt x="477" y="119"/>
                      <a:pt x="468" y="120"/>
                      <a:pt x="451" y="120"/>
                    </a:cubicBezTo>
                    <a:close/>
                    <a:moveTo>
                      <a:pt x="432" y="226"/>
                    </a:moveTo>
                    <a:cubicBezTo>
                      <a:pt x="439" y="227"/>
                      <a:pt x="438" y="226"/>
                      <a:pt x="445" y="227"/>
                    </a:cubicBezTo>
                    <a:cubicBezTo>
                      <a:pt x="445" y="192"/>
                      <a:pt x="442" y="157"/>
                      <a:pt x="439" y="121"/>
                    </a:cubicBezTo>
                    <a:cubicBezTo>
                      <a:pt x="435" y="121"/>
                      <a:pt x="431" y="122"/>
                      <a:pt x="430" y="120"/>
                    </a:cubicBezTo>
                    <a:cubicBezTo>
                      <a:pt x="420" y="152"/>
                      <a:pt x="424" y="193"/>
                      <a:pt x="432" y="226"/>
                    </a:cubicBezTo>
                    <a:close/>
                    <a:moveTo>
                      <a:pt x="599" y="221"/>
                    </a:moveTo>
                    <a:cubicBezTo>
                      <a:pt x="592" y="223"/>
                      <a:pt x="591" y="222"/>
                      <a:pt x="584" y="227"/>
                    </a:cubicBezTo>
                    <a:cubicBezTo>
                      <a:pt x="569" y="225"/>
                      <a:pt x="561" y="238"/>
                      <a:pt x="547" y="232"/>
                    </a:cubicBezTo>
                    <a:cubicBezTo>
                      <a:pt x="543" y="233"/>
                      <a:pt x="542" y="236"/>
                      <a:pt x="538" y="237"/>
                    </a:cubicBezTo>
                    <a:cubicBezTo>
                      <a:pt x="511" y="241"/>
                      <a:pt x="486" y="239"/>
                      <a:pt x="461" y="243"/>
                    </a:cubicBezTo>
                    <a:cubicBezTo>
                      <a:pt x="430" y="238"/>
                      <a:pt x="396" y="237"/>
                      <a:pt x="366" y="233"/>
                    </a:cubicBezTo>
                    <a:cubicBezTo>
                      <a:pt x="333" y="229"/>
                      <a:pt x="304" y="217"/>
                      <a:pt x="278" y="206"/>
                    </a:cubicBezTo>
                    <a:cubicBezTo>
                      <a:pt x="274" y="204"/>
                      <a:pt x="272" y="205"/>
                      <a:pt x="268" y="206"/>
                    </a:cubicBezTo>
                    <a:cubicBezTo>
                      <a:pt x="260" y="197"/>
                      <a:pt x="248" y="192"/>
                      <a:pt x="236" y="187"/>
                    </a:cubicBezTo>
                    <a:cubicBezTo>
                      <a:pt x="231" y="176"/>
                      <a:pt x="216" y="177"/>
                      <a:pt x="213" y="165"/>
                    </a:cubicBezTo>
                    <a:cubicBezTo>
                      <a:pt x="219" y="156"/>
                      <a:pt x="215" y="155"/>
                      <a:pt x="217" y="143"/>
                    </a:cubicBezTo>
                    <a:cubicBezTo>
                      <a:pt x="198" y="143"/>
                      <a:pt x="173" y="153"/>
                      <a:pt x="150" y="163"/>
                    </a:cubicBezTo>
                    <a:cubicBezTo>
                      <a:pt x="143" y="166"/>
                      <a:pt x="128" y="172"/>
                      <a:pt x="118" y="177"/>
                    </a:cubicBezTo>
                    <a:cubicBezTo>
                      <a:pt x="114" y="180"/>
                      <a:pt x="102" y="189"/>
                      <a:pt x="102" y="193"/>
                    </a:cubicBezTo>
                    <a:cubicBezTo>
                      <a:pt x="103" y="205"/>
                      <a:pt x="139" y="209"/>
                      <a:pt x="152" y="212"/>
                    </a:cubicBezTo>
                    <a:cubicBezTo>
                      <a:pt x="157" y="213"/>
                      <a:pt x="162" y="217"/>
                      <a:pt x="170" y="216"/>
                    </a:cubicBezTo>
                    <a:cubicBezTo>
                      <a:pt x="203" y="229"/>
                      <a:pt x="237" y="231"/>
                      <a:pt x="272" y="237"/>
                    </a:cubicBezTo>
                    <a:cubicBezTo>
                      <a:pt x="303" y="242"/>
                      <a:pt x="330" y="252"/>
                      <a:pt x="359" y="259"/>
                    </a:cubicBezTo>
                    <a:cubicBezTo>
                      <a:pt x="353" y="266"/>
                      <a:pt x="342" y="261"/>
                      <a:pt x="334" y="259"/>
                    </a:cubicBezTo>
                    <a:cubicBezTo>
                      <a:pt x="310" y="254"/>
                      <a:pt x="280" y="248"/>
                      <a:pt x="255" y="243"/>
                    </a:cubicBezTo>
                    <a:cubicBezTo>
                      <a:pt x="202" y="234"/>
                      <a:pt x="146" y="222"/>
                      <a:pt x="94" y="203"/>
                    </a:cubicBezTo>
                    <a:cubicBezTo>
                      <a:pt x="65" y="294"/>
                      <a:pt x="39" y="389"/>
                      <a:pt x="14" y="487"/>
                    </a:cubicBezTo>
                    <a:cubicBezTo>
                      <a:pt x="18" y="517"/>
                      <a:pt x="37" y="519"/>
                      <a:pt x="57" y="527"/>
                    </a:cubicBezTo>
                    <a:cubicBezTo>
                      <a:pt x="63" y="529"/>
                      <a:pt x="68" y="532"/>
                      <a:pt x="74" y="533"/>
                    </a:cubicBezTo>
                    <a:cubicBezTo>
                      <a:pt x="111" y="544"/>
                      <a:pt x="145" y="556"/>
                      <a:pt x="181" y="562"/>
                    </a:cubicBezTo>
                    <a:cubicBezTo>
                      <a:pt x="222" y="569"/>
                      <a:pt x="259" y="581"/>
                      <a:pt x="297" y="592"/>
                    </a:cubicBezTo>
                    <a:cubicBezTo>
                      <a:pt x="305" y="594"/>
                      <a:pt x="315" y="598"/>
                      <a:pt x="326" y="601"/>
                    </a:cubicBezTo>
                    <a:cubicBezTo>
                      <a:pt x="365" y="608"/>
                      <a:pt x="400" y="618"/>
                      <a:pt x="436" y="625"/>
                    </a:cubicBezTo>
                    <a:cubicBezTo>
                      <a:pt x="458" y="630"/>
                      <a:pt x="486" y="633"/>
                      <a:pt x="512" y="639"/>
                    </a:cubicBezTo>
                    <a:cubicBezTo>
                      <a:pt x="531" y="644"/>
                      <a:pt x="548" y="648"/>
                      <a:pt x="564" y="649"/>
                    </a:cubicBezTo>
                    <a:cubicBezTo>
                      <a:pt x="587" y="650"/>
                      <a:pt x="604" y="654"/>
                      <a:pt x="620" y="657"/>
                    </a:cubicBezTo>
                    <a:cubicBezTo>
                      <a:pt x="640" y="660"/>
                      <a:pt x="657" y="660"/>
                      <a:pt x="673" y="653"/>
                    </a:cubicBezTo>
                    <a:cubicBezTo>
                      <a:pt x="674" y="626"/>
                      <a:pt x="676" y="591"/>
                      <a:pt x="675" y="569"/>
                    </a:cubicBezTo>
                    <a:cubicBezTo>
                      <a:pt x="675" y="564"/>
                      <a:pt x="670" y="555"/>
                      <a:pt x="678" y="551"/>
                    </a:cubicBezTo>
                    <a:cubicBezTo>
                      <a:pt x="683" y="579"/>
                      <a:pt x="683" y="616"/>
                      <a:pt x="685" y="640"/>
                    </a:cubicBezTo>
                    <a:cubicBezTo>
                      <a:pt x="707" y="623"/>
                      <a:pt x="726" y="599"/>
                      <a:pt x="749" y="579"/>
                    </a:cubicBezTo>
                    <a:cubicBezTo>
                      <a:pt x="753" y="575"/>
                      <a:pt x="759" y="573"/>
                      <a:pt x="764" y="569"/>
                    </a:cubicBezTo>
                    <a:cubicBezTo>
                      <a:pt x="774" y="560"/>
                      <a:pt x="784" y="546"/>
                      <a:pt x="795" y="533"/>
                    </a:cubicBezTo>
                    <a:cubicBezTo>
                      <a:pt x="809" y="516"/>
                      <a:pt x="831" y="501"/>
                      <a:pt x="831" y="475"/>
                    </a:cubicBezTo>
                    <a:cubicBezTo>
                      <a:pt x="831" y="435"/>
                      <a:pt x="821" y="396"/>
                      <a:pt x="816" y="356"/>
                    </a:cubicBezTo>
                    <a:cubicBezTo>
                      <a:pt x="814" y="341"/>
                      <a:pt x="815" y="326"/>
                      <a:pt x="813" y="310"/>
                    </a:cubicBezTo>
                    <a:cubicBezTo>
                      <a:pt x="812" y="301"/>
                      <a:pt x="808" y="291"/>
                      <a:pt x="806" y="282"/>
                    </a:cubicBezTo>
                    <a:cubicBezTo>
                      <a:pt x="801" y="256"/>
                      <a:pt x="796" y="225"/>
                      <a:pt x="783" y="200"/>
                    </a:cubicBezTo>
                    <a:cubicBezTo>
                      <a:pt x="783" y="212"/>
                      <a:pt x="774" y="215"/>
                      <a:pt x="771" y="224"/>
                    </a:cubicBezTo>
                    <a:cubicBezTo>
                      <a:pt x="763" y="227"/>
                      <a:pt x="759" y="234"/>
                      <a:pt x="754" y="239"/>
                    </a:cubicBezTo>
                    <a:cubicBezTo>
                      <a:pt x="736" y="249"/>
                      <a:pt x="718" y="269"/>
                      <a:pt x="698" y="277"/>
                    </a:cubicBezTo>
                    <a:cubicBezTo>
                      <a:pt x="692" y="279"/>
                      <a:pt x="681" y="285"/>
                      <a:pt x="675" y="278"/>
                    </a:cubicBezTo>
                    <a:cubicBezTo>
                      <a:pt x="699" y="269"/>
                      <a:pt x="713" y="255"/>
                      <a:pt x="734" y="241"/>
                    </a:cubicBezTo>
                    <a:cubicBezTo>
                      <a:pt x="754" y="227"/>
                      <a:pt x="773" y="218"/>
                      <a:pt x="775" y="190"/>
                    </a:cubicBezTo>
                    <a:cubicBezTo>
                      <a:pt x="772" y="188"/>
                      <a:pt x="770" y="186"/>
                      <a:pt x="769" y="183"/>
                    </a:cubicBezTo>
                    <a:cubicBezTo>
                      <a:pt x="741" y="177"/>
                      <a:pt x="711" y="166"/>
                      <a:pt x="678" y="163"/>
                    </a:cubicBezTo>
                    <a:cubicBezTo>
                      <a:pt x="677" y="168"/>
                      <a:pt x="678" y="170"/>
                      <a:pt x="680" y="172"/>
                    </a:cubicBezTo>
                    <a:cubicBezTo>
                      <a:pt x="664" y="182"/>
                      <a:pt x="655" y="207"/>
                      <a:pt x="634" y="202"/>
                    </a:cubicBezTo>
                    <a:cubicBezTo>
                      <a:pt x="628" y="212"/>
                      <a:pt x="610" y="217"/>
                      <a:pt x="600" y="218"/>
                    </a:cubicBezTo>
                    <a:cubicBezTo>
                      <a:pt x="601" y="218"/>
                      <a:pt x="602" y="217"/>
                      <a:pt x="600" y="217"/>
                    </a:cubicBezTo>
                    <a:cubicBezTo>
                      <a:pt x="600" y="219"/>
                      <a:pt x="599" y="219"/>
                      <a:pt x="599" y="221"/>
                    </a:cubicBezTo>
                    <a:close/>
                    <a:moveTo>
                      <a:pt x="567" y="222"/>
                    </a:moveTo>
                    <a:cubicBezTo>
                      <a:pt x="572" y="220"/>
                      <a:pt x="577" y="219"/>
                      <a:pt x="582" y="217"/>
                    </a:cubicBezTo>
                    <a:cubicBezTo>
                      <a:pt x="575" y="217"/>
                      <a:pt x="570" y="219"/>
                      <a:pt x="567" y="2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2"/>
              <p:cNvSpPr>
                <a:spLocks noEditPoints="1"/>
              </p:cNvSpPr>
              <p:nvPr/>
            </p:nvSpPr>
            <p:spPr bwMode="auto">
              <a:xfrm>
                <a:off x="4772026" y="3140075"/>
                <a:ext cx="2279650" cy="595313"/>
              </a:xfrm>
              <a:custGeom>
                <a:avLst/>
                <a:gdLst>
                  <a:gd name="T0" fmla="*/ 5 w 537"/>
                  <a:gd name="T1" fmla="*/ 42 h 140"/>
                  <a:gd name="T2" fmla="*/ 19 w 537"/>
                  <a:gd name="T3" fmla="*/ 22 h 140"/>
                  <a:gd name="T4" fmla="*/ 120 w 537"/>
                  <a:gd name="T5" fmla="*/ 0 h 140"/>
                  <a:gd name="T6" fmla="*/ 159 w 537"/>
                  <a:gd name="T7" fmla="*/ 8 h 140"/>
                  <a:gd name="T8" fmla="*/ 182 w 537"/>
                  <a:gd name="T9" fmla="*/ 10 h 140"/>
                  <a:gd name="T10" fmla="*/ 202 w 537"/>
                  <a:gd name="T11" fmla="*/ 16 h 140"/>
                  <a:gd name="T12" fmla="*/ 245 w 537"/>
                  <a:gd name="T13" fmla="*/ 21 h 140"/>
                  <a:gd name="T14" fmla="*/ 285 w 537"/>
                  <a:gd name="T15" fmla="*/ 31 h 140"/>
                  <a:gd name="T16" fmla="*/ 514 w 537"/>
                  <a:gd name="T17" fmla="*/ 65 h 140"/>
                  <a:gd name="T18" fmla="*/ 523 w 537"/>
                  <a:gd name="T19" fmla="*/ 107 h 140"/>
                  <a:gd name="T20" fmla="*/ 524 w 537"/>
                  <a:gd name="T21" fmla="*/ 140 h 140"/>
                  <a:gd name="T22" fmla="*/ 448 w 537"/>
                  <a:gd name="T23" fmla="*/ 129 h 140"/>
                  <a:gd name="T24" fmla="*/ 392 w 537"/>
                  <a:gd name="T25" fmla="*/ 126 h 140"/>
                  <a:gd name="T26" fmla="*/ 304 w 537"/>
                  <a:gd name="T27" fmla="*/ 107 h 140"/>
                  <a:gd name="T28" fmla="*/ 264 w 537"/>
                  <a:gd name="T29" fmla="*/ 101 h 140"/>
                  <a:gd name="T30" fmla="*/ 264 w 537"/>
                  <a:gd name="T31" fmla="*/ 99 h 140"/>
                  <a:gd name="T32" fmla="*/ 265 w 537"/>
                  <a:gd name="T33" fmla="*/ 99 h 140"/>
                  <a:gd name="T34" fmla="*/ 100 w 537"/>
                  <a:gd name="T35" fmla="*/ 66 h 140"/>
                  <a:gd name="T36" fmla="*/ 65 w 537"/>
                  <a:gd name="T37" fmla="*/ 56 h 140"/>
                  <a:gd name="T38" fmla="*/ 29 w 537"/>
                  <a:gd name="T39" fmla="*/ 46 h 140"/>
                  <a:gd name="T40" fmla="*/ 5 w 537"/>
                  <a:gd name="T41" fmla="*/ 42 h 140"/>
                  <a:gd name="T42" fmla="*/ 318 w 537"/>
                  <a:gd name="T43" fmla="*/ 45 h 140"/>
                  <a:gd name="T44" fmla="*/ 344 w 537"/>
                  <a:gd name="T45" fmla="*/ 53 h 140"/>
                  <a:gd name="T46" fmla="*/ 288 w 537"/>
                  <a:gd name="T47" fmla="*/ 48 h 140"/>
                  <a:gd name="T48" fmla="*/ 334 w 537"/>
                  <a:gd name="T49" fmla="*/ 68 h 140"/>
                  <a:gd name="T50" fmla="*/ 291 w 537"/>
                  <a:gd name="T51" fmla="*/ 61 h 140"/>
                  <a:gd name="T52" fmla="*/ 329 w 537"/>
                  <a:gd name="T53" fmla="*/ 73 h 140"/>
                  <a:gd name="T54" fmla="*/ 360 w 537"/>
                  <a:gd name="T55" fmla="*/ 87 h 140"/>
                  <a:gd name="T56" fmla="*/ 290 w 537"/>
                  <a:gd name="T57" fmla="*/ 71 h 140"/>
                  <a:gd name="T58" fmla="*/ 328 w 537"/>
                  <a:gd name="T59" fmla="*/ 87 h 140"/>
                  <a:gd name="T60" fmla="*/ 324 w 537"/>
                  <a:gd name="T61" fmla="*/ 91 h 140"/>
                  <a:gd name="T62" fmla="*/ 299 w 537"/>
                  <a:gd name="T63" fmla="*/ 84 h 140"/>
                  <a:gd name="T64" fmla="*/ 408 w 537"/>
                  <a:gd name="T65" fmla="*/ 114 h 140"/>
                  <a:gd name="T66" fmla="*/ 442 w 537"/>
                  <a:gd name="T67" fmla="*/ 117 h 140"/>
                  <a:gd name="T68" fmla="*/ 385 w 537"/>
                  <a:gd name="T69" fmla="*/ 102 h 140"/>
                  <a:gd name="T70" fmla="*/ 430 w 537"/>
                  <a:gd name="T71" fmla="*/ 108 h 140"/>
                  <a:gd name="T72" fmla="*/ 440 w 537"/>
                  <a:gd name="T73" fmla="*/ 98 h 140"/>
                  <a:gd name="T74" fmla="*/ 397 w 537"/>
                  <a:gd name="T75" fmla="*/ 82 h 140"/>
                  <a:gd name="T76" fmla="*/ 435 w 537"/>
                  <a:gd name="T77" fmla="*/ 86 h 140"/>
                  <a:gd name="T78" fmla="*/ 437 w 537"/>
                  <a:gd name="T79" fmla="*/ 76 h 140"/>
                  <a:gd name="T80" fmla="*/ 394 w 537"/>
                  <a:gd name="T81" fmla="*/ 60 h 140"/>
                  <a:gd name="T82" fmla="*/ 440 w 537"/>
                  <a:gd name="T83" fmla="*/ 65 h 140"/>
                  <a:gd name="T84" fmla="*/ 432 w 537"/>
                  <a:gd name="T85" fmla="*/ 56 h 140"/>
                  <a:gd name="T86" fmla="*/ 318 w 537"/>
                  <a:gd name="T87" fmla="*/ 4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7" h="140">
                    <a:moveTo>
                      <a:pt x="5" y="42"/>
                    </a:moveTo>
                    <a:cubicBezTo>
                      <a:pt x="0" y="36"/>
                      <a:pt x="16" y="30"/>
                      <a:pt x="19" y="22"/>
                    </a:cubicBezTo>
                    <a:cubicBezTo>
                      <a:pt x="52" y="18"/>
                      <a:pt x="84" y="0"/>
                      <a:pt x="120" y="0"/>
                    </a:cubicBezTo>
                    <a:cubicBezTo>
                      <a:pt x="132" y="0"/>
                      <a:pt x="145" y="6"/>
                      <a:pt x="159" y="8"/>
                    </a:cubicBezTo>
                    <a:cubicBezTo>
                      <a:pt x="166" y="10"/>
                      <a:pt x="174" y="8"/>
                      <a:pt x="182" y="10"/>
                    </a:cubicBezTo>
                    <a:cubicBezTo>
                      <a:pt x="189" y="11"/>
                      <a:pt x="195" y="15"/>
                      <a:pt x="202" y="16"/>
                    </a:cubicBezTo>
                    <a:cubicBezTo>
                      <a:pt x="216" y="18"/>
                      <a:pt x="231" y="18"/>
                      <a:pt x="245" y="21"/>
                    </a:cubicBezTo>
                    <a:cubicBezTo>
                      <a:pt x="259" y="24"/>
                      <a:pt x="271" y="29"/>
                      <a:pt x="285" y="31"/>
                    </a:cubicBezTo>
                    <a:cubicBezTo>
                      <a:pt x="350" y="42"/>
                      <a:pt x="446" y="43"/>
                      <a:pt x="514" y="65"/>
                    </a:cubicBezTo>
                    <a:cubicBezTo>
                      <a:pt x="521" y="74"/>
                      <a:pt x="520" y="91"/>
                      <a:pt x="523" y="107"/>
                    </a:cubicBezTo>
                    <a:cubicBezTo>
                      <a:pt x="525" y="118"/>
                      <a:pt x="537" y="129"/>
                      <a:pt x="524" y="140"/>
                    </a:cubicBezTo>
                    <a:cubicBezTo>
                      <a:pt x="501" y="140"/>
                      <a:pt x="474" y="132"/>
                      <a:pt x="448" y="129"/>
                    </a:cubicBezTo>
                    <a:cubicBezTo>
                      <a:pt x="430" y="127"/>
                      <a:pt x="411" y="129"/>
                      <a:pt x="392" y="126"/>
                    </a:cubicBezTo>
                    <a:cubicBezTo>
                      <a:pt x="364" y="120"/>
                      <a:pt x="335" y="114"/>
                      <a:pt x="304" y="107"/>
                    </a:cubicBezTo>
                    <a:cubicBezTo>
                      <a:pt x="291" y="104"/>
                      <a:pt x="275" y="100"/>
                      <a:pt x="264" y="101"/>
                    </a:cubicBezTo>
                    <a:cubicBezTo>
                      <a:pt x="263" y="102"/>
                      <a:pt x="264" y="101"/>
                      <a:pt x="264" y="99"/>
                    </a:cubicBezTo>
                    <a:cubicBezTo>
                      <a:pt x="264" y="99"/>
                      <a:pt x="265" y="99"/>
                      <a:pt x="265" y="99"/>
                    </a:cubicBezTo>
                    <a:cubicBezTo>
                      <a:pt x="212" y="85"/>
                      <a:pt x="153" y="78"/>
                      <a:pt x="100" y="66"/>
                    </a:cubicBezTo>
                    <a:cubicBezTo>
                      <a:pt x="88" y="63"/>
                      <a:pt x="77" y="58"/>
                      <a:pt x="65" y="56"/>
                    </a:cubicBezTo>
                    <a:cubicBezTo>
                      <a:pt x="52" y="53"/>
                      <a:pt x="40" y="48"/>
                      <a:pt x="29" y="46"/>
                    </a:cubicBezTo>
                    <a:cubicBezTo>
                      <a:pt x="22" y="45"/>
                      <a:pt x="10" y="49"/>
                      <a:pt x="5" y="42"/>
                    </a:cubicBezTo>
                    <a:close/>
                    <a:moveTo>
                      <a:pt x="318" y="45"/>
                    </a:moveTo>
                    <a:cubicBezTo>
                      <a:pt x="326" y="47"/>
                      <a:pt x="340" y="45"/>
                      <a:pt x="344" y="53"/>
                    </a:cubicBezTo>
                    <a:cubicBezTo>
                      <a:pt x="331" y="56"/>
                      <a:pt x="303" y="47"/>
                      <a:pt x="288" y="48"/>
                    </a:cubicBezTo>
                    <a:cubicBezTo>
                      <a:pt x="303" y="54"/>
                      <a:pt x="329" y="54"/>
                      <a:pt x="334" y="68"/>
                    </a:cubicBezTo>
                    <a:cubicBezTo>
                      <a:pt x="320" y="67"/>
                      <a:pt x="304" y="60"/>
                      <a:pt x="291" y="61"/>
                    </a:cubicBezTo>
                    <a:cubicBezTo>
                      <a:pt x="298" y="67"/>
                      <a:pt x="315" y="71"/>
                      <a:pt x="329" y="73"/>
                    </a:cubicBezTo>
                    <a:cubicBezTo>
                      <a:pt x="335" y="82"/>
                      <a:pt x="355" y="77"/>
                      <a:pt x="360" y="87"/>
                    </a:cubicBezTo>
                    <a:cubicBezTo>
                      <a:pt x="335" y="89"/>
                      <a:pt x="315" y="68"/>
                      <a:pt x="290" y="71"/>
                    </a:cubicBezTo>
                    <a:cubicBezTo>
                      <a:pt x="304" y="77"/>
                      <a:pt x="318" y="77"/>
                      <a:pt x="328" y="87"/>
                    </a:cubicBezTo>
                    <a:cubicBezTo>
                      <a:pt x="327" y="89"/>
                      <a:pt x="326" y="90"/>
                      <a:pt x="324" y="91"/>
                    </a:cubicBezTo>
                    <a:cubicBezTo>
                      <a:pt x="316" y="89"/>
                      <a:pt x="304" y="84"/>
                      <a:pt x="299" y="84"/>
                    </a:cubicBezTo>
                    <a:cubicBezTo>
                      <a:pt x="328" y="100"/>
                      <a:pt x="371" y="102"/>
                      <a:pt x="408" y="114"/>
                    </a:cubicBezTo>
                    <a:cubicBezTo>
                      <a:pt x="419" y="113"/>
                      <a:pt x="432" y="119"/>
                      <a:pt x="442" y="117"/>
                    </a:cubicBezTo>
                    <a:cubicBezTo>
                      <a:pt x="424" y="110"/>
                      <a:pt x="399" y="111"/>
                      <a:pt x="385" y="102"/>
                    </a:cubicBezTo>
                    <a:cubicBezTo>
                      <a:pt x="402" y="102"/>
                      <a:pt x="414" y="106"/>
                      <a:pt x="430" y="108"/>
                    </a:cubicBezTo>
                    <a:cubicBezTo>
                      <a:pt x="428" y="103"/>
                      <a:pt x="436" y="102"/>
                      <a:pt x="440" y="98"/>
                    </a:cubicBezTo>
                    <a:cubicBezTo>
                      <a:pt x="427" y="89"/>
                      <a:pt x="411" y="92"/>
                      <a:pt x="397" y="82"/>
                    </a:cubicBezTo>
                    <a:cubicBezTo>
                      <a:pt x="409" y="76"/>
                      <a:pt x="423" y="84"/>
                      <a:pt x="435" y="86"/>
                    </a:cubicBezTo>
                    <a:cubicBezTo>
                      <a:pt x="436" y="83"/>
                      <a:pt x="437" y="80"/>
                      <a:pt x="437" y="76"/>
                    </a:cubicBezTo>
                    <a:cubicBezTo>
                      <a:pt x="427" y="71"/>
                      <a:pt x="375" y="71"/>
                      <a:pt x="394" y="60"/>
                    </a:cubicBezTo>
                    <a:cubicBezTo>
                      <a:pt x="407" y="62"/>
                      <a:pt x="429" y="68"/>
                      <a:pt x="440" y="65"/>
                    </a:cubicBezTo>
                    <a:cubicBezTo>
                      <a:pt x="435" y="63"/>
                      <a:pt x="425" y="60"/>
                      <a:pt x="432" y="56"/>
                    </a:cubicBezTo>
                    <a:cubicBezTo>
                      <a:pt x="395" y="52"/>
                      <a:pt x="348" y="41"/>
                      <a:pt x="318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3"/>
              <p:cNvSpPr>
                <a:spLocks noEditPoints="1"/>
              </p:cNvSpPr>
              <p:nvPr/>
            </p:nvSpPr>
            <p:spPr bwMode="auto">
              <a:xfrm>
                <a:off x="4437063" y="3365500"/>
                <a:ext cx="2609850" cy="1266825"/>
              </a:xfrm>
              <a:custGeom>
                <a:avLst/>
                <a:gdLst>
                  <a:gd name="T0" fmla="*/ 157 w 615"/>
                  <a:gd name="T1" fmla="*/ 24 h 298"/>
                  <a:gd name="T2" fmla="*/ 263 w 615"/>
                  <a:gd name="T3" fmla="*/ 49 h 298"/>
                  <a:gd name="T4" fmla="*/ 354 w 615"/>
                  <a:gd name="T5" fmla="*/ 69 h 298"/>
                  <a:gd name="T6" fmla="*/ 444 w 615"/>
                  <a:gd name="T7" fmla="*/ 87 h 298"/>
                  <a:gd name="T8" fmla="*/ 608 w 615"/>
                  <a:gd name="T9" fmla="*/ 263 h 298"/>
                  <a:gd name="T10" fmla="*/ 517 w 615"/>
                  <a:gd name="T11" fmla="*/ 284 h 298"/>
                  <a:gd name="T12" fmla="*/ 390 w 615"/>
                  <a:gd name="T13" fmla="*/ 269 h 298"/>
                  <a:gd name="T14" fmla="*/ 103 w 615"/>
                  <a:gd name="T15" fmla="*/ 210 h 298"/>
                  <a:gd name="T16" fmla="*/ 24 w 615"/>
                  <a:gd name="T17" fmla="*/ 177 h 298"/>
                  <a:gd name="T18" fmla="*/ 14 w 615"/>
                  <a:gd name="T19" fmla="*/ 102 h 298"/>
                  <a:gd name="T20" fmla="*/ 58 w 615"/>
                  <a:gd name="T21" fmla="*/ 5 h 298"/>
                  <a:gd name="T22" fmla="*/ 68 w 615"/>
                  <a:gd name="T23" fmla="*/ 0 h 298"/>
                  <a:gd name="T24" fmla="*/ 195 w 615"/>
                  <a:gd name="T25" fmla="*/ 106 h 298"/>
                  <a:gd name="T26" fmla="*/ 161 w 615"/>
                  <a:gd name="T27" fmla="*/ 104 h 298"/>
                  <a:gd name="T28" fmla="*/ 266 w 615"/>
                  <a:gd name="T29" fmla="*/ 132 h 298"/>
                  <a:gd name="T30" fmla="*/ 214 w 615"/>
                  <a:gd name="T31" fmla="*/ 131 h 298"/>
                  <a:gd name="T32" fmla="*/ 184 w 615"/>
                  <a:gd name="T33" fmla="*/ 130 h 298"/>
                  <a:gd name="T34" fmla="*/ 246 w 615"/>
                  <a:gd name="T35" fmla="*/ 157 h 298"/>
                  <a:gd name="T36" fmla="*/ 195 w 615"/>
                  <a:gd name="T37" fmla="*/ 149 h 298"/>
                  <a:gd name="T38" fmla="*/ 293 w 615"/>
                  <a:gd name="T39" fmla="*/ 178 h 298"/>
                  <a:gd name="T40" fmla="*/ 191 w 615"/>
                  <a:gd name="T41" fmla="*/ 163 h 298"/>
                  <a:gd name="T42" fmla="*/ 170 w 615"/>
                  <a:gd name="T43" fmla="*/ 168 h 298"/>
                  <a:gd name="T44" fmla="*/ 211 w 615"/>
                  <a:gd name="T45" fmla="*/ 188 h 298"/>
                  <a:gd name="T46" fmla="*/ 322 w 615"/>
                  <a:gd name="T47" fmla="*/ 216 h 298"/>
                  <a:gd name="T48" fmla="*/ 363 w 615"/>
                  <a:gd name="T49" fmla="*/ 234 h 298"/>
                  <a:gd name="T50" fmla="*/ 385 w 615"/>
                  <a:gd name="T51" fmla="*/ 238 h 298"/>
                  <a:gd name="T52" fmla="*/ 348 w 615"/>
                  <a:gd name="T53" fmla="*/ 223 h 298"/>
                  <a:gd name="T54" fmla="*/ 382 w 615"/>
                  <a:gd name="T55" fmla="*/ 212 h 298"/>
                  <a:gd name="T56" fmla="*/ 312 w 615"/>
                  <a:gd name="T57" fmla="*/ 195 h 298"/>
                  <a:gd name="T58" fmla="*/ 384 w 615"/>
                  <a:gd name="T59" fmla="*/ 196 h 298"/>
                  <a:gd name="T60" fmla="*/ 385 w 615"/>
                  <a:gd name="T61" fmla="*/ 188 h 298"/>
                  <a:gd name="T62" fmla="*/ 372 w 615"/>
                  <a:gd name="T63" fmla="*/ 177 h 298"/>
                  <a:gd name="T64" fmla="*/ 316 w 615"/>
                  <a:gd name="T65" fmla="*/ 161 h 298"/>
                  <a:gd name="T66" fmla="*/ 339 w 615"/>
                  <a:gd name="T67" fmla="*/ 155 h 298"/>
                  <a:gd name="T68" fmla="*/ 332 w 615"/>
                  <a:gd name="T69" fmla="*/ 145 h 298"/>
                  <a:gd name="T70" fmla="*/ 277 w 615"/>
                  <a:gd name="T71" fmla="*/ 130 h 298"/>
                  <a:gd name="T72" fmla="*/ 337 w 615"/>
                  <a:gd name="T73" fmla="*/ 130 h 298"/>
                  <a:gd name="T74" fmla="*/ 333 w 615"/>
                  <a:gd name="T75" fmla="*/ 124 h 298"/>
                  <a:gd name="T76" fmla="*/ 251 w 615"/>
                  <a:gd name="T77" fmla="*/ 100 h 298"/>
                  <a:gd name="T78" fmla="*/ 347 w 615"/>
                  <a:gd name="T79" fmla="*/ 96 h 298"/>
                  <a:gd name="T80" fmla="*/ 298 w 615"/>
                  <a:gd name="T81" fmla="*/ 87 h 298"/>
                  <a:gd name="T82" fmla="*/ 308 w 615"/>
                  <a:gd name="T83" fmla="*/ 76 h 298"/>
                  <a:gd name="T84" fmla="*/ 299 w 615"/>
                  <a:gd name="T85" fmla="*/ 68 h 298"/>
                  <a:gd name="T86" fmla="*/ 293 w 615"/>
                  <a:gd name="T87" fmla="*/ 69 h 298"/>
                  <a:gd name="T88" fmla="*/ 278 w 615"/>
                  <a:gd name="T89" fmla="*/ 80 h 298"/>
                  <a:gd name="T90" fmla="*/ 265 w 615"/>
                  <a:gd name="T91" fmla="*/ 91 h 298"/>
                  <a:gd name="T92" fmla="*/ 243 w 615"/>
                  <a:gd name="T93" fmla="*/ 101 h 298"/>
                  <a:gd name="T94" fmla="*/ 154 w 615"/>
                  <a:gd name="T95" fmla="*/ 85 h 298"/>
                  <a:gd name="T96" fmla="*/ 182 w 615"/>
                  <a:gd name="T97" fmla="*/ 161 h 298"/>
                  <a:gd name="T98" fmla="*/ 182 w 615"/>
                  <a:gd name="T99" fmla="*/ 161 h 298"/>
                  <a:gd name="T100" fmla="*/ 200 w 615"/>
                  <a:gd name="T101" fmla="*/ 202 h 298"/>
                  <a:gd name="T102" fmla="*/ 209 w 615"/>
                  <a:gd name="T103" fmla="*/ 217 h 298"/>
                  <a:gd name="T104" fmla="*/ 209 w 615"/>
                  <a:gd name="T105" fmla="*/ 217 h 298"/>
                  <a:gd name="T106" fmla="*/ 246 w 615"/>
                  <a:gd name="T107" fmla="*/ 219 h 298"/>
                  <a:gd name="T108" fmla="*/ 372 w 615"/>
                  <a:gd name="T109" fmla="*/ 246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5" h="298">
                    <a:moveTo>
                      <a:pt x="68" y="0"/>
                    </a:moveTo>
                    <a:cubicBezTo>
                      <a:pt x="91" y="11"/>
                      <a:pt x="128" y="17"/>
                      <a:pt x="157" y="24"/>
                    </a:cubicBezTo>
                    <a:cubicBezTo>
                      <a:pt x="167" y="26"/>
                      <a:pt x="176" y="31"/>
                      <a:pt x="186" y="34"/>
                    </a:cubicBezTo>
                    <a:cubicBezTo>
                      <a:pt x="211" y="41"/>
                      <a:pt x="238" y="44"/>
                      <a:pt x="263" y="49"/>
                    </a:cubicBezTo>
                    <a:cubicBezTo>
                      <a:pt x="274" y="51"/>
                      <a:pt x="284" y="55"/>
                      <a:pt x="294" y="58"/>
                    </a:cubicBezTo>
                    <a:cubicBezTo>
                      <a:pt x="314" y="62"/>
                      <a:pt x="335" y="64"/>
                      <a:pt x="354" y="69"/>
                    </a:cubicBezTo>
                    <a:cubicBezTo>
                      <a:pt x="361" y="71"/>
                      <a:pt x="368" y="75"/>
                      <a:pt x="375" y="76"/>
                    </a:cubicBezTo>
                    <a:cubicBezTo>
                      <a:pt x="397" y="81"/>
                      <a:pt x="421" y="84"/>
                      <a:pt x="444" y="87"/>
                    </a:cubicBezTo>
                    <a:cubicBezTo>
                      <a:pt x="497" y="95"/>
                      <a:pt x="550" y="103"/>
                      <a:pt x="606" y="115"/>
                    </a:cubicBezTo>
                    <a:cubicBezTo>
                      <a:pt x="606" y="163"/>
                      <a:pt x="611" y="214"/>
                      <a:pt x="608" y="263"/>
                    </a:cubicBezTo>
                    <a:cubicBezTo>
                      <a:pt x="608" y="274"/>
                      <a:pt x="615" y="288"/>
                      <a:pt x="603" y="297"/>
                    </a:cubicBezTo>
                    <a:cubicBezTo>
                      <a:pt x="574" y="298"/>
                      <a:pt x="546" y="290"/>
                      <a:pt x="517" y="284"/>
                    </a:cubicBezTo>
                    <a:cubicBezTo>
                      <a:pt x="489" y="279"/>
                      <a:pt x="461" y="280"/>
                      <a:pt x="431" y="277"/>
                    </a:cubicBezTo>
                    <a:cubicBezTo>
                      <a:pt x="418" y="275"/>
                      <a:pt x="404" y="271"/>
                      <a:pt x="390" y="269"/>
                    </a:cubicBezTo>
                    <a:cubicBezTo>
                      <a:pt x="347" y="263"/>
                      <a:pt x="308" y="257"/>
                      <a:pt x="270" y="248"/>
                    </a:cubicBezTo>
                    <a:cubicBezTo>
                      <a:pt x="214" y="236"/>
                      <a:pt x="157" y="226"/>
                      <a:pt x="103" y="210"/>
                    </a:cubicBezTo>
                    <a:cubicBezTo>
                      <a:pt x="89" y="205"/>
                      <a:pt x="76" y="199"/>
                      <a:pt x="63" y="195"/>
                    </a:cubicBezTo>
                    <a:cubicBezTo>
                      <a:pt x="49" y="190"/>
                      <a:pt x="34" y="184"/>
                      <a:pt x="24" y="177"/>
                    </a:cubicBezTo>
                    <a:cubicBezTo>
                      <a:pt x="18" y="173"/>
                      <a:pt x="4" y="158"/>
                      <a:pt x="3" y="151"/>
                    </a:cubicBezTo>
                    <a:cubicBezTo>
                      <a:pt x="0" y="137"/>
                      <a:pt x="10" y="116"/>
                      <a:pt x="14" y="102"/>
                    </a:cubicBezTo>
                    <a:cubicBezTo>
                      <a:pt x="24" y="74"/>
                      <a:pt x="29" y="54"/>
                      <a:pt x="42" y="33"/>
                    </a:cubicBezTo>
                    <a:cubicBezTo>
                      <a:pt x="47" y="24"/>
                      <a:pt x="54" y="17"/>
                      <a:pt x="58" y="5"/>
                    </a:cubicBezTo>
                    <a:cubicBezTo>
                      <a:pt x="61" y="6"/>
                      <a:pt x="61" y="4"/>
                      <a:pt x="64" y="4"/>
                    </a:cubicBezTo>
                    <a:cubicBezTo>
                      <a:pt x="65" y="2"/>
                      <a:pt x="66" y="1"/>
                      <a:pt x="68" y="0"/>
                    </a:cubicBezTo>
                    <a:close/>
                    <a:moveTo>
                      <a:pt x="257" y="122"/>
                    </a:moveTo>
                    <a:cubicBezTo>
                      <a:pt x="234" y="120"/>
                      <a:pt x="216" y="106"/>
                      <a:pt x="195" y="106"/>
                    </a:cubicBezTo>
                    <a:cubicBezTo>
                      <a:pt x="196" y="107"/>
                      <a:pt x="199" y="107"/>
                      <a:pt x="199" y="110"/>
                    </a:cubicBezTo>
                    <a:cubicBezTo>
                      <a:pt x="186" y="114"/>
                      <a:pt x="175" y="99"/>
                      <a:pt x="161" y="104"/>
                    </a:cubicBezTo>
                    <a:cubicBezTo>
                      <a:pt x="176" y="106"/>
                      <a:pt x="189" y="113"/>
                      <a:pt x="205" y="117"/>
                    </a:cubicBezTo>
                    <a:cubicBezTo>
                      <a:pt x="225" y="123"/>
                      <a:pt x="254" y="123"/>
                      <a:pt x="266" y="132"/>
                    </a:cubicBezTo>
                    <a:cubicBezTo>
                      <a:pt x="235" y="131"/>
                      <a:pt x="201" y="121"/>
                      <a:pt x="169" y="119"/>
                    </a:cubicBezTo>
                    <a:cubicBezTo>
                      <a:pt x="184" y="121"/>
                      <a:pt x="198" y="128"/>
                      <a:pt x="214" y="131"/>
                    </a:cubicBezTo>
                    <a:cubicBezTo>
                      <a:pt x="241" y="137"/>
                      <a:pt x="271" y="138"/>
                      <a:pt x="292" y="152"/>
                    </a:cubicBezTo>
                    <a:cubicBezTo>
                      <a:pt x="253" y="146"/>
                      <a:pt x="221" y="139"/>
                      <a:pt x="184" y="130"/>
                    </a:cubicBezTo>
                    <a:cubicBezTo>
                      <a:pt x="182" y="136"/>
                      <a:pt x="176" y="135"/>
                      <a:pt x="174" y="137"/>
                    </a:cubicBezTo>
                    <a:cubicBezTo>
                      <a:pt x="199" y="141"/>
                      <a:pt x="222" y="152"/>
                      <a:pt x="246" y="157"/>
                    </a:cubicBezTo>
                    <a:cubicBezTo>
                      <a:pt x="258" y="160"/>
                      <a:pt x="273" y="157"/>
                      <a:pt x="282" y="168"/>
                    </a:cubicBezTo>
                    <a:cubicBezTo>
                      <a:pt x="255" y="162"/>
                      <a:pt x="224" y="157"/>
                      <a:pt x="195" y="149"/>
                    </a:cubicBezTo>
                    <a:cubicBezTo>
                      <a:pt x="195" y="152"/>
                      <a:pt x="198" y="153"/>
                      <a:pt x="199" y="156"/>
                    </a:cubicBezTo>
                    <a:cubicBezTo>
                      <a:pt x="231" y="165"/>
                      <a:pt x="269" y="164"/>
                      <a:pt x="293" y="178"/>
                    </a:cubicBezTo>
                    <a:cubicBezTo>
                      <a:pt x="265" y="175"/>
                      <a:pt x="236" y="167"/>
                      <a:pt x="206" y="162"/>
                    </a:cubicBezTo>
                    <a:cubicBezTo>
                      <a:pt x="202" y="162"/>
                      <a:pt x="193" y="156"/>
                      <a:pt x="191" y="163"/>
                    </a:cubicBezTo>
                    <a:cubicBezTo>
                      <a:pt x="218" y="177"/>
                      <a:pt x="268" y="176"/>
                      <a:pt x="296" y="191"/>
                    </a:cubicBezTo>
                    <a:cubicBezTo>
                      <a:pt x="254" y="186"/>
                      <a:pt x="215" y="176"/>
                      <a:pt x="170" y="168"/>
                    </a:cubicBezTo>
                    <a:cubicBezTo>
                      <a:pt x="214" y="190"/>
                      <a:pt x="279" y="183"/>
                      <a:pt x="319" y="207"/>
                    </a:cubicBezTo>
                    <a:cubicBezTo>
                      <a:pt x="281" y="199"/>
                      <a:pt x="251" y="191"/>
                      <a:pt x="211" y="188"/>
                    </a:cubicBezTo>
                    <a:cubicBezTo>
                      <a:pt x="217" y="189"/>
                      <a:pt x="217" y="194"/>
                      <a:pt x="221" y="196"/>
                    </a:cubicBezTo>
                    <a:cubicBezTo>
                      <a:pt x="253" y="205"/>
                      <a:pt x="294" y="202"/>
                      <a:pt x="322" y="216"/>
                    </a:cubicBezTo>
                    <a:cubicBezTo>
                      <a:pt x="278" y="215"/>
                      <a:pt x="255" y="199"/>
                      <a:pt x="216" y="207"/>
                    </a:cubicBezTo>
                    <a:cubicBezTo>
                      <a:pt x="263" y="215"/>
                      <a:pt x="317" y="226"/>
                      <a:pt x="363" y="234"/>
                    </a:cubicBezTo>
                    <a:cubicBezTo>
                      <a:pt x="366" y="235"/>
                      <a:pt x="366" y="238"/>
                      <a:pt x="368" y="239"/>
                    </a:cubicBezTo>
                    <a:cubicBezTo>
                      <a:pt x="373" y="236"/>
                      <a:pt x="384" y="242"/>
                      <a:pt x="385" y="238"/>
                    </a:cubicBezTo>
                    <a:cubicBezTo>
                      <a:pt x="383" y="234"/>
                      <a:pt x="376" y="235"/>
                      <a:pt x="378" y="228"/>
                    </a:cubicBezTo>
                    <a:cubicBezTo>
                      <a:pt x="366" y="226"/>
                      <a:pt x="357" y="228"/>
                      <a:pt x="348" y="223"/>
                    </a:cubicBezTo>
                    <a:cubicBezTo>
                      <a:pt x="354" y="216"/>
                      <a:pt x="344" y="219"/>
                      <a:pt x="344" y="211"/>
                    </a:cubicBezTo>
                    <a:cubicBezTo>
                      <a:pt x="355" y="208"/>
                      <a:pt x="372" y="209"/>
                      <a:pt x="382" y="212"/>
                    </a:cubicBezTo>
                    <a:cubicBezTo>
                      <a:pt x="382" y="210"/>
                      <a:pt x="379" y="204"/>
                      <a:pt x="385" y="203"/>
                    </a:cubicBezTo>
                    <a:cubicBezTo>
                      <a:pt x="362" y="198"/>
                      <a:pt x="335" y="201"/>
                      <a:pt x="312" y="195"/>
                    </a:cubicBezTo>
                    <a:cubicBezTo>
                      <a:pt x="325" y="190"/>
                      <a:pt x="344" y="198"/>
                      <a:pt x="355" y="192"/>
                    </a:cubicBezTo>
                    <a:cubicBezTo>
                      <a:pt x="364" y="196"/>
                      <a:pt x="375" y="199"/>
                      <a:pt x="384" y="196"/>
                    </a:cubicBezTo>
                    <a:cubicBezTo>
                      <a:pt x="382" y="193"/>
                      <a:pt x="375" y="196"/>
                      <a:pt x="375" y="192"/>
                    </a:cubicBezTo>
                    <a:cubicBezTo>
                      <a:pt x="377" y="189"/>
                      <a:pt x="383" y="191"/>
                      <a:pt x="385" y="188"/>
                    </a:cubicBezTo>
                    <a:cubicBezTo>
                      <a:pt x="361" y="183"/>
                      <a:pt x="340" y="182"/>
                      <a:pt x="318" y="173"/>
                    </a:cubicBezTo>
                    <a:cubicBezTo>
                      <a:pt x="335" y="171"/>
                      <a:pt x="355" y="176"/>
                      <a:pt x="372" y="177"/>
                    </a:cubicBezTo>
                    <a:cubicBezTo>
                      <a:pt x="373" y="169"/>
                      <a:pt x="384" y="176"/>
                      <a:pt x="389" y="171"/>
                    </a:cubicBezTo>
                    <a:cubicBezTo>
                      <a:pt x="366" y="166"/>
                      <a:pt x="337" y="167"/>
                      <a:pt x="316" y="161"/>
                    </a:cubicBezTo>
                    <a:cubicBezTo>
                      <a:pt x="312" y="160"/>
                      <a:pt x="306" y="158"/>
                      <a:pt x="306" y="153"/>
                    </a:cubicBezTo>
                    <a:cubicBezTo>
                      <a:pt x="313" y="149"/>
                      <a:pt x="327" y="154"/>
                      <a:pt x="339" y="155"/>
                    </a:cubicBezTo>
                    <a:cubicBezTo>
                      <a:pt x="360" y="156"/>
                      <a:pt x="386" y="165"/>
                      <a:pt x="397" y="158"/>
                    </a:cubicBezTo>
                    <a:cubicBezTo>
                      <a:pt x="375" y="154"/>
                      <a:pt x="347" y="155"/>
                      <a:pt x="332" y="145"/>
                    </a:cubicBezTo>
                    <a:cubicBezTo>
                      <a:pt x="353" y="145"/>
                      <a:pt x="351" y="146"/>
                      <a:pt x="369" y="146"/>
                    </a:cubicBezTo>
                    <a:cubicBezTo>
                      <a:pt x="345" y="133"/>
                      <a:pt x="311" y="137"/>
                      <a:pt x="277" y="130"/>
                    </a:cubicBezTo>
                    <a:cubicBezTo>
                      <a:pt x="276" y="128"/>
                      <a:pt x="271" y="124"/>
                      <a:pt x="275" y="122"/>
                    </a:cubicBezTo>
                    <a:cubicBezTo>
                      <a:pt x="286" y="130"/>
                      <a:pt x="320" y="127"/>
                      <a:pt x="337" y="130"/>
                    </a:cubicBezTo>
                    <a:cubicBezTo>
                      <a:pt x="342" y="126"/>
                      <a:pt x="345" y="127"/>
                      <a:pt x="354" y="127"/>
                    </a:cubicBezTo>
                    <a:cubicBezTo>
                      <a:pt x="351" y="122"/>
                      <a:pt x="341" y="124"/>
                      <a:pt x="333" y="124"/>
                    </a:cubicBezTo>
                    <a:cubicBezTo>
                      <a:pt x="333" y="121"/>
                      <a:pt x="333" y="119"/>
                      <a:pt x="334" y="117"/>
                    </a:cubicBezTo>
                    <a:cubicBezTo>
                      <a:pt x="307" y="113"/>
                      <a:pt x="278" y="102"/>
                      <a:pt x="251" y="100"/>
                    </a:cubicBezTo>
                    <a:cubicBezTo>
                      <a:pt x="288" y="94"/>
                      <a:pt x="321" y="106"/>
                      <a:pt x="352" y="106"/>
                    </a:cubicBezTo>
                    <a:cubicBezTo>
                      <a:pt x="352" y="100"/>
                      <a:pt x="342" y="103"/>
                      <a:pt x="347" y="96"/>
                    </a:cubicBezTo>
                    <a:cubicBezTo>
                      <a:pt x="337" y="98"/>
                      <a:pt x="327" y="93"/>
                      <a:pt x="318" y="91"/>
                    </a:cubicBezTo>
                    <a:cubicBezTo>
                      <a:pt x="311" y="90"/>
                      <a:pt x="302" y="95"/>
                      <a:pt x="298" y="87"/>
                    </a:cubicBezTo>
                    <a:cubicBezTo>
                      <a:pt x="317" y="84"/>
                      <a:pt x="340" y="89"/>
                      <a:pt x="358" y="85"/>
                    </a:cubicBezTo>
                    <a:cubicBezTo>
                      <a:pt x="340" y="81"/>
                      <a:pt x="323" y="83"/>
                      <a:pt x="308" y="76"/>
                    </a:cubicBezTo>
                    <a:cubicBezTo>
                      <a:pt x="323" y="74"/>
                      <a:pt x="336" y="80"/>
                      <a:pt x="354" y="78"/>
                    </a:cubicBezTo>
                    <a:cubicBezTo>
                      <a:pt x="335" y="75"/>
                      <a:pt x="317" y="71"/>
                      <a:pt x="299" y="68"/>
                    </a:cubicBezTo>
                    <a:cubicBezTo>
                      <a:pt x="299" y="70"/>
                      <a:pt x="301" y="74"/>
                      <a:pt x="297" y="73"/>
                    </a:cubicBezTo>
                    <a:cubicBezTo>
                      <a:pt x="294" y="73"/>
                      <a:pt x="298" y="67"/>
                      <a:pt x="293" y="69"/>
                    </a:cubicBezTo>
                    <a:cubicBezTo>
                      <a:pt x="273" y="66"/>
                      <a:pt x="259" y="65"/>
                      <a:pt x="238" y="63"/>
                    </a:cubicBezTo>
                    <a:cubicBezTo>
                      <a:pt x="249" y="73"/>
                      <a:pt x="278" y="64"/>
                      <a:pt x="278" y="80"/>
                    </a:cubicBezTo>
                    <a:cubicBezTo>
                      <a:pt x="262" y="76"/>
                      <a:pt x="237" y="71"/>
                      <a:pt x="226" y="75"/>
                    </a:cubicBezTo>
                    <a:cubicBezTo>
                      <a:pt x="233" y="82"/>
                      <a:pt x="262" y="76"/>
                      <a:pt x="265" y="91"/>
                    </a:cubicBezTo>
                    <a:cubicBezTo>
                      <a:pt x="246" y="90"/>
                      <a:pt x="227" y="81"/>
                      <a:pt x="210" y="85"/>
                    </a:cubicBezTo>
                    <a:cubicBezTo>
                      <a:pt x="219" y="94"/>
                      <a:pt x="242" y="90"/>
                      <a:pt x="243" y="101"/>
                    </a:cubicBezTo>
                    <a:cubicBezTo>
                      <a:pt x="226" y="101"/>
                      <a:pt x="207" y="89"/>
                      <a:pt x="194" y="96"/>
                    </a:cubicBezTo>
                    <a:cubicBezTo>
                      <a:pt x="182" y="90"/>
                      <a:pt x="167" y="89"/>
                      <a:pt x="154" y="85"/>
                    </a:cubicBezTo>
                    <a:cubicBezTo>
                      <a:pt x="187" y="101"/>
                      <a:pt x="235" y="100"/>
                      <a:pt x="257" y="122"/>
                    </a:cubicBezTo>
                    <a:close/>
                    <a:moveTo>
                      <a:pt x="182" y="161"/>
                    </a:moveTo>
                    <a:cubicBezTo>
                      <a:pt x="177" y="159"/>
                      <a:pt x="167" y="155"/>
                      <a:pt x="161" y="157"/>
                    </a:cubicBezTo>
                    <a:cubicBezTo>
                      <a:pt x="168" y="158"/>
                      <a:pt x="177" y="163"/>
                      <a:pt x="182" y="161"/>
                    </a:cubicBezTo>
                    <a:close/>
                    <a:moveTo>
                      <a:pt x="212" y="206"/>
                    </a:moveTo>
                    <a:cubicBezTo>
                      <a:pt x="212" y="202"/>
                      <a:pt x="203" y="199"/>
                      <a:pt x="200" y="202"/>
                    </a:cubicBezTo>
                    <a:cubicBezTo>
                      <a:pt x="205" y="202"/>
                      <a:pt x="207" y="206"/>
                      <a:pt x="212" y="206"/>
                    </a:cubicBezTo>
                    <a:close/>
                    <a:moveTo>
                      <a:pt x="209" y="217"/>
                    </a:moveTo>
                    <a:cubicBezTo>
                      <a:pt x="211" y="222"/>
                      <a:pt x="230" y="221"/>
                      <a:pt x="237" y="224"/>
                    </a:cubicBezTo>
                    <a:cubicBezTo>
                      <a:pt x="229" y="219"/>
                      <a:pt x="215" y="217"/>
                      <a:pt x="209" y="217"/>
                    </a:cubicBezTo>
                    <a:close/>
                    <a:moveTo>
                      <a:pt x="302" y="232"/>
                    </a:moveTo>
                    <a:cubicBezTo>
                      <a:pt x="289" y="222"/>
                      <a:pt x="265" y="221"/>
                      <a:pt x="246" y="219"/>
                    </a:cubicBezTo>
                    <a:cubicBezTo>
                      <a:pt x="251" y="223"/>
                      <a:pt x="241" y="223"/>
                      <a:pt x="240" y="224"/>
                    </a:cubicBezTo>
                    <a:cubicBezTo>
                      <a:pt x="283" y="231"/>
                      <a:pt x="327" y="252"/>
                      <a:pt x="372" y="246"/>
                    </a:cubicBezTo>
                    <a:cubicBezTo>
                      <a:pt x="348" y="242"/>
                      <a:pt x="327" y="235"/>
                      <a:pt x="302" y="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14"/>
              <p:cNvSpPr/>
              <p:nvPr/>
            </p:nvSpPr>
            <p:spPr bwMode="auto">
              <a:xfrm>
                <a:off x="6019801" y="3140075"/>
                <a:ext cx="1111250" cy="889000"/>
              </a:xfrm>
              <a:custGeom>
                <a:avLst/>
                <a:gdLst>
                  <a:gd name="T0" fmla="*/ 245 w 262"/>
                  <a:gd name="T1" fmla="*/ 26 h 209"/>
                  <a:gd name="T2" fmla="*/ 256 w 262"/>
                  <a:gd name="T3" fmla="*/ 50 h 209"/>
                  <a:gd name="T4" fmla="*/ 260 w 262"/>
                  <a:gd name="T5" fmla="*/ 209 h 209"/>
                  <a:gd name="T6" fmla="*/ 250 w 262"/>
                  <a:gd name="T7" fmla="*/ 175 h 209"/>
                  <a:gd name="T8" fmla="*/ 246 w 262"/>
                  <a:gd name="T9" fmla="*/ 82 h 209"/>
                  <a:gd name="T10" fmla="*/ 237 w 262"/>
                  <a:gd name="T11" fmla="*/ 38 h 209"/>
                  <a:gd name="T12" fmla="*/ 228 w 262"/>
                  <a:gd name="T13" fmla="*/ 33 h 209"/>
                  <a:gd name="T14" fmla="*/ 212 w 262"/>
                  <a:gd name="T15" fmla="*/ 31 h 209"/>
                  <a:gd name="T16" fmla="*/ 51 w 262"/>
                  <a:gd name="T17" fmla="*/ 16 h 209"/>
                  <a:gd name="T18" fmla="*/ 0 w 262"/>
                  <a:gd name="T19" fmla="*/ 5 h 209"/>
                  <a:gd name="T20" fmla="*/ 1 w 262"/>
                  <a:gd name="T21" fmla="*/ 1 h 209"/>
                  <a:gd name="T22" fmla="*/ 4 w 262"/>
                  <a:gd name="T23" fmla="*/ 0 h 209"/>
                  <a:gd name="T24" fmla="*/ 245 w 262"/>
                  <a:gd name="T25" fmla="*/ 26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2" h="209">
                    <a:moveTo>
                      <a:pt x="245" y="26"/>
                    </a:moveTo>
                    <a:cubicBezTo>
                      <a:pt x="250" y="33"/>
                      <a:pt x="248" y="46"/>
                      <a:pt x="256" y="50"/>
                    </a:cubicBezTo>
                    <a:cubicBezTo>
                      <a:pt x="250" y="91"/>
                      <a:pt x="262" y="159"/>
                      <a:pt x="260" y="209"/>
                    </a:cubicBezTo>
                    <a:cubicBezTo>
                      <a:pt x="250" y="204"/>
                      <a:pt x="251" y="186"/>
                      <a:pt x="250" y="175"/>
                    </a:cubicBezTo>
                    <a:cubicBezTo>
                      <a:pt x="249" y="146"/>
                      <a:pt x="249" y="113"/>
                      <a:pt x="246" y="82"/>
                    </a:cubicBezTo>
                    <a:cubicBezTo>
                      <a:pt x="239" y="70"/>
                      <a:pt x="242" y="47"/>
                      <a:pt x="237" y="38"/>
                    </a:cubicBezTo>
                    <a:cubicBezTo>
                      <a:pt x="234" y="37"/>
                      <a:pt x="229" y="38"/>
                      <a:pt x="228" y="33"/>
                    </a:cubicBezTo>
                    <a:cubicBezTo>
                      <a:pt x="223" y="36"/>
                      <a:pt x="216" y="33"/>
                      <a:pt x="212" y="31"/>
                    </a:cubicBezTo>
                    <a:cubicBezTo>
                      <a:pt x="158" y="28"/>
                      <a:pt x="107" y="25"/>
                      <a:pt x="51" y="16"/>
                    </a:cubicBezTo>
                    <a:cubicBezTo>
                      <a:pt x="34" y="13"/>
                      <a:pt x="15" y="14"/>
                      <a:pt x="0" y="5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77" y="17"/>
                      <a:pt x="171" y="18"/>
                      <a:pt x="245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8038147" y="2245350"/>
            <a:ext cx="3523220" cy="2776534"/>
            <a:chOff x="8038147" y="2245350"/>
            <a:chExt cx="3523220" cy="2776534"/>
          </a:xfrm>
        </p:grpSpPr>
        <p:sp>
          <p:nvSpPr>
            <p:cNvPr id="13" name="圆角矩形 12"/>
            <p:cNvSpPr/>
            <p:nvPr/>
          </p:nvSpPr>
          <p:spPr>
            <a:xfrm>
              <a:off x="8416815" y="2245350"/>
              <a:ext cx="2765884" cy="2393091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147" y="3391430"/>
              <a:ext cx="3523220" cy="1630454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8698544" y="2414122"/>
              <a:ext cx="2295025" cy="1954615"/>
              <a:chOff x="3460751" y="1160463"/>
              <a:chExt cx="5308600" cy="4521200"/>
            </a:xfrm>
          </p:grpSpPr>
          <p:sp>
            <p:nvSpPr>
              <p:cNvPr id="32" name="Freeform 18"/>
              <p:cNvSpPr/>
              <p:nvPr/>
            </p:nvSpPr>
            <p:spPr bwMode="auto">
              <a:xfrm>
                <a:off x="5092701" y="4064000"/>
                <a:ext cx="433388" cy="76200"/>
              </a:xfrm>
              <a:custGeom>
                <a:avLst/>
                <a:gdLst>
                  <a:gd name="T0" fmla="*/ 0 w 102"/>
                  <a:gd name="T1" fmla="*/ 0 h 18"/>
                  <a:gd name="T2" fmla="*/ 102 w 102"/>
                  <a:gd name="T3" fmla="*/ 11 h 18"/>
                  <a:gd name="T4" fmla="*/ 79 w 102"/>
                  <a:gd name="T5" fmla="*/ 17 h 18"/>
                  <a:gd name="T6" fmla="*/ 41 w 102"/>
                  <a:gd name="T7" fmla="*/ 11 h 18"/>
                  <a:gd name="T8" fmla="*/ 9 w 102"/>
                  <a:gd name="T9" fmla="*/ 2 h 18"/>
                  <a:gd name="T10" fmla="*/ 0 w 10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8">
                    <a:moveTo>
                      <a:pt x="0" y="0"/>
                    </a:moveTo>
                    <a:cubicBezTo>
                      <a:pt x="38" y="2"/>
                      <a:pt x="66" y="9"/>
                      <a:pt x="102" y="11"/>
                    </a:cubicBezTo>
                    <a:cubicBezTo>
                      <a:pt x="99" y="18"/>
                      <a:pt x="87" y="18"/>
                      <a:pt x="79" y="17"/>
                    </a:cubicBezTo>
                    <a:cubicBezTo>
                      <a:pt x="69" y="16"/>
                      <a:pt x="54" y="13"/>
                      <a:pt x="41" y="11"/>
                    </a:cubicBezTo>
                    <a:cubicBezTo>
                      <a:pt x="29" y="9"/>
                      <a:pt x="18" y="3"/>
                      <a:pt x="9" y="2"/>
                    </a:cubicBezTo>
                    <a:cubicBezTo>
                      <a:pt x="6" y="2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9"/>
              <p:cNvSpPr/>
              <p:nvPr/>
            </p:nvSpPr>
            <p:spPr bwMode="auto">
              <a:xfrm>
                <a:off x="3783013" y="4819650"/>
                <a:ext cx="474663" cy="58738"/>
              </a:xfrm>
              <a:custGeom>
                <a:avLst/>
                <a:gdLst>
                  <a:gd name="T0" fmla="*/ 112 w 112"/>
                  <a:gd name="T1" fmla="*/ 11 h 14"/>
                  <a:gd name="T2" fmla="*/ 75 w 112"/>
                  <a:gd name="T3" fmla="*/ 12 h 14"/>
                  <a:gd name="T4" fmla="*/ 0 w 112"/>
                  <a:gd name="T5" fmla="*/ 4 h 14"/>
                  <a:gd name="T6" fmla="*/ 0 w 112"/>
                  <a:gd name="T7" fmla="*/ 0 h 14"/>
                  <a:gd name="T8" fmla="*/ 112 w 112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4">
                    <a:moveTo>
                      <a:pt x="112" y="11"/>
                    </a:moveTo>
                    <a:cubicBezTo>
                      <a:pt x="101" y="14"/>
                      <a:pt x="87" y="13"/>
                      <a:pt x="75" y="12"/>
                    </a:cubicBezTo>
                    <a:cubicBezTo>
                      <a:pt x="50" y="11"/>
                      <a:pt x="16" y="13"/>
                      <a:pt x="0" y="4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38" y="2"/>
                      <a:pt x="79" y="4"/>
                      <a:pt x="112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20"/>
              <p:cNvSpPr/>
              <p:nvPr/>
            </p:nvSpPr>
            <p:spPr bwMode="auto">
              <a:xfrm>
                <a:off x="4945063" y="5035550"/>
                <a:ext cx="165100" cy="30163"/>
              </a:xfrm>
              <a:custGeom>
                <a:avLst/>
                <a:gdLst>
                  <a:gd name="T0" fmla="*/ 0 w 39"/>
                  <a:gd name="T1" fmla="*/ 2 h 7"/>
                  <a:gd name="T2" fmla="*/ 39 w 39"/>
                  <a:gd name="T3" fmla="*/ 6 h 7"/>
                  <a:gd name="T4" fmla="*/ 0 w 39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">
                    <a:moveTo>
                      <a:pt x="0" y="2"/>
                    </a:moveTo>
                    <a:cubicBezTo>
                      <a:pt x="12" y="0"/>
                      <a:pt x="27" y="5"/>
                      <a:pt x="39" y="6"/>
                    </a:cubicBezTo>
                    <a:cubicBezTo>
                      <a:pt x="24" y="7"/>
                      <a:pt x="14" y="4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21"/>
              <p:cNvSpPr/>
              <p:nvPr/>
            </p:nvSpPr>
            <p:spPr bwMode="auto">
              <a:xfrm>
                <a:off x="6457951" y="5124450"/>
                <a:ext cx="187325" cy="60325"/>
              </a:xfrm>
              <a:custGeom>
                <a:avLst/>
                <a:gdLst>
                  <a:gd name="T0" fmla="*/ 44 w 44"/>
                  <a:gd name="T1" fmla="*/ 3 h 14"/>
                  <a:gd name="T2" fmla="*/ 44 w 44"/>
                  <a:gd name="T3" fmla="*/ 10 h 14"/>
                  <a:gd name="T4" fmla="*/ 0 w 44"/>
                  <a:gd name="T5" fmla="*/ 4 h 14"/>
                  <a:gd name="T6" fmla="*/ 44 w 44"/>
                  <a:gd name="T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14">
                    <a:moveTo>
                      <a:pt x="44" y="3"/>
                    </a:moveTo>
                    <a:cubicBezTo>
                      <a:pt x="44" y="5"/>
                      <a:pt x="44" y="8"/>
                      <a:pt x="44" y="10"/>
                    </a:cubicBezTo>
                    <a:cubicBezTo>
                      <a:pt x="32" y="14"/>
                      <a:pt x="8" y="8"/>
                      <a:pt x="0" y="4"/>
                    </a:cubicBezTo>
                    <a:cubicBezTo>
                      <a:pt x="10" y="0"/>
                      <a:pt x="34" y="0"/>
                      <a:pt x="4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22"/>
              <p:cNvSpPr/>
              <p:nvPr/>
            </p:nvSpPr>
            <p:spPr bwMode="auto">
              <a:xfrm>
                <a:off x="4818063" y="5018088"/>
                <a:ext cx="114300" cy="30163"/>
              </a:xfrm>
              <a:custGeom>
                <a:avLst/>
                <a:gdLst>
                  <a:gd name="T0" fmla="*/ 0 w 27"/>
                  <a:gd name="T1" fmla="*/ 0 h 7"/>
                  <a:gd name="T2" fmla="*/ 27 w 27"/>
                  <a:gd name="T3" fmla="*/ 4 h 7"/>
                  <a:gd name="T4" fmla="*/ 0 w 2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7">
                    <a:moveTo>
                      <a:pt x="0" y="0"/>
                    </a:moveTo>
                    <a:cubicBezTo>
                      <a:pt x="6" y="3"/>
                      <a:pt x="16" y="3"/>
                      <a:pt x="27" y="4"/>
                    </a:cubicBezTo>
                    <a:cubicBezTo>
                      <a:pt x="23" y="7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3460751" y="1160463"/>
                <a:ext cx="5308600" cy="4521200"/>
              </a:xfrm>
              <a:custGeom>
                <a:avLst/>
                <a:gdLst>
                  <a:gd name="T0" fmla="*/ 530 w 1252"/>
                  <a:gd name="T1" fmla="*/ 164 h 1065"/>
                  <a:gd name="T2" fmla="*/ 987 w 1252"/>
                  <a:gd name="T3" fmla="*/ 455 h 1065"/>
                  <a:gd name="T4" fmla="*/ 1231 w 1252"/>
                  <a:gd name="T5" fmla="*/ 739 h 1065"/>
                  <a:gd name="T6" fmla="*/ 735 w 1252"/>
                  <a:gd name="T7" fmla="*/ 1056 h 1065"/>
                  <a:gd name="T8" fmla="*/ 170 w 1252"/>
                  <a:gd name="T9" fmla="*/ 984 h 1065"/>
                  <a:gd name="T10" fmla="*/ 33 w 1252"/>
                  <a:gd name="T11" fmla="*/ 898 h 1065"/>
                  <a:gd name="T12" fmla="*/ 111 w 1252"/>
                  <a:gd name="T13" fmla="*/ 721 h 1065"/>
                  <a:gd name="T14" fmla="*/ 70 w 1252"/>
                  <a:gd name="T15" fmla="*/ 616 h 1065"/>
                  <a:gd name="T16" fmla="*/ 245 w 1252"/>
                  <a:gd name="T17" fmla="*/ 446 h 1065"/>
                  <a:gd name="T18" fmla="*/ 415 w 1252"/>
                  <a:gd name="T19" fmla="*/ 186 h 1065"/>
                  <a:gd name="T20" fmla="*/ 431 w 1252"/>
                  <a:gd name="T21" fmla="*/ 101 h 1065"/>
                  <a:gd name="T22" fmla="*/ 479 w 1252"/>
                  <a:gd name="T23" fmla="*/ 62 h 1065"/>
                  <a:gd name="T24" fmla="*/ 678 w 1252"/>
                  <a:gd name="T25" fmla="*/ 29 h 1065"/>
                  <a:gd name="T26" fmla="*/ 563 w 1252"/>
                  <a:gd name="T27" fmla="*/ 19 h 1065"/>
                  <a:gd name="T28" fmla="*/ 444 w 1252"/>
                  <a:gd name="T29" fmla="*/ 173 h 1065"/>
                  <a:gd name="T30" fmla="*/ 507 w 1252"/>
                  <a:gd name="T31" fmla="*/ 96 h 1065"/>
                  <a:gd name="T32" fmla="*/ 568 w 1252"/>
                  <a:gd name="T33" fmla="*/ 83 h 1065"/>
                  <a:gd name="T34" fmla="*/ 476 w 1252"/>
                  <a:gd name="T35" fmla="*/ 142 h 1065"/>
                  <a:gd name="T36" fmla="*/ 520 w 1252"/>
                  <a:gd name="T37" fmla="*/ 157 h 1065"/>
                  <a:gd name="T38" fmla="*/ 425 w 1252"/>
                  <a:gd name="T39" fmla="*/ 29 h 1065"/>
                  <a:gd name="T40" fmla="*/ 430 w 1252"/>
                  <a:gd name="T41" fmla="*/ 167 h 1065"/>
                  <a:gd name="T42" fmla="*/ 573 w 1252"/>
                  <a:gd name="T43" fmla="*/ 526 h 1065"/>
                  <a:gd name="T44" fmla="*/ 486 w 1252"/>
                  <a:gd name="T45" fmla="*/ 187 h 1065"/>
                  <a:gd name="T46" fmla="*/ 423 w 1252"/>
                  <a:gd name="T47" fmla="*/ 213 h 1065"/>
                  <a:gd name="T48" fmla="*/ 288 w 1252"/>
                  <a:gd name="T49" fmla="*/ 496 h 1065"/>
                  <a:gd name="T50" fmla="*/ 500 w 1252"/>
                  <a:gd name="T51" fmla="*/ 501 h 1065"/>
                  <a:gd name="T52" fmla="*/ 130 w 1252"/>
                  <a:gd name="T53" fmla="*/ 562 h 1065"/>
                  <a:gd name="T54" fmla="*/ 720 w 1252"/>
                  <a:gd name="T55" fmla="*/ 649 h 1065"/>
                  <a:gd name="T56" fmla="*/ 1056 w 1252"/>
                  <a:gd name="T57" fmla="*/ 472 h 1065"/>
                  <a:gd name="T58" fmla="*/ 694 w 1252"/>
                  <a:gd name="T59" fmla="*/ 446 h 1065"/>
                  <a:gd name="T60" fmla="*/ 475 w 1252"/>
                  <a:gd name="T61" fmla="*/ 577 h 1065"/>
                  <a:gd name="T62" fmla="*/ 998 w 1252"/>
                  <a:gd name="T63" fmla="*/ 660 h 1065"/>
                  <a:gd name="T64" fmla="*/ 1049 w 1252"/>
                  <a:gd name="T65" fmla="*/ 508 h 1065"/>
                  <a:gd name="T66" fmla="*/ 459 w 1252"/>
                  <a:gd name="T67" fmla="*/ 555 h 1065"/>
                  <a:gd name="T68" fmla="*/ 421 w 1252"/>
                  <a:gd name="T69" fmla="*/ 560 h 1065"/>
                  <a:gd name="T70" fmla="*/ 768 w 1252"/>
                  <a:gd name="T71" fmla="*/ 807 h 1065"/>
                  <a:gd name="T72" fmla="*/ 446 w 1252"/>
                  <a:gd name="T73" fmla="*/ 768 h 1065"/>
                  <a:gd name="T74" fmla="*/ 491 w 1252"/>
                  <a:gd name="T75" fmla="*/ 826 h 1065"/>
                  <a:gd name="T76" fmla="*/ 891 w 1252"/>
                  <a:gd name="T77" fmla="*/ 785 h 1065"/>
                  <a:gd name="T78" fmla="*/ 1205 w 1252"/>
                  <a:gd name="T79" fmla="*/ 750 h 1065"/>
                  <a:gd name="T80" fmla="*/ 76 w 1252"/>
                  <a:gd name="T81" fmla="*/ 629 h 1065"/>
                  <a:gd name="T82" fmla="*/ 251 w 1252"/>
                  <a:gd name="T83" fmla="*/ 685 h 1065"/>
                  <a:gd name="T84" fmla="*/ 501 w 1252"/>
                  <a:gd name="T85" fmla="*/ 743 h 1065"/>
                  <a:gd name="T86" fmla="*/ 644 w 1252"/>
                  <a:gd name="T87" fmla="*/ 719 h 1065"/>
                  <a:gd name="T88" fmla="*/ 709 w 1252"/>
                  <a:gd name="T89" fmla="*/ 681 h 1065"/>
                  <a:gd name="T90" fmla="*/ 1201 w 1252"/>
                  <a:gd name="T91" fmla="*/ 694 h 1065"/>
                  <a:gd name="T92" fmla="*/ 1132 w 1252"/>
                  <a:gd name="T93" fmla="*/ 636 h 1065"/>
                  <a:gd name="T94" fmla="*/ 754 w 1252"/>
                  <a:gd name="T95" fmla="*/ 792 h 1065"/>
                  <a:gd name="T96" fmla="*/ 710 w 1252"/>
                  <a:gd name="T97" fmla="*/ 781 h 1065"/>
                  <a:gd name="T98" fmla="*/ 360 w 1252"/>
                  <a:gd name="T99" fmla="*/ 746 h 1065"/>
                  <a:gd name="T100" fmla="*/ 710 w 1252"/>
                  <a:gd name="T101" fmla="*/ 781 h 1065"/>
                  <a:gd name="T102" fmla="*/ 192 w 1252"/>
                  <a:gd name="T103" fmla="*/ 806 h 1065"/>
                  <a:gd name="T104" fmla="*/ 68 w 1252"/>
                  <a:gd name="T105" fmla="*/ 821 h 1065"/>
                  <a:gd name="T106" fmla="*/ 50 w 1252"/>
                  <a:gd name="T107" fmla="*/ 919 h 1065"/>
                  <a:gd name="T108" fmla="*/ 517 w 1252"/>
                  <a:gd name="T109" fmla="*/ 955 h 1065"/>
                  <a:gd name="T110" fmla="*/ 603 w 1252"/>
                  <a:gd name="T111" fmla="*/ 898 h 1065"/>
                  <a:gd name="T112" fmla="*/ 386 w 1252"/>
                  <a:gd name="T113" fmla="*/ 853 h 1065"/>
                  <a:gd name="T114" fmla="*/ 866 w 1252"/>
                  <a:gd name="T115" fmla="*/ 811 h 1065"/>
                  <a:gd name="T116" fmla="*/ 840 w 1252"/>
                  <a:gd name="T117" fmla="*/ 827 h 1065"/>
                  <a:gd name="T118" fmla="*/ 780 w 1252"/>
                  <a:gd name="T119" fmla="*/ 862 h 1065"/>
                  <a:gd name="T120" fmla="*/ 756 w 1252"/>
                  <a:gd name="T121" fmla="*/ 1032 h 1065"/>
                  <a:gd name="T122" fmla="*/ 278 w 1252"/>
                  <a:gd name="T123" fmla="*/ 975 h 1065"/>
                  <a:gd name="T124" fmla="*/ 751 w 1252"/>
                  <a:gd name="T125" fmla="*/ 1046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52" h="1065">
                    <a:moveTo>
                      <a:pt x="721" y="42"/>
                    </a:moveTo>
                    <a:cubicBezTo>
                      <a:pt x="725" y="52"/>
                      <a:pt x="719" y="57"/>
                      <a:pt x="714" y="59"/>
                    </a:cubicBezTo>
                    <a:cubicBezTo>
                      <a:pt x="706" y="70"/>
                      <a:pt x="695" y="79"/>
                      <a:pt x="688" y="91"/>
                    </a:cubicBezTo>
                    <a:cubicBezTo>
                      <a:pt x="671" y="104"/>
                      <a:pt x="646" y="109"/>
                      <a:pt x="624" y="113"/>
                    </a:cubicBezTo>
                    <a:cubicBezTo>
                      <a:pt x="616" y="151"/>
                      <a:pt x="584" y="166"/>
                      <a:pt x="548" y="147"/>
                    </a:cubicBezTo>
                    <a:cubicBezTo>
                      <a:pt x="540" y="152"/>
                      <a:pt x="538" y="160"/>
                      <a:pt x="530" y="164"/>
                    </a:cubicBezTo>
                    <a:cubicBezTo>
                      <a:pt x="512" y="175"/>
                      <a:pt x="484" y="167"/>
                      <a:pt x="469" y="182"/>
                    </a:cubicBezTo>
                    <a:cubicBezTo>
                      <a:pt x="531" y="163"/>
                      <a:pt x="597" y="186"/>
                      <a:pt x="634" y="222"/>
                    </a:cubicBezTo>
                    <a:cubicBezTo>
                      <a:pt x="673" y="281"/>
                      <a:pt x="660" y="382"/>
                      <a:pt x="636" y="448"/>
                    </a:cubicBezTo>
                    <a:cubicBezTo>
                      <a:pt x="685" y="421"/>
                      <a:pt x="751" y="437"/>
                      <a:pt x="815" y="445"/>
                    </a:cubicBezTo>
                    <a:cubicBezTo>
                      <a:pt x="849" y="449"/>
                      <a:pt x="883" y="451"/>
                      <a:pt x="922" y="450"/>
                    </a:cubicBezTo>
                    <a:cubicBezTo>
                      <a:pt x="943" y="449"/>
                      <a:pt x="967" y="455"/>
                      <a:pt x="987" y="455"/>
                    </a:cubicBezTo>
                    <a:cubicBezTo>
                      <a:pt x="1021" y="454"/>
                      <a:pt x="1070" y="465"/>
                      <a:pt x="1105" y="455"/>
                    </a:cubicBezTo>
                    <a:cubicBezTo>
                      <a:pt x="1114" y="457"/>
                      <a:pt x="1117" y="461"/>
                      <a:pt x="1126" y="458"/>
                    </a:cubicBezTo>
                    <a:cubicBezTo>
                      <a:pt x="1136" y="464"/>
                      <a:pt x="1143" y="472"/>
                      <a:pt x="1154" y="477"/>
                    </a:cubicBezTo>
                    <a:cubicBezTo>
                      <a:pt x="1168" y="496"/>
                      <a:pt x="1172" y="534"/>
                      <a:pt x="1159" y="557"/>
                    </a:cubicBezTo>
                    <a:cubicBezTo>
                      <a:pt x="1170" y="559"/>
                      <a:pt x="1196" y="558"/>
                      <a:pt x="1205" y="558"/>
                    </a:cubicBezTo>
                    <a:cubicBezTo>
                      <a:pt x="1245" y="592"/>
                      <a:pt x="1252" y="678"/>
                      <a:pt x="1231" y="739"/>
                    </a:cubicBezTo>
                    <a:cubicBezTo>
                      <a:pt x="1129" y="823"/>
                      <a:pt x="1020" y="901"/>
                      <a:pt x="907" y="975"/>
                    </a:cubicBezTo>
                    <a:cubicBezTo>
                      <a:pt x="905" y="978"/>
                      <a:pt x="904" y="982"/>
                      <a:pt x="902" y="984"/>
                    </a:cubicBezTo>
                    <a:cubicBezTo>
                      <a:pt x="898" y="983"/>
                      <a:pt x="897" y="986"/>
                      <a:pt x="893" y="985"/>
                    </a:cubicBezTo>
                    <a:cubicBezTo>
                      <a:pt x="869" y="1005"/>
                      <a:pt x="836" y="1024"/>
                      <a:pt x="806" y="1042"/>
                    </a:cubicBezTo>
                    <a:cubicBezTo>
                      <a:pt x="797" y="1048"/>
                      <a:pt x="785" y="1060"/>
                      <a:pt x="775" y="1062"/>
                    </a:cubicBezTo>
                    <a:cubicBezTo>
                      <a:pt x="763" y="1065"/>
                      <a:pt x="750" y="1058"/>
                      <a:pt x="735" y="1056"/>
                    </a:cubicBezTo>
                    <a:cubicBezTo>
                      <a:pt x="723" y="1054"/>
                      <a:pt x="710" y="1057"/>
                      <a:pt x="698" y="1056"/>
                    </a:cubicBezTo>
                    <a:cubicBezTo>
                      <a:pt x="685" y="1056"/>
                      <a:pt x="673" y="1051"/>
                      <a:pt x="660" y="1050"/>
                    </a:cubicBezTo>
                    <a:cubicBezTo>
                      <a:pt x="612" y="1045"/>
                      <a:pt x="553" y="1040"/>
                      <a:pt x="504" y="1036"/>
                    </a:cubicBezTo>
                    <a:cubicBezTo>
                      <a:pt x="459" y="1033"/>
                      <a:pt x="419" y="1030"/>
                      <a:pt x="383" y="1025"/>
                    </a:cubicBezTo>
                    <a:cubicBezTo>
                      <a:pt x="347" y="1020"/>
                      <a:pt x="307" y="1009"/>
                      <a:pt x="264" y="1001"/>
                    </a:cubicBezTo>
                    <a:cubicBezTo>
                      <a:pt x="231" y="996"/>
                      <a:pt x="204" y="989"/>
                      <a:pt x="170" y="984"/>
                    </a:cubicBezTo>
                    <a:cubicBezTo>
                      <a:pt x="139" y="979"/>
                      <a:pt x="105" y="969"/>
                      <a:pt x="69" y="963"/>
                    </a:cubicBezTo>
                    <a:cubicBezTo>
                      <a:pt x="61" y="961"/>
                      <a:pt x="53" y="962"/>
                      <a:pt x="45" y="960"/>
                    </a:cubicBezTo>
                    <a:cubicBezTo>
                      <a:pt x="38" y="959"/>
                      <a:pt x="32" y="956"/>
                      <a:pt x="25" y="955"/>
                    </a:cubicBezTo>
                    <a:cubicBezTo>
                      <a:pt x="16" y="954"/>
                      <a:pt x="13" y="961"/>
                      <a:pt x="2" y="955"/>
                    </a:cubicBezTo>
                    <a:cubicBezTo>
                      <a:pt x="0" y="932"/>
                      <a:pt x="22" y="918"/>
                      <a:pt x="40" y="915"/>
                    </a:cubicBezTo>
                    <a:cubicBezTo>
                      <a:pt x="42" y="907"/>
                      <a:pt x="34" y="906"/>
                      <a:pt x="33" y="898"/>
                    </a:cubicBezTo>
                    <a:cubicBezTo>
                      <a:pt x="31" y="885"/>
                      <a:pt x="44" y="878"/>
                      <a:pt x="49" y="868"/>
                    </a:cubicBezTo>
                    <a:cubicBezTo>
                      <a:pt x="37" y="846"/>
                      <a:pt x="57" y="820"/>
                      <a:pt x="42" y="802"/>
                    </a:cubicBezTo>
                    <a:cubicBezTo>
                      <a:pt x="41" y="797"/>
                      <a:pt x="46" y="795"/>
                      <a:pt x="47" y="791"/>
                    </a:cubicBezTo>
                    <a:cubicBezTo>
                      <a:pt x="29" y="791"/>
                      <a:pt x="15" y="791"/>
                      <a:pt x="5" y="781"/>
                    </a:cubicBezTo>
                    <a:cubicBezTo>
                      <a:pt x="6" y="776"/>
                      <a:pt x="7" y="769"/>
                      <a:pt x="10" y="763"/>
                    </a:cubicBezTo>
                    <a:cubicBezTo>
                      <a:pt x="41" y="749"/>
                      <a:pt x="82" y="737"/>
                      <a:pt x="111" y="721"/>
                    </a:cubicBezTo>
                    <a:cubicBezTo>
                      <a:pt x="102" y="715"/>
                      <a:pt x="81" y="718"/>
                      <a:pt x="64" y="715"/>
                    </a:cubicBezTo>
                    <a:cubicBezTo>
                      <a:pt x="59" y="714"/>
                      <a:pt x="54" y="711"/>
                      <a:pt x="49" y="710"/>
                    </a:cubicBezTo>
                    <a:cubicBezTo>
                      <a:pt x="39" y="708"/>
                      <a:pt x="26" y="713"/>
                      <a:pt x="25" y="697"/>
                    </a:cubicBezTo>
                    <a:cubicBezTo>
                      <a:pt x="33" y="690"/>
                      <a:pt x="40" y="682"/>
                      <a:pt x="53" y="679"/>
                    </a:cubicBezTo>
                    <a:cubicBezTo>
                      <a:pt x="54" y="658"/>
                      <a:pt x="72" y="650"/>
                      <a:pt x="64" y="631"/>
                    </a:cubicBezTo>
                    <a:cubicBezTo>
                      <a:pt x="64" y="624"/>
                      <a:pt x="70" y="624"/>
                      <a:pt x="70" y="616"/>
                    </a:cubicBezTo>
                    <a:cubicBezTo>
                      <a:pt x="67" y="611"/>
                      <a:pt x="58" y="603"/>
                      <a:pt x="64" y="597"/>
                    </a:cubicBezTo>
                    <a:cubicBezTo>
                      <a:pt x="56" y="594"/>
                      <a:pt x="50" y="590"/>
                      <a:pt x="45" y="585"/>
                    </a:cubicBezTo>
                    <a:cubicBezTo>
                      <a:pt x="49" y="580"/>
                      <a:pt x="50" y="570"/>
                      <a:pt x="56" y="565"/>
                    </a:cubicBezTo>
                    <a:cubicBezTo>
                      <a:pt x="68" y="558"/>
                      <a:pt x="99" y="559"/>
                      <a:pt x="115" y="555"/>
                    </a:cubicBezTo>
                    <a:cubicBezTo>
                      <a:pt x="181" y="542"/>
                      <a:pt x="238" y="537"/>
                      <a:pt x="291" y="512"/>
                    </a:cubicBezTo>
                    <a:cubicBezTo>
                      <a:pt x="274" y="494"/>
                      <a:pt x="258" y="471"/>
                      <a:pt x="245" y="446"/>
                    </a:cubicBezTo>
                    <a:cubicBezTo>
                      <a:pt x="231" y="422"/>
                      <a:pt x="219" y="391"/>
                      <a:pt x="216" y="362"/>
                    </a:cubicBezTo>
                    <a:cubicBezTo>
                      <a:pt x="213" y="332"/>
                      <a:pt x="219" y="301"/>
                      <a:pt x="225" y="273"/>
                    </a:cubicBezTo>
                    <a:cubicBezTo>
                      <a:pt x="234" y="228"/>
                      <a:pt x="264" y="186"/>
                      <a:pt x="308" y="178"/>
                    </a:cubicBezTo>
                    <a:cubicBezTo>
                      <a:pt x="313" y="177"/>
                      <a:pt x="320" y="179"/>
                      <a:pt x="327" y="178"/>
                    </a:cubicBezTo>
                    <a:cubicBezTo>
                      <a:pt x="332" y="178"/>
                      <a:pt x="339" y="175"/>
                      <a:pt x="344" y="174"/>
                    </a:cubicBezTo>
                    <a:cubicBezTo>
                      <a:pt x="367" y="173"/>
                      <a:pt x="392" y="182"/>
                      <a:pt x="415" y="186"/>
                    </a:cubicBezTo>
                    <a:cubicBezTo>
                      <a:pt x="410" y="166"/>
                      <a:pt x="410" y="143"/>
                      <a:pt x="409" y="118"/>
                    </a:cubicBezTo>
                    <a:cubicBezTo>
                      <a:pt x="408" y="104"/>
                      <a:pt x="405" y="90"/>
                      <a:pt x="405" y="76"/>
                    </a:cubicBezTo>
                    <a:cubicBezTo>
                      <a:pt x="406" y="65"/>
                      <a:pt x="410" y="55"/>
                      <a:pt x="410" y="45"/>
                    </a:cubicBezTo>
                    <a:cubicBezTo>
                      <a:pt x="410" y="36"/>
                      <a:pt x="405" y="28"/>
                      <a:pt x="411" y="21"/>
                    </a:cubicBezTo>
                    <a:cubicBezTo>
                      <a:pt x="422" y="17"/>
                      <a:pt x="436" y="16"/>
                      <a:pt x="446" y="24"/>
                    </a:cubicBezTo>
                    <a:cubicBezTo>
                      <a:pt x="444" y="48"/>
                      <a:pt x="433" y="72"/>
                      <a:pt x="431" y="101"/>
                    </a:cubicBezTo>
                    <a:cubicBezTo>
                      <a:pt x="430" y="120"/>
                      <a:pt x="429" y="136"/>
                      <a:pt x="429" y="156"/>
                    </a:cubicBezTo>
                    <a:cubicBezTo>
                      <a:pt x="430" y="156"/>
                      <a:pt x="430" y="157"/>
                      <a:pt x="431" y="157"/>
                    </a:cubicBezTo>
                    <a:cubicBezTo>
                      <a:pt x="433" y="139"/>
                      <a:pt x="434" y="120"/>
                      <a:pt x="443" y="107"/>
                    </a:cubicBezTo>
                    <a:cubicBezTo>
                      <a:pt x="446" y="102"/>
                      <a:pt x="454" y="99"/>
                      <a:pt x="459" y="95"/>
                    </a:cubicBezTo>
                    <a:cubicBezTo>
                      <a:pt x="461" y="93"/>
                      <a:pt x="465" y="90"/>
                      <a:pt x="466" y="88"/>
                    </a:cubicBezTo>
                    <a:cubicBezTo>
                      <a:pt x="472" y="82"/>
                      <a:pt x="473" y="71"/>
                      <a:pt x="479" y="62"/>
                    </a:cubicBezTo>
                    <a:cubicBezTo>
                      <a:pt x="483" y="56"/>
                      <a:pt x="494" y="47"/>
                      <a:pt x="499" y="45"/>
                    </a:cubicBezTo>
                    <a:cubicBezTo>
                      <a:pt x="509" y="40"/>
                      <a:pt x="521" y="45"/>
                      <a:pt x="531" y="39"/>
                    </a:cubicBezTo>
                    <a:cubicBezTo>
                      <a:pt x="544" y="31"/>
                      <a:pt x="546" y="16"/>
                      <a:pt x="558" y="10"/>
                    </a:cubicBezTo>
                    <a:cubicBezTo>
                      <a:pt x="572" y="3"/>
                      <a:pt x="598" y="0"/>
                      <a:pt x="611" y="10"/>
                    </a:cubicBezTo>
                    <a:cubicBezTo>
                      <a:pt x="617" y="15"/>
                      <a:pt x="625" y="26"/>
                      <a:pt x="634" y="27"/>
                    </a:cubicBezTo>
                    <a:cubicBezTo>
                      <a:pt x="647" y="29"/>
                      <a:pt x="663" y="26"/>
                      <a:pt x="678" y="29"/>
                    </a:cubicBezTo>
                    <a:cubicBezTo>
                      <a:pt x="690" y="30"/>
                      <a:pt x="701" y="35"/>
                      <a:pt x="710" y="40"/>
                    </a:cubicBezTo>
                    <a:cubicBezTo>
                      <a:pt x="714" y="42"/>
                      <a:pt x="718" y="39"/>
                      <a:pt x="721" y="42"/>
                    </a:cubicBezTo>
                    <a:close/>
                    <a:moveTo>
                      <a:pt x="659" y="35"/>
                    </a:moveTo>
                    <a:cubicBezTo>
                      <a:pt x="651" y="35"/>
                      <a:pt x="643" y="41"/>
                      <a:pt x="636" y="40"/>
                    </a:cubicBezTo>
                    <a:cubicBezTo>
                      <a:pt x="628" y="39"/>
                      <a:pt x="624" y="31"/>
                      <a:pt x="616" y="31"/>
                    </a:cubicBezTo>
                    <a:cubicBezTo>
                      <a:pt x="603" y="11"/>
                      <a:pt x="588" y="11"/>
                      <a:pt x="563" y="19"/>
                    </a:cubicBezTo>
                    <a:cubicBezTo>
                      <a:pt x="547" y="31"/>
                      <a:pt x="538" y="58"/>
                      <a:pt x="509" y="52"/>
                    </a:cubicBezTo>
                    <a:cubicBezTo>
                      <a:pt x="507" y="56"/>
                      <a:pt x="502" y="55"/>
                      <a:pt x="499" y="57"/>
                    </a:cubicBezTo>
                    <a:cubicBezTo>
                      <a:pt x="499" y="57"/>
                      <a:pt x="498" y="56"/>
                      <a:pt x="497" y="57"/>
                    </a:cubicBezTo>
                    <a:cubicBezTo>
                      <a:pt x="500" y="58"/>
                      <a:pt x="493" y="61"/>
                      <a:pt x="491" y="62"/>
                    </a:cubicBezTo>
                    <a:cubicBezTo>
                      <a:pt x="481" y="80"/>
                      <a:pt x="474" y="100"/>
                      <a:pt x="455" y="108"/>
                    </a:cubicBezTo>
                    <a:cubicBezTo>
                      <a:pt x="442" y="121"/>
                      <a:pt x="439" y="156"/>
                      <a:pt x="444" y="173"/>
                    </a:cubicBezTo>
                    <a:cubicBezTo>
                      <a:pt x="448" y="160"/>
                      <a:pt x="463" y="149"/>
                      <a:pt x="469" y="135"/>
                    </a:cubicBezTo>
                    <a:cubicBezTo>
                      <a:pt x="473" y="124"/>
                      <a:pt x="470" y="108"/>
                      <a:pt x="481" y="105"/>
                    </a:cubicBezTo>
                    <a:cubicBezTo>
                      <a:pt x="479" y="111"/>
                      <a:pt x="475" y="120"/>
                      <a:pt x="480" y="123"/>
                    </a:cubicBezTo>
                    <a:cubicBezTo>
                      <a:pt x="484" y="114"/>
                      <a:pt x="493" y="109"/>
                      <a:pt x="499" y="101"/>
                    </a:cubicBezTo>
                    <a:cubicBezTo>
                      <a:pt x="499" y="91"/>
                      <a:pt x="509" y="73"/>
                      <a:pt x="517" y="71"/>
                    </a:cubicBezTo>
                    <a:cubicBezTo>
                      <a:pt x="516" y="82"/>
                      <a:pt x="509" y="86"/>
                      <a:pt x="507" y="96"/>
                    </a:cubicBezTo>
                    <a:cubicBezTo>
                      <a:pt x="522" y="91"/>
                      <a:pt x="535" y="78"/>
                      <a:pt x="550" y="76"/>
                    </a:cubicBezTo>
                    <a:cubicBezTo>
                      <a:pt x="560" y="65"/>
                      <a:pt x="581" y="59"/>
                      <a:pt x="593" y="55"/>
                    </a:cubicBezTo>
                    <a:cubicBezTo>
                      <a:pt x="590" y="63"/>
                      <a:pt x="581" y="64"/>
                      <a:pt x="577" y="71"/>
                    </a:cubicBezTo>
                    <a:cubicBezTo>
                      <a:pt x="594" y="65"/>
                      <a:pt x="616" y="69"/>
                      <a:pt x="638" y="65"/>
                    </a:cubicBezTo>
                    <a:cubicBezTo>
                      <a:pt x="654" y="62"/>
                      <a:pt x="672" y="49"/>
                      <a:pt x="689" y="51"/>
                    </a:cubicBezTo>
                    <a:cubicBezTo>
                      <a:pt x="664" y="81"/>
                      <a:pt x="605" y="69"/>
                      <a:pt x="568" y="83"/>
                    </a:cubicBezTo>
                    <a:cubicBezTo>
                      <a:pt x="580" y="90"/>
                      <a:pt x="598" y="97"/>
                      <a:pt x="602" y="107"/>
                    </a:cubicBezTo>
                    <a:cubicBezTo>
                      <a:pt x="588" y="104"/>
                      <a:pt x="572" y="89"/>
                      <a:pt x="553" y="88"/>
                    </a:cubicBezTo>
                    <a:cubicBezTo>
                      <a:pt x="539" y="88"/>
                      <a:pt x="528" y="96"/>
                      <a:pt x="517" y="103"/>
                    </a:cubicBezTo>
                    <a:cubicBezTo>
                      <a:pt x="532" y="106"/>
                      <a:pt x="545" y="111"/>
                      <a:pt x="555" y="120"/>
                    </a:cubicBezTo>
                    <a:cubicBezTo>
                      <a:pt x="540" y="121"/>
                      <a:pt x="521" y="105"/>
                      <a:pt x="506" y="112"/>
                    </a:cubicBezTo>
                    <a:cubicBezTo>
                      <a:pt x="493" y="118"/>
                      <a:pt x="484" y="130"/>
                      <a:pt x="476" y="142"/>
                    </a:cubicBezTo>
                    <a:cubicBezTo>
                      <a:pt x="490" y="139"/>
                      <a:pt x="510" y="134"/>
                      <a:pt x="520" y="143"/>
                    </a:cubicBezTo>
                    <a:cubicBezTo>
                      <a:pt x="500" y="140"/>
                      <a:pt x="483" y="152"/>
                      <a:pt x="466" y="154"/>
                    </a:cubicBezTo>
                    <a:cubicBezTo>
                      <a:pt x="459" y="166"/>
                      <a:pt x="446" y="180"/>
                      <a:pt x="446" y="196"/>
                    </a:cubicBezTo>
                    <a:cubicBezTo>
                      <a:pt x="447" y="190"/>
                      <a:pt x="451" y="188"/>
                      <a:pt x="451" y="182"/>
                    </a:cubicBezTo>
                    <a:cubicBezTo>
                      <a:pt x="462" y="174"/>
                      <a:pt x="469" y="165"/>
                      <a:pt x="484" y="162"/>
                    </a:cubicBezTo>
                    <a:cubicBezTo>
                      <a:pt x="495" y="159"/>
                      <a:pt x="509" y="161"/>
                      <a:pt x="520" y="157"/>
                    </a:cubicBezTo>
                    <a:cubicBezTo>
                      <a:pt x="533" y="152"/>
                      <a:pt x="535" y="136"/>
                      <a:pt x="550" y="135"/>
                    </a:cubicBezTo>
                    <a:cubicBezTo>
                      <a:pt x="575" y="156"/>
                      <a:pt x="611" y="141"/>
                      <a:pt x="613" y="106"/>
                    </a:cubicBezTo>
                    <a:cubicBezTo>
                      <a:pt x="624" y="96"/>
                      <a:pt x="644" y="101"/>
                      <a:pt x="658" y="96"/>
                    </a:cubicBezTo>
                    <a:cubicBezTo>
                      <a:pt x="682" y="88"/>
                      <a:pt x="691" y="67"/>
                      <a:pt x="707" y="49"/>
                    </a:cubicBezTo>
                    <a:cubicBezTo>
                      <a:pt x="690" y="44"/>
                      <a:pt x="677" y="34"/>
                      <a:pt x="659" y="35"/>
                    </a:cubicBezTo>
                    <a:close/>
                    <a:moveTo>
                      <a:pt x="425" y="29"/>
                    </a:moveTo>
                    <a:cubicBezTo>
                      <a:pt x="408" y="63"/>
                      <a:pt x="415" y="112"/>
                      <a:pt x="420" y="149"/>
                    </a:cubicBezTo>
                    <a:cubicBezTo>
                      <a:pt x="424" y="117"/>
                      <a:pt x="421" y="84"/>
                      <a:pt x="429" y="56"/>
                    </a:cubicBezTo>
                    <a:cubicBezTo>
                      <a:pt x="431" y="47"/>
                      <a:pt x="440" y="37"/>
                      <a:pt x="433" y="29"/>
                    </a:cubicBezTo>
                    <a:cubicBezTo>
                      <a:pt x="431" y="25"/>
                      <a:pt x="429" y="30"/>
                      <a:pt x="425" y="29"/>
                    </a:cubicBezTo>
                    <a:close/>
                    <a:moveTo>
                      <a:pt x="431" y="176"/>
                    </a:moveTo>
                    <a:cubicBezTo>
                      <a:pt x="433" y="186"/>
                      <a:pt x="435" y="171"/>
                      <a:pt x="430" y="167"/>
                    </a:cubicBezTo>
                    <a:cubicBezTo>
                      <a:pt x="430" y="173"/>
                      <a:pt x="431" y="173"/>
                      <a:pt x="431" y="176"/>
                    </a:cubicBezTo>
                    <a:close/>
                    <a:moveTo>
                      <a:pt x="500" y="501"/>
                    </a:moveTo>
                    <a:cubicBezTo>
                      <a:pt x="509" y="507"/>
                      <a:pt x="478" y="542"/>
                      <a:pt x="470" y="544"/>
                    </a:cubicBezTo>
                    <a:cubicBezTo>
                      <a:pt x="469" y="544"/>
                      <a:pt x="469" y="545"/>
                      <a:pt x="470" y="545"/>
                    </a:cubicBezTo>
                    <a:cubicBezTo>
                      <a:pt x="475" y="545"/>
                      <a:pt x="485" y="549"/>
                      <a:pt x="491" y="552"/>
                    </a:cubicBezTo>
                    <a:cubicBezTo>
                      <a:pt x="527" y="556"/>
                      <a:pt x="553" y="542"/>
                      <a:pt x="573" y="526"/>
                    </a:cubicBezTo>
                    <a:cubicBezTo>
                      <a:pt x="581" y="519"/>
                      <a:pt x="590" y="514"/>
                      <a:pt x="594" y="509"/>
                    </a:cubicBezTo>
                    <a:cubicBezTo>
                      <a:pt x="605" y="497"/>
                      <a:pt x="616" y="468"/>
                      <a:pt x="617" y="457"/>
                    </a:cubicBezTo>
                    <a:cubicBezTo>
                      <a:pt x="619" y="454"/>
                      <a:pt x="622" y="451"/>
                      <a:pt x="624" y="448"/>
                    </a:cubicBezTo>
                    <a:cubicBezTo>
                      <a:pt x="637" y="409"/>
                      <a:pt x="650" y="359"/>
                      <a:pt x="648" y="315"/>
                    </a:cubicBezTo>
                    <a:cubicBezTo>
                      <a:pt x="646" y="277"/>
                      <a:pt x="638" y="232"/>
                      <a:pt x="612" y="215"/>
                    </a:cubicBezTo>
                    <a:cubicBezTo>
                      <a:pt x="579" y="195"/>
                      <a:pt x="530" y="178"/>
                      <a:pt x="486" y="187"/>
                    </a:cubicBezTo>
                    <a:cubicBezTo>
                      <a:pt x="466" y="191"/>
                      <a:pt x="449" y="204"/>
                      <a:pt x="434" y="219"/>
                    </a:cubicBezTo>
                    <a:cubicBezTo>
                      <a:pt x="428" y="220"/>
                      <a:pt x="419" y="225"/>
                      <a:pt x="411" y="228"/>
                    </a:cubicBezTo>
                    <a:cubicBezTo>
                      <a:pt x="401" y="225"/>
                      <a:pt x="392" y="225"/>
                      <a:pt x="384" y="227"/>
                    </a:cubicBezTo>
                    <a:cubicBezTo>
                      <a:pt x="379" y="220"/>
                      <a:pt x="366" y="221"/>
                      <a:pt x="369" y="207"/>
                    </a:cubicBezTo>
                    <a:cubicBezTo>
                      <a:pt x="373" y="207"/>
                      <a:pt x="374" y="205"/>
                      <a:pt x="377" y="204"/>
                    </a:cubicBezTo>
                    <a:cubicBezTo>
                      <a:pt x="385" y="216"/>
                      <a:pt x="409" y="220"/>
                      <a:pt x="423" y="213"/>
                    </a:cubicBezTo>
                    <a:cubicBezTo>
                      <a:pt x="423" y="208"/>
                      <a:pt x="418" y="201"/>
                      <a:pt x="416" y="194"/>
                    </a:cubicBezTo>
                    <a:cubicBezTo>
                      <a:pt x="407" y="198"/>
                      <a:pt x="399" y="191"/>
                      <a:pt x="390" y="189"/>
                    </a:cubicBezTo>
                    <a:cubicBezTo>
                      <a:pt x="351" y="182"/>
                      <a:pt x="300" y="185"/>
                      <a:pt x="273" y="208"/>
                    </a:cubicBezTo>
                    <a:cubicBezTo>
                      <a:pt x="268" y="213"/>
                      <a:pt x="260" y="217"/>
                      <a:pt x="257" y="220"/>
                    </a:cubicBezTo>
                    <a:cubicBezTo>
                      <a:pt x="228" y="253"/>
                      <a:pt x="218" y="338"/>
                      <a:pt x="231" y="384"/>
                    </a:cubicBezTo>
                    <a:cubicBezTo>
                      <a:pt x="242" y="423"/>
                      <a:pt x="259" y="468"/>
                      <a:pt x="288" y="496"/>
                    </a:cubicBezTo>
                    <a:cubicBezTo>
                      <a:pt x="314" y="520"/>
                      <a:pt x="336" y="543"/>
                      <a:pt x="372" y="552"/>
                    </a:cubicBezTo>
                    <a:cubicBezTo>
                      <a:pt x="391" y="557"/>
                      <a:pt x="406" y="549"/>
                      <a:pt x="423" y="547"/>
                    </a:cubicBezTo>
                    <a:cubicBezTo>
                      <a:pt x="401" y="534"/>
                      <a:pt x="381" y="519"/>
                      <a:pt x="375" y="491"/>
                    </a:cubicBezTo>
                    <a:cubicBezTo>
                      <a:pt x="393" y="509"/>
                      <a:pt x="406" y="531"/>
                      <a:pt x="431" y="541"/>
                    </a:cubicBezTo>
                    <a:cubicBezTo>
                      <a:pt x="448" y="541"/>
                      <a:pt x="459" y="537"/>
                      <a:pt x="475" y="529"/>
                    </a:cubicBezTo>
                    <a:cubicBezTo>
                      <a:pt x="482" y="525"/>
                      <a:pt x="491" y="495"/>
                      <a:pt x="500" y="501"/>
                    </a:cubicBezTo>
                    <a:close/>
                    <a:moveTo>
                      <a:pt x="333" y="549"/>
                    </a:moveTo>
                    <a:cubicBezTo>
                      <a:pt x="325" y="539"/>
                      <a:pt x="313" y="532"/>
                      <a:pt x="303" y="523"/>
                    </a:cubicBezTo>
                    <a:cubicBezTo>
                      <a:pt x="303" y="524"/>
                      <a:pt x="302" y="525"/>
                      <a:pt x="301" y="524"/>
                    </a:cubicBezTo>
                    <a:cubicBezTo>
                      <a:pt x="301" y="524"/>
                      <a:pt x="297" y="527"/>
                      <a:pt x="292" y="524"/>
                    </a:cubicBezTo>
                    <a:cubicBezTo>
                      <a:pt x="259" y="537"/>
                      <a:pt x="224" y="545"/>
                      <a:pt x="186" y="553"/>
                    </a:cubicBezTo>
                    <a:cubicBezTo>
                      <a:pt x="169" y="556"/>
                      <a:pt x="149" y="558"/>
                      <a:pt x="130" y="562"/>
                    </a:cubicBezTo>
                    <a:cubicBezTo>
                      <a:pt x="108" y="566"/>
                      <a:pt x="73" y="569"/>
                      <a:pt x="59" y="584"/>
                    </a:cubicBezTo>
                    <a:cubicBezTo>
                      <a:pt x="114" y="601"/>
                      <a:pt x="203" y="612"/>
                      <a:pt x="261" y="609"/>
                    </a:cubicBezTo>
                    <a:cubicBezTo>
                      <a:pt x="281" y="615"/>
                      <a:pt x="302" y="611"/>
                      <a:pt x="324" y="613"/>
                    </a:cubicBezTo>
                    <a:cubicBezTo>
                      <a:pt x="365" y="616"/>
                      <a:pt x="408" y="625"/>
                      <a:pt x="451" y="628"/>
                    </a:cubicBezTo>
                    <a:cubicBezTo>
                      <a:pt x="523" y="632"/>
                      <a:pt x="602" y="643"/>
                      <a:pt x="678" y="646"/>
                    </a:cubicBezTo>
                    <a:cubicBezTo>
                      <a:pt x="692" y="647"/>
                      <a:pt x="707" y="650"/>
                      <a:pt x="720" y="649"/>
                    </a:cubicBezTo>
                    <a:cubicBezTo>
                      <a:pt x="728" y="648"/>
                      <a:pt x="733" y="648"/>
                      <a:pt x="738" y="643"/>
                    </a:cubicBezTo>
                    <a:cubicBezTo>
                      <a:pt x="741" y="644"/>
                      <a:pt x="743" y="646"/>
                      <a:pt x="746" y="645"/>
                    </a:cubicBezTo>
                    <a:cubicBezTo>
                      <a:pt x="808" y="611"/>
                      <a:pt x="883" y="589"/>
                      <a:pt x="942" y="552"/>
                    </a:cubicBezTo>
                    <a:cubicBezTo>
                      <a:pt x="944" y="554"/>
                      <a:pt x="945" y="551"/>
                      <a:pt x="949" y="552"/>
                    </a:cubicBezTo>
                    <a:cubicBezTo>
                      <a:pt x="998" y="525"/>
                      <a:pt x="1045" y="497"/>
                      <a:pt x="1095" y="471"/>
                    </a:cubicBezTo>
                    <a:cubicBezTo>
                      <a:pt x="1080" y="476"/>
                      <a:pt x="1071" y="466"/>
                      <a:pt x="1056" y="472"/>
                    </a:cubicBezTo>
                    <a:cubicBezTo>
                      <a:pt x="1034" y="466"/>
                      <a:pt x="1012" y="469"/>
                      <a:pt x="990" y="468"/>
                    </a:cubicBezTo>
                    <a:cubicBezTo>
                      <a:pt x="983" y="468"/>
                      <a:pt x="976" y="464"/>
                      <a:pt x="968" y="463"/>
                    </a:cubicBezTo>
                    <a:cubicBezTo>
                      <a:pt x="958" y="462"/>
                      <a:pt x="947" y="463"/>
                      <a:pt x="936" y="462"/>
                    </a:cubicBezTo>
                    <a:cubicBezTo>
                      <a:pt x="917" y="461"/>
                      <a:pt x="903" y="458"/>
                      <a:pt x="886" y="458"/>
                    </a:cubicBezTo>
                    <a:cubicBezTo>
                      <a:pt x="875" y="458"/>
                      <a:pt x="865" y="461"/>
                      <a:pt x="855" y="460"/>
                    </a:cubicBezTo>
                    <a:cubicBezTo>
                      <a:pt x="807" y="454"/>
                      <a:pt x="743" y="441"/>
                      <a:pt x="694" y="446"/>
                    </a:cubicBezTo>
                    <a:cubicBezTo>
                      <a:pt x="691" y="443"/>
                      <a:pt x="685" y="444"/>
                      <a:pt x="682" y="442"/>
                    </a:cubicBezTo>
                    <a:cubicBezTo>
                      <a:pt x="663" y="447"/>
                      <a:pt x="649" y="456"/>
                      <a:pt x="632" y="461"/>
                    </a:cubicBezTo>
                    <a:cubicBezTo>
                      <a:pt x="617" y="494"/>
                      <a:pt x="600" y="531"/>
                      <a:pt x="568" y="549"/>
                    </a:cubicBezTo>
                    <a:cubicBezTo>
                      <a:pt x="543" y="564"/>
                      <a:pt x="505" y="569"/>
                      <a:pt x="471" y="557"/>
                    </a:cubicBezTo>
                    <a:cubicBezTo>
                      <a:pt x="472" y="563"/>
                      <a:pt x="480" y="562"/>
                      <a:pt x="480" y="569"/>
                    </a:cubicBezTo>
                    <a:cubicBezTo>
                      <a:pt x="478" y="571"/>
                      <a:pt x="478" y="575"/>
                      <a:pt x="475" y="577"/>
                    </a:cubicBezTo>
                    <a:cubicBezTo>
                      <a:pt x="462" y="580"/>
                      <a:pt x="457" y="570"/>
                      <a:pt x="446" y="573"/>
                    </a:cubicBezTo>
                    <a:cubicBezTo>
                      <a:pt x="434" y="576"/>
                      <a:pt x="429" y="593"/>
                      <a:pt x="416" y="584"/>
                    </a:cubicBezTo>
                    <a:cubicBezTo>
                      <a:pt x="415" y="576"/>
                      <a:pt x="410" y="571"/>
                      <a:pt x="408" y="563"/>
                    </a:cubicBezTo>
                    <a:cubicBezTo>
                      <a:pt x="380" y="570"/>
                      <a:pt x="359" y="556"/>
                      <a:pt x="333" y="549"/>
                    </a:cubicBezTo>
                    <a:close/>
                    <a:moveTo>
                      <a:pt x="959" y="684"/>
                    </a:moveTo>
                    <a:cubicBezTo>
                      <a:pt x="973" y="676"/>
                      <a:pt x="985" y="667"/>
                      <a:pt x="998" y="660"/>
                    </a:cubicBezTo>
                    <a:cubicBezTo>
                      <a:pt x="1026" y="646"/>
                      <a:pt x="1049" y="627"/>
                      <a:pt x="1073" y="610"/>
                    </a:cubicBezTo>
                    <a:cubicBezTo>
                      <a:pt x="1095" y="594"/>
                      <a:pt x="1125" y="583"/>
                      <a:pt x="1140" y="565"/>
                    </a:cubicBezTo>
                    <a:cubicBezTo>
                      <a:pt x="1163" y="539"/>
                      <a:pt x="1162" y="481"/>
                      <a:pt x="1120" y="473"/>
                    </a:cubicBezTo>
                    <a:cubicBezTo>
                      <a:pt x="1119" y="472"/>
                      <a:pt x="1113" y="476"/>
                      <a:pt x="1112" y="479"/>
                    </a:cubicBezTo>
                    <a:cubicBezTo>
                      <a:pt x="1099" y="479"/>
                      <a:pt x="1089" y="488"/>
                      <a:pt x="1076" y="494"/>
                    </a:cubicBezTo>
                    <a:cubicBezTo>
                      <a:pt x="1067" y="499"/>
                      <a:pt x="1057" y="503"/>
                      <a:pt x="1049" y="508"/>
                    </a:cubicBezTo>
                    <a:cubicBezTo>
                      <a:pt x="957" y="564"/>
                      <a:pt x="856" y="608"/>
                      <a:pt x="751" y="651"/>
                    </a:cubicBezTo>
                    <a:cubicBezTo>
                      <a:pt x="780" y="683"/>
                      <a:pt x="793" y="748"/>
                      <a:pt x="776" y="791"/>
                    </a:cubicBezTo>
                    <a:cubicBezTo>
                      <a:pt x="830" y="761"/>
                      <a:pt x="901" y="717"/>
                      <a:pt x="959" y="684"/>
                    </a:cubicBezTo>
                    <a:close/>
                    <a:moveTo>
                      <a:pt x="448" y="558"/>
                    </a:moveTo>
                    <a:cubicBezTo>
                      <a:pt x="451" y="559"/>
                      <a:pt x="458" y="564"/>
                      <a:pt x="461" y="562"/>
                    </a:cubicBezTo>
                    <a:cubicBezTo>
                      <a:pt x="458" y="562"/>
                      <a:pt x="459" y="559"/>
                      <a:pt x="459" y="555"/>
                    </a:cubicBezTo>
                    <a:cubicBezTo>
                      <a:pt x="453" y="555"/>
                      <a:pt x="450" y="555"/>
                      <a:pt x="448" y="558"/>
                    </a:cubicBezTo>
                    <a:close/>
                    <a:moveTo>
                      <a:pt x="421" y="560"/>
                    </a:moveTo>
                    <a:cubicBezTo>
                      <a:pt x="421" y="561"/>
                      <a:pt x="421" y="563"/>
                      <a:pt x="420" y="563"/>
                    </a:cubicBezTo>
                    <a:cubicBezTo>
                      <a:pt x="421" y="567"/>
                      <a:pt x="422" y="571"/>
                      <a:pt x="425" y="573"/>
                    </a:cubicBezTo>
                    <a:cubicBezTo>
                      <a:pt x="432" y="570"/>
                      <a:pt x="436" y="564"/>
                      <a:pt x="441" y="559"/>
                    </a:cubicBezTo>
                    <a:cubicBezTo>
                      <a:pt x="434" y="562"/>
                      <a:pt x="429" y="561"/>
                      <a:pt x="421" y="560"/>
                    </a:cubicBezTo>
                    <a:close/>
                    <a:moveTo>
                      <a:pt x="1205" y="572"/>
                    </a:moveTo>
                    <a:cubicBezTo>
                      <a:pt x="1188" y="566"/>
                      <a:pt x="1167" y="571"/>
                      <a:pt x="1150" y="569"/>
                    </a:cubicBezTo>
                    <a:cubicBezTo>
                      <a:pt x="1133" y="589"/>
                      <a:pt x="1109" y="599"/>
                      <a:pt x="1086" y="614"/>
                    </a:cubicBezTo>
                    <a:cubicBezTo>
                      <a:pt x="1072" y="624"/>
                      <a:pt x="1058" y="635"/>
                      <a:pt x="1044" y="645"/>
                    </a:cubicBezTo>
                    <a:cubicBezTo>
                      <a:pt x="1015" y="665"/>
                      <a:pt x="984" y="683"/>
                      <a:pt x="953" y="700"/>
                    </a:cubicBezTo>
                    <a:cubicBezTo>
                      <a:pt x="891" y="735"/>
                      <a:pt x="831" y="774"/>
                      <a:pt x="768" y="807"/>
                    </a:cubicBezTo>
                    <a:cubicBezTo>
                      <a:pt x="758" y="807"/>
                      <a:pt x="754" y="812"/>
                      <a:pt x="748" y="812"/>
                    </a:cubicBezTo>
                    <a:cubicBezTo>
                      <a:pt x="745" y="812"/>
                      <a:pt x="745" y="808"/>
                      <a:pt x="744" y="812"/>
                    </a:cubicBezTo>
                    <a:cubicBezTo>
                      <a:pt x="730" y="801"/>
                      <a:pt x="719" y="809"/>
                      <a:pt x="699" y="806"/>
                    </a:cubicBezTo>
                    <a:cubicBezTo>
                      <a:pt x="685" y="804"/>
                      <a:pt x="669" y="798"/>
                      <a:pt x="655" y="796"/>
                    </a:cubicBezTo>
                    <a:cubicBezTo>
                      <a:pt x="638" y="793"/>
                      <a:pt x="621" y="792"/>
                      <a:pt x="603" y="788"/>
                    </a:cubicBezTo>
                    <a:cubicBezTo>
                      <a:pt x="545" y="777"/>
                      <a:pt x="498" y="775"/>
                      <a:pt x="446" y="768"/>
                    </a:cubicBezTo>
                    <a:cubicBezTo>
                      <a:pt x="411" y="764"/>
                      <a:pt x="376" y="757"/>
                      <a:pt x="340" y="753"/>
                    </a:cubicBezTo>
                    <a:cubicBezTo>
                      <a:pt x="269" y="746"/>
                      <a:pt x="198" y="734"/>
                      <a:pt x="127" y="722"/>
                    </a:cubicBezTo>
                    <a:cubicBezTo>
                      <a:pt x="105" y="736"/>
                      <a:pt x="81" y="748"/>
                      <a:pt x="56" y="757"/>
                    </a:cubicBezTo>
                    <a:cubicBezTo>
                      <a:pt x="43" y="762"/>
                      <a:pt x="23" y="764"/>
                      <a:pt x="23" y="780"/>
                    </a:cubicBezTo>
                    <a:cubicBezTo>
                      <a:pt x="86" y="776"/>
                      <a:pt x="159" y="792"/>
                      <a:pt x="226" y="797"/>
                    </a:cubicBezTo>
                    <a:cubicBezTo>
                      <a:pt x="313" y="804"/>
                      <a:pt x="402" y="813"/>
                      <a:pt x="491" y="826"/>
                    </a:cubicBezTo>
                    <a:cubicBezTo>
                      <a:pt x="525" y="830"/>
                      <a:pt x="560" y="835"/>
                      <a:pt x="594" y="837"/>
                    </a:cubicBezTo>
                    <a:cubicBezTo>
                      <a:pt x="634" y="839"/>
                      <a:pt x="671" y="838"/>
                      <a:pt x="708" y="844"/>
                    </a:cubicBezTo>
                    <a:cubicBezTo>
                      <a:pt x="721" y="846"/>
                      <a:pt x="732" y="851"/>
                      <a:pt x="745" y="852"/>
                    </a:cubicBezTo>
                    <a:cubicBezTo>
                      <a:pt x="754" y="853"/>
                      <a:pt x="763" y="849"/>
                      <a:pt x="770" y="854"/>
                    </a:cubicBezTo>
                    <a:cubicBezTo>
                      <a:pt x="779" y="846"/>
                      <a:pt x="790" y="834"/>
                      <a:pt x="802" y="843"/>
                    </a:cubicBezTo>
                    <a:cubicBezTo>
                      <a:pt x="829" y="821"/>
                      <a:pt x="860" y="802"/>
                      <a:pt x="891" y="785"/>
                    </a:cubicBezTo>
                    <a:cubicBezTo>
                      <a:pt x="922" y="767"/>
                      <a:pt x="950" y="745"/>
                      <a:pt x="980" y="726"/>
                    </a:cubicBezTo>
                    <a:cubicBezTo>
                      <a:pt x="1011" y="707"/>
                      <a:pt x="1040" y="687"/>
                      <a:pt x="1070" y="669"/>
                    </a:cubicBezTo>
                    <a:cubicBezTo>
                      <a:pt x="1101" y="650"/>
                      <a:pt x="1127" y="626"/>
                      <a:pt x="1155" y="605"/>
                    </a:cubicBezTo>
                    <a:cubicBezTo>
                      <a:pt x="1166" y="596"/>
                      <a:pt x="1178" y="587"/>
                      <a:pt x="1191" y="585"/>
                    </a:cubicBezTo>
                    <a:cubicBezTo>
                      <a:pt x="1195" y="593"/>
                      <a:pt x="1186" y="597"/>
                      <a:pt x="1181" y="599"/>
                    </a:cubicBezTo>
                    <a:cubicBezTo>
                      <a:pt x="1218" y="633"/>
                      <a:pt x="1214" y="695"/>
                      <a:pt x="1205" y="750"/>
                    </a:cubicBezTo>
                    <a:cubicBezTo>
                      <a:pt x="1247" y="708"/>
                      <a:pt x="1239" y="613"/>
                      <a:pt x="1205" y="572"/>
                    </a:cubicBezTo>
                    <a:close/>
                    <a:moveTo>
                      <a:pt x="373" y="628"/>
                    </a:moveTo>
                    <a:cubicBezTo>
                      <a:pt x="271" y="616"/>
                      <a:pt x="167" y="624"/>
                      <a:pt x="78" y="599"/>
                    </a:cubicBezTo>
                    <a:cubicBezTo>
                      <a:pt x="76" y="599"/>
                      <a:pt x="76" y="600"/>
                      <a:pt x="75" y="600"/>
                    </a:cubicBezTo>
                    <a:cubicBezTo>
                      <a:pt x="76" y="622"/>
                      <a:pt x="107" y="603"/>
                      <a:pt x="119" y="615"/>
                    </a:cubicBezTo>
                    <a:cubicBezTo>
                      <a:pt x="105" y="623"/>
                      <a:pt x="82" y="613"/>
                      <a:pt x="76" y="629"/>
                    </a:cubicBezTo>
                    <a:cubicBezTo>
                      <a:pt x="89" y="629"/>
                      <a:pt x="101" y="633"/>
                      <a:pt x="113" y="636"/>
                    </a:cubicBezTo>
                    <a:cubicBezTo>
                      <a:pt x="125" y="639"/>
                      <a:pt x="139" y="639"/>
                      <a:pt x="147" y="648"/>
                    </a:cubicBezTo>
                    <a:cubicBezTo>
                      <a:pt x="120" y="646"/>
                      <a:pt x="99" y="635"/>
                      <a:pt x="76" y="641"/>
                    </a:cubicBezTo>
                    <a:cubicBezTo>
                      <a:pt x="77" y="647"/>
                      <a:pt x="78" y="648"/>
                      <a:pt x="75" y="653"/>
                    </a:cubicBezTo>
                    <a:cubicBezTo>
                      <a:pt x="111" y="660"/>
                      <a:pt x="142" y="659"/>
                      <a:pt x="179" y="666"/>
                    </a:cubicBezTo>
                    <a:cubicBezTo>
                      <a:pt x="202" y="671"/>
                      <a:pt x="226" y="680"/>
                      <a:pt x="251" y="685"/>
                    </a:cubicBezTo>
                    <a:cubicBezTo>
                      <a:pt x="279" y="691"/>
                      <a:pt x="310" y="690"/>
                      <a:pt x="338" y="701"/>
                    </a:cubicBezTo>
                    <a:cubicBezTo>
                      <a:pt x="253" y="694"/>
                      <a:pt x="154" y="661"/>
                      <a:pt x="70" y="664"/>
                    </a:cubicBezTo>
                    <a:cubicBezTo>
                      <a:pt x="70" y="671"/>
                      <a:pt x="69" y="671"/>
                      <a:pt x="68" y="678"/>
                    </a:cubicBezTo>
                    <a:cubicBezTo>
                      <a:pt x="99" y="680"/>
                      <a:pt x="126" y="690"/>
                      <a:pt x="155" y="696"/>
                    </a:cubicBezTo>
                    <a:cubicBezTo>
                      <a:pt x="237" y="713"/>
                      <a:pt x="318" y="718"/>
                      <a:pt x="399" y="731"/>
                    </a:cubicBezTo>
                    <a:cubicBezTo>
                      <a:pt x="433" y="737"/>
                      <a:pt x="467" y="741"/>
                      <a:pt x="501" y="743"/>
                    </a:cubicBezTo>
                    <a:cubicBezTo>
                      <a:pt x="585" y="751"/>
                      <a:pt x="654" y="760"/>
                      <a:pt x="731" y="773"/>
                    </a:cubicBezTo>
                    <a:cubicBezTo>
                      <a:pt x="726" y="770"/>
                      <a:pt x="726" y="756"/>
                      <a:pt x="724" y="752"/>
                    </a:cubicBezTo>
                    <a:cubicBezTo>
                      <a:pt x="668" y="744"/>
                      <a:pt x="592" y="739"/>
                      <a:pt x="541" y="724"/>
                    </a:cubicBezTo>
                    <a:cubicBezTo>
                      <a:pt x="594" y="732"/>
                      <a:pt x="671" y="739"/>
                      <a:pt x="723" y="741"/>
                    </a:cubicBezTo>
                    <a:cubicBezTo>
                      <a:pt x="723" y="735"/>
                      <a:pt x="726" y="733"/>
                      <a:pt x="724" y="729"/>
                    </a:cubicBezTo>
                    <a:cubicBezTo>
                      <a:pt x="698" y="733"/>
                      <a:pt x="670" y="720"/>
                      <a:pt x="644" y="719"/>
                    </a:cubicBezTo>
                    <a:cubicBezTo>
                      <a:pt x="664" y="711"/>
                      <a:pt x="689" y="722"/>
                      <a:pt x="715" y="721"/>
                    </a:cubicBezTo>
                    <a:cubicBezTo>
                      <a:pt x="713" y="711"/>
                      <a:pt x="718" y="703"/>
                      <a:pt x="725" y="695"/>
                    </a:cubicBezTo>
                    <a:cubicBezTo>
                      <a:pt x="689" y="683"/>
                      <a:pt x="643" y="692"/>
                      <a:pt x="604" y="686"/>
                    </a:cubicBezTo>
                    <a:cubicBezTo>
                      <a:pt x="565" y="680"/>
                      <a:pt x="524" y="668"/>
                      <a:pt x="490" y="660"/>
                    </a:cubicBezTo>
                    <a:cubicBezTo>
                      <a:pt x="542" y="664"/>
                      <a:pt x="586" y="680"/>
                      <a:pt x="642" y="681"/>
                    </a:cubicBezTo>
                    <a:cubicBezTo>
                      <a:pt x="664" y="682"/>
                      <a:pt x="688" y="680"/>
                      <a:pt x="709" y="681"/>
                    </a:cubicBezTo>
                    <a:cubicBezTo>
                      <a:pt x="716" y="682"/>
                      <a:pt x="724" y="687"/>
                      <a:pt x="728" y="678"/>
                    </a:cubicBezTo>
                    <a:cubicBezTo>
                      <a:pt x="729" y="672"/>
                      <a:pt x="722" y="665"/>
                      <a:pt x="720" y="659"/>
                    </a:cubicBezTo>
                    <a:cubicBezTo>
                      <a:pt x="603" y="653"/>
                      <a:pt x="491" y="641"/>
                      <a:pt x="373" y="628"/>
                    </a:cubicBezTo>
                    <a:close/>
                    <a:moveTo>
                      <a:pt x="1187" y="762"/>
                    </a:moveTo>
                    <a:cubicBezTo>
                      <a:pt x="1184" y="755"/>
                      <a:pt x="1192" y="752"/>
                      <a:pt x="1195" y="746"/>
                    </a:cubicBezTo>
                    <a:cubicBezTo>
                      <a:pt x="1199" y="733"/>
                      <a:pt x="1200" y="712"/>
                      <a:pt x="1201" y="694"/>
                    </a:cubicBezTo>
                    <a:cubicBezTo>
                      <a:pt x="1204" y="653"/>
                      <a:pt x="1196" y="620"/>
                      <a:pt x="1171" y="607"/>
                    </a:cubicBezTo>
                    <a:cubicBezTo>
                      <a:pt x="1159" y="613"/>
                      <a:pt x="1149" y="620"/>
                      <a:pt x="1141" y="630"/>
                    </a:cubicBezTo>
                    <a:cubicBezTo>
                      <a:pt x="1168" y="671"/>
                      <a:pt x="1175" y="732"/>
                      <a:pt x="1161" y="782"/>
                    </a:cubicBezTo>
                    <a:cubicBezTo>
                      <a:pt x="1171" y="777"/>
                      <a:pt x="1178" y="768"/>
                      <a:pt x="1187" y="762"/>
                    </a:cubicBezTo>
                    <a:close/>
                    <a:moveTo>
                      <a:pt x="1159" y="726"/>
                    </a:moveTo>
                    <a:cubicBezTo>
                      <a:pt x="1158" y="691"/>
                      <a:pt x="1150" y="657"/>
                      <a:pt x="1132" y="636"/>
                    </a:cubicBezTo>
                    <a:cubicBezTo>
                      <a:pt x="1050" y="695"/>
                      <a:pt x="964" y="750"/>
                      <a:pt x="877" y="805"/>
                    </a:cubicBezTo>
                    <a:cubicBezTo>
                      <a:pt x="900" y="846"/>
                      <a:pt x="913" y="905"/>
                      <a:pt x="908" y="961"/>
                    </a:cubicBezTo>
                    <a:cubicBezTo>
                      <a:pt x="991" y="909"/>
                      <a:pt x="1069" y="850"/>
                      <a:pt x="1149" y="793"/>
                    </a:cubicBezTo>
                    <a:cubicBezTo>
                      <a:pt x="1152" y="774"/>
                      <a:pt x="1159" y="750"/>
                      <a:pt x="1159" y="726"/>
                    </a:cubicBezTo>
                    <a:close/>
                    <a:moveTo>
                      <a:pt x="764" y="752"/>
                    </a:moveTo>
                    <a:cubicBezTo>
                      <a:pt x="764" y="766"/>
                      <a:pt x="754" y="777"/>
                      <a:pt x="754" y="792"/>
                    </a:cubicBezTo>
                    <a:cubicBezTo>
                      <a:pt x="768" y="787"/>
                      <a:pt x="773" y="769"/>
                      <a:pt x="774" y="753"/>
                    </a:cubicBezTo>
                    <a:cubicBezTo>
                      <a:pt x="776" y="723"/>
                      <a:pt x="766" y="691"/>
                      <a:pt x="755" y="670"/>
                    </a:cubicBezTo>
                    <a:cubicBezTo>
                      <a:pt x="749" y="669"/>
                      <a:pt x="748" y="663"/>
                      <a:pt x="744" y="660"/>
                    </a:cubicBezTo>
                    <a:cubicBezTo>
                      <a:pt x="737" y="662"/>
                      <a:pt x="736" y="658"/>
                      <a:pt x="733" y="660"/>
                    </a:cubicBezTo>
                    <a:cubicBezTo>
                      <a:pt x="743" y="689"/>
                      <a:pt x="764" y="720"/>
                      <a:pt x="764" y="752"/>
                    </a:cubicBezTo>
                    <a:close/>
                    <a:moveTo>
                      <a:pt x="710" y="781"/>
                    </a:moveTo>
                    <a:cubicBezTo>
                      <a:pt x="665" y="771"/>
                      <a:pt x="625" y="766"/>
                      <a:pt x="581" y="760"/>
                    </a:cubicBezTo>
                    <a:cubicBezTo>
                      <a:pt x="557" y="756"/>
                      <a:pt x="533" y="755"/>
                      <a:pt x="509" y="753"/>
                    </a:cubicBezTo>
                    <a:cubicBezTo>
                      <a:pt x="459" y="751"/>
                      <a:pt x="408" y="739"/>
                      <a:pt x="353" y="734"/>
                    </a:cubicBezTo>
                    <a:cubicBezTo>
                      <a:pt x="277" y="726"/>
                      <a:pt x="205" y="716"/>
                      <a:pt x="127" y="700"/>
                    </a:cubicBezTo>
                    <a:cubicBezTo>
                      <a:pt x="99" y="694"/>
                      <a:pt x="54" y="677"/>
                      <a:pt x="44" y="697"/>
                    </a:cubicBezTo>
                    <a:cubicBezTo>
                      <a:pt x="141" y="720"/>
                      <a:pt x="251" y="731"/>
                      <a:pt x="360" y="746"/>
                    </a:cubicBezTo>
                    <a:cubicBezTo>
                      <a:pt x="388" y="750"/>
                      <a:pt x="415" y="756"/>
                      <a:pt x="441" y="758"/>
                    </a:cubicBezTo>
                    <a:cubicBezTo>
                      <a:pt x="467" y="761"/>
                      <a:pt x="493" y="762"/>
                      <a:pt x="518" y="765"/>
                    </a:cubicBezTo>
                    <a:cubicBezTo>
                      <a:pt x="558" y="769"/>
                      <a:pt x="599" y="778"/>
                      <a:pt x="638" y="783"/>
                    </a:cubicBezTo>
                    <a:cubicBezTo>
                      <a:pt x="663" y="787"/>
                      <a:pt x="696" y="793"/>
                      <a:pt x="713" y="793"/>
                    </a:cubicBezTo>
                    <a:cubicBezTo>
                      <a:pt x="721" y="794"/>
                      <a:pt x="731" y="795"/>
                      <a:pt x="736" y="791"/>
                    </a:cubicBezTo>
                    <a:cubicBezTo>
                      <a:pt x="732" y="785"/>
                      <a:pt x="720" y="783"/>
                      <a:pt x="710" y="781"/>
                    </a:cubicBezTo>
                    <a:close/>
                    <a:moveTo>
                      <a:pt x="739" y="864"/>
                    </a:moveTo>
                    <a:cubicBezTo>
                      <a:pt x="716" y="864"/>
                      <a:pt x="694" y="853"/>
                      <a:pt x="673" y="851"/>
                    </a:cubicBezTo>
                    <a:cubicBezTo>
                      <a:pt x="636" y="847"/>
                      <a:pt x="579" y="849"/>
                      <a:pt x="532" y="843"/>
                    </a:cubicBezTo>
                    <a:cubicBezTo>
                      <a:pt x="488" y="837"/>
                      <a:pt x="443" y="830"/>
                      <a:pt x="399" y="826"/>
                    </a:cubicBezTo>
                    <a:cubicBezTo>
                      <a:pt x="350" y="821"/>
                      <a:pt x="303" y="813"/>
                      <a:pt x="254" y="809"/>
                    </a:cubicBezTo>
                    <a:cubicBezTo>
                      <a:pt x="233" y="808"/>
                      <a:pt x="213" y="809"/>
                      <a:pt x="192" y="806"/>
                    </a:cubicBezTo>
                    <a:cubicBezTo>
                      <a:pt x="155" y="800"/>
                      <a:pt x="112" y="793"/>
                      <a:pt x="64" y="792"/>
                    </a:cubicBezTo>
                    <a:cubicBezTo>
                      <a:pt x="60" y="798"/>
                      <a:pt x="58" y="799"/>
                      <a:pt x="52" y="801"/>
                    </a:cubicBezTo>
                    <a:cubicBezTo>
                      <a:pt x="53" y="815"/>
                      <a:pt x="68" y="812"/>
                      <a:pt x="79" y="812"/>
                    </a:cubicBezTo>
                    <a:cubicBezTo>
                      <a:pt x="91" y="812"/>
                      <a:pt x="104" y="813"/>
                      <a:pt x="118" y="813"/>
                    </a:cubicBezTo>
                    <a:cubicBezTo>
                      <a:pt x="136" y="814"/>
                      <a:pt x="156" y="812"/>
                      <a:pt x="170" y="821"/>
                    </a:cubicBezTo>
                    <a:cubicBezTo>
                      <a:pt x="135" y="821"/>
                      <a:pt x="95" y="818"/>
                      <a:pt x="68" y="821"/>
                    </a:cubicBezTo>
                    <a:cubicBezTo>
                      <a:pt x="89" y="830"/>
                      <a:pt x="128" y="824"/>
                      <a:pt x="149" y="837"/>
                    </a:cubicBezTo>
                    <a:cubicBezTo>
                      <a:pt x="121" y="839"/>
                      <a:pt x="97" y="832"/>
                      <a:pt x="58" y="832"/>
                    </a:cubicBezTo>
                    <a:cubicBezTo>
                      <a:pt x="54" y="845"/>
                      <a:pt x="56" y="860"/>
                      <a:pt x="63" y="872"/>
                    </a:cubicBezTo>
                    <a:cubicBezTo>
                      <a:pt x="152" y="881"/>
                      <a:pt x="224" y="895"/>
                      <a:pt x="308" y="909"/>
                    </a:cubicBezTo>
                    <a:cubicBezTo>
                      <a:pt x="227" y="903"/>
                      <a:pt x="146" y="884"/>
                      <a:pt x="50" y="882"/>
                    </a:cubicBezTo>
                    <a:cubicBezTo>
                      <a:pt x="35" y="892"/>
                      <a:pt x="56" y="904"/>
                      <a:pt x="50" y="919"/>
                    </a:cubicBezTo>
                    <a:cubicBezTo>
                      <a:pt x="84" y="923"/>
                      <a:pt x="111" y="926"/>
                      <a:pt x="139" y="933"/>
                    </a:cubicBezTo>
                    <a:cubicBezTo>
                      <a:pt x="220" y="952"/>
                      <a:pt x="294" y="968"/>
                      <a:pt x="380" y="973"/>
                    </a:cubicBezTo>
                    <a:cubicBezTo>
                      <a:pt x="489" y="978"/>
                      <a:pt x="596" y="1002"/>
                      <a:pt x="715" y="1010"/>
                    </a:cubicBezTo>
                    <a:cubicBezTo>
                      <a:pt x="724" y="1017"/>
                      <a:pt x="745" y="1015"/>
                      <a:pt x="755" y="1017"/>
                    </a:cubicBezTo>
                    <a:cubicBezTo>
                      <a:pt x="756" y="1009"/>
                      <a:pt x="747" y="1004"/>
                      <a:pt x="748" y="993"/>
                    </a:cubicBezTo>
                    <a:cubicBezTo>
                      <a:pt x="675" y="981"/>
                      <a:pt x="588" y="968"/>
                      <a:pt x="517" y="955"/>
                    </a:cubicBezTo>
                    <a:cubicBezTo>
                      <a:pt x="498" y="952"/>
                      <a:pt x="478" y="951"/>
                      <a:pt x="460" y="943"/>
                    </a:cubicBezTo>
                    <a:cubicBezTo>
                      <a:pt x="567" y="953"/>
                      <a:pt x="656" y="973"/>
                      <a:pt x="750" y="981"/>
                    </a:cubicBezTo>
                    <a:cubicBezTo>
                      <a:pt x="740" y="955"/>
                      <a:pt x="763" y="942"/>
                      <a:pt x="756" y="917"/>
                    </a:cubicBezTo>
                    <a:cubicBezTo>
                      <a:pt x="737" y="918"/>
                      <a:pt x="712" y="916"/>
                      <a:pt x="688" y="914"/>
                    </a:cubicBezTo>
                    <a:cubicBezTo>
                      <a:pt x="666" y="912"/>
                      <a:pt x="646" y="903"/>
                      <a:pt x="628" y="902"/>
                    </a:cubicBezTo>
                    <a:cubicBezTo>
                      <a:pt x="617" y="901"/>
                      <a:pt x="605" y="905"/>
                      <a:pt x="603" y="898"/>
                    </a:cubicBezTo>
                    <a:cubicBezTo>
                      <a:pt x="633" y="892"/>
                      <a:pt x="667" y="906"/>
                      <a:pt x="700" y="907"/>
                    </a:cubicBezTo>
                    <a:cubicBezTo>
                      <a:pt x="722" y="907"/>
                      <a:pt x="741" y="906"/>
                      <a:pt x="759" y="910"/>
                    </a:cubicBezTo>
                    <a:cubicBezTo>
                      <a:pt x="760" y="903"/>
                      <a:pt x="765" y="901"/>
                      <a:pt x="764" y="897"/>
                    </a:cubicBezTo>
                    <a:cubicBezTo>
                      <a:pt x="742" y="893"/>
                      <a:pt x="718" y="892"/>
                      <a:pt x="693" y="890"/>
                    </a:cubicBezTo>
                    <a:cubicBezTo>
                      <a:pt x="669" y="889"/>
                      <a:pt x="644" y="885"/>
                      <a:pt x="618" y="883"/>
                    </a:cubicBezTo>
                    <a:cubicBezTo>
                      <a:pt x="538" y="876"/>
                      <a:pt x="455" y="875"/>
                      <a:pt x="386" y="853"/>
                    </a:cubicBezTo>
                    <a:cubicBezTo>
                      <a:pt x="458" y="859"/>
                      <a:pt x="530" y="867"/>
                      <a:pt x="606" y="873"/>
                    </a:cubicBezTo>
                    <a:cubicBezTo>
                      <a:pt x="661" y="877"/>
                      <a:pt x="712" y="885"/>
                      <a:pt x="763" y="882"/>
                    </a:cubicBezTo>
                    <a:cubicBezTo>
                      <a:pt x="762" y="874"/>
                      <a:pt x="760" y="875"/>
                      <a:pt x="760" y="867"/>
                    </a:cubicBezTo>
                    <a:cubicBezTo>
                      <a:pt x="753" y="863"/>
                      <a:pt x="746" y="864"/>
                      <a:pt x="739" y="864"/>
                    </a:cubicBezTo>
                    <a:close/>
                    <a:moveTo>
                      <a:pt x="896" y="970"/>
                    </a:moveTo>
                    <a:cubicBezTo>
                      <a:pt x="905" y="914"/>
                      <a:pt x="895" y="846"/>
                      <a:pt x="866" y="811"/>
                    </a:cubicBezTo>
                    <a:cubicBezTo>
                      <a:pt x="862" y="814"/>
                      <a:pt x="856" y="817"/>
                      <a:pt x="851" y="819"/>
                    </a:cubicBezTo>
                    <a:cubicBezTo>
                      <a:pt x="864" y="878"/>
                      <a:pt x="883" y="926"/>
                      <a:pt x="866" y="991"/>
                    </a:cubicBezTo>
                    <a:cubicBezTo>
                      <a:pt x="877" y="985"/>
                      <a:pt x="887" y="978"/>
                      <a:pt x="896" y="970"/>
                    </a:cubicBezTo>
                    <a:close/>
                    <a:moveTo>
                      <a:pt x="851" y="1004"/>
                    </a:moveTo>
                    <a:cubicBezTo>
                      <a:pt x="856" y="998"/>
                      <a:pt x="859" y="982"/>
                      <a:pt x="861" y="973"/>
                    </a:cubicBezTo>
                    <a:cubicBezTo>
                      <a:pt x="869" y="925"/>
                      <a:pt x="857" y="863"/>
                      <a:pt x="840" y="827"/>
                    </a:cubicBezTo>
                    <a:cubicBezTo>
                      <a:pt x="824" y="838"/>
                      <a:pt x="807" y="848"/>
                      <a:pt x="792" y="861"/>
                    </a:cubicBezTo>
                    <a:cubicBezTo>
                      <a:pt x="816" y="917"/>
                      <a:pt x="812" y="984"/>
                      <a:pt x="796" y="1039"/>
                    </a:cubicBezTo>
                    <a:cubicBezTo>
                      <a:pt x="810" y="1023"/>
                      <a:pt x="839" y="1019"/>
                      <a:pt x="851" y="1004"/>
                    </a:cubicBezTo>
                    <a:close/>
                    <a:moveTo>
                      <a:pt x="787" y="1030"/>
                    </a:moveTo>
                    <a:cubicBezTo>
                      <a:pt x="807" y="982"/>
                      <a:pt x="804" y="902"/>
                      <a:pt x="781" y="863"/>
                    </a:cubicBezTo>
                    <a:cubicBezTo>
                      <a:pt x="781" y="862"/>
                      <a:pt x="781" y="862"/>
                      <a:pt x="780" y="862"/>
                    </a:cubicBezTo>
                    <a:cubicBezTo>
                      <a:pt x="770" y="867"/>
                      <a:pt x="773" y="878"/>
                      <a:pt x="774" y="889"/>
                    </a:cubicBezTo>
                    <a:cubicBezTo>
                      <a:pt x="775" y="904"/>
                      <a:pt x="774" y="920"/>
                      <a:pt x="775" y="937"/>
                    </a:cubicBezTo>
                    <a:cubicBezTo>
                      <a:pt x="776" y="957"/>
                      <a:pt x="775" y="978"/>
                      <a:pt x="774" y="996"/>
                    </a:cubicBezTo>
                    <a:cubicBezTo>
                      <a:pt x="772" y="1017"/>
                      <a:pt x="763" y="1036"/>
                      <a:pt x="769" y="1050"/>
                    </a:cubicBezTo>
                    <a:cubicBezTo>
                      <a:pt x="780" y="1053"/>
                      <a:pt x="784" y="1038"/>
                      <a:pt x="787" y="1030"/>
                    </a:cubicBezTo>
                    <a:close/>
                    <a:moveTo>
                      <a:pt x="756" y="1032"/>
                    </a:moveTo>
                    <a:cubicBezTo>
                      <a:pt x="747" y="1029"/>
                      <a:pt x="735" y="1028"/>
                      <a:pt x="726" y="1026"/>
                    </a:cubicBezTo>
                    <a:cubicBezTo>
                      <a:pt x="720" y="1025"/>
                      <a:pt x="715" y="1022"/>
                      <a:pt x="709" y="1021"/>
                    </a:cubicBezTo>
                    <a:cubicBezTo>
                      <a:pt x="696" y="1019"/>
                      <a:pt x="677" y="1019"/>
                      <a:pt x="665" y="1019"/>
                    </a:cubicBezTo>
                    <a:cubicBezTo>
                      <a:pt x="621" y="1016"/>
                      <a:pt x="567" y="1004"/>
                      <a:pt x="518" y="1000"/>
                    </a:cubicBezTo>
                    <a:cubicBezTo>
                      <a:pt x="502" y="999"/>
                      <a:pt x="486" y="994"/>
                      <a:pt x="470" y="993"/>
                    </a:cubicBezTo>
                    <a:cubicBezTo>
                      <a:pt x="405" y="986"/>
                      <a:pt x="339" y="984"/>
                      <a:pt x="278" y="975"/>
                    </a:cubicBezTo>
                    <a:cubicBezTo>
                      <a:pt x="230" y="968"/>
                      <a:pt x="180" y="954"/>
                      <a:pt x="135" y="944"/>
                    </a:cubicBezTo>
                    <a:cubicBezTo>
                      <a:pt x="120" y="941"/>
                      <a:pt x="101" y="939"/>
                      <a:pt x="81" y="935"/>
                    </a:cubicBezTo>
                    <a:cubicBezTo>
                      <a:pt x="61" y="932"/>
                      <a:pt x="22" y="920"/>
                      <a:pt x="19" y="943"/>
                    </a:cubicBezTo>
                    <a:cubicBezTo>
                      <a:pt x="153" y="964"/>
                      <a:pt x="288" y="1002"/>
                      <a:pt x="424" y="1016"/>
                    </a:cubicBezTo>
                    <a:cubicBezTo>
                      <a:pt x="442" y="1018"/>
                      <a:pt x="461" y="1020"/>
                      <a:pt x="479" y="1021"/>
                    </a:cubicBezTo>
                    <a:cubicBezTo>
                      <a:pt x="563" y="1026"/>
                      <a:pt x="663" y="1045"/>
                      <a:pt x="751" y="1046"/>
                    </a:cubicBezTo>
                    <a:cubicBezTo>
                      <a:pt x="754" y="1043"/>
                      <a:pt x="757" y="1035"/>
                      <a:pt x="756" y="10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2" name="文本框 41"/>
          <p:cNvSpPr txBox="1"/>
          <p:nvPr/>
        </p:nvSpPr>
        <p:spPr>
          <a:xfrm>
            <a:off x="734242" y="4583302"/>
            <a:ext cx="3492342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</a:t>
            </a:r>
            <a:r>
              <a:rPr lang="zh-CN" altLang="zh-CN" dirty="0" smtClean="0">
                <a:solidFill>
                  <a:schemeClr val="bg1"/>
                </a:solidFill>
              </a:rPr>
              <a:t>完成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zh-CN" dirty="0" smtClean="0">
                <a:solidFill>
                  <a:schemeClr val="bg1"/>
                </a:solidFill>
              </a:rPr>
              <a:t>需要</a:t>
            </a:r>
            <a:r>
              <a:rPr lang="zh-CN" altLang="zh-CN" dirty="0">
                <a:solidFill>
                  <a:schemeClr val="bg1"/>
                </a:solidFill>
              </a:rPr>
              <a:t>投入</a:t>
            </a:r>
            <a:r>
              <a:rPr lang="zh-CN" altLang="zh-CN" dirty="0" smtClean="0">
                <a:solidFill>
                  <a:schemeClr val="bg1"/>
                </a:solidFill>
              </a:rPr>
              <a:t>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80270" y="4583302"/>
            <a:ext cx="3492342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</a:t>
            </a:r>
            <a:r>
              <a:rPr lang="zh-CN" altLang="zh-CN" dirty="0" smtClean="0">
                <a:solidFill>
                  <a:schemeClr val="bg1"/>
                </a:solidFill>
              </a:rPr>
              <a:t>完成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zh-CN" dirty="0" smtClean="0">
                <a:solidFill>
                  <a:schemeClr val="bg1"/>
                </a:solidFill>
              </a:rPr>
              <a:t>需要</a:t>
            </a:r>
            <a:r>
              <a:rPr lang="zh-CN" altLang="zh-CN" dirty="0">
                <a:solidFill>
                  <a:schemeClr val="bg1"/>
                </a:solidFill>
              </a:rPr>
              <a:t>投入</a:t>
            </a:r>
            <a:r>
              <a:rPr lang="zh-CN" altLang="zh-CN" dirty="0" smtClean="0">
                <a:solidFill>
                  <a:schemeClr val="bg1"/>
                </a:solidFill>
              </a:rPr>
              <a:t>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026298" y="4583302"/>
            <a:ext cx="3492342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800">
                <a:solidFill>
                  <a:srgbClr val="00B0F0"/>
                </a:solidFill>
                <a:latin typeface="汉仪歪歪体简" panose="00020600040101010101" pitchFamily="18" charset="-122"/>
                <a:ea typeface="汉仪歪歪体简" panose="00020600040101010101" pitchFamily="18" charset="-122"/>
              </a:defRPr>
            </a:lvl1pPr>
          </a:lstStyle>
          <a:p>
            <a:r>
              <a:rPr lang="zh-CN" altLang="zh-CN" dirty="0">
                <a:solidFill>
                  <a:schemeClr val="bg1"/>
                </a:solidFill>
              </a:rPr>
              <a:t>在新的学期，我们有更重要的任务</a:t>
            </a:r>
            <a:r>
              <a:rPr lang="zh-CN" altLang="zh-CN" dirty="0" smtClean="0">
                <a:solidFill>
                  <a:schemeClr val="bg1"/>
                </a:solidFill>
              </a:rPr>
              <a:t>完成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zh-CN" dirty="0" smtClean="0">
                <a:solidFill>
                  <a:schemeClr val="bg1"/>
                </a:solidFill>
              </a:rPr>
              <a:t>需要</a:t>
            </a:r>
            <a:r>
              <a:rPr lang="zh-CN" altLang="zh-CN" dirty="0">
                <a:solidFill>
                  <a:schemeClr val="bg1"/>
                </a:solidFill>
              </a:rPr>
              <a:t>投入</a:t>
            </a:r>
            <a:r>
              <a:rPr lang="zh-CN" altLang="zh-CN" dirty="0" smtClean="0">
                <a:solidFill>
                  <a:schemeClr val="bg1"/>
                </a:solidFill>
              </a:rPr>
              <a:t>更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42" grpId="0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42" grpId="0"/>
          <p:bldP spid="45" grpId="0"/>
          <p:bldP spid="4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799</Words>
  <Application>Microsoft Office PowerPoint</Application>
  <PresentationFormat>宽屏</PresentationFormat>
  <Paragraphs>196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汉仪歪歪体简</vt:lpstr>
      <vt:lpstr>Arial</vt:lpstr>
      <vt:lpstr>【豌豆】嘉丽体</vt:lpstr>
      <vt:lpstr>Myriad Pro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keywords>更多模版：亮亮图文旗舰店https:/liangliangtuwen.tmall.com</cp:keywords>
  <dc:description>更多模版：亮亮图文旗舰店https://liangliangtuwen.tmall.com</dc:description>
  <cp:lastModifiedBy>Administrator</cp:lastModifiedBy>
  <cp:revision>1</cp:revision>
  <dcterms:created xsi:type="dcterms:W3CDTF">2017-02-13T12:50:00Z</dcterms:created>
  <dcterms:modified xsi:type="dcterms:W3CDTF">2017-11-28T13:37:35Z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